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6EB85-5D6E-4334-93CC-4D786D025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87CF6E-FD6B-4885-B7B1-7BBE53AE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1EC136-3305-44E2-8C4D-AA55B32B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065287-E0FD-479F-AC41-42D8B44A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75769D-590C-4804-815B-DBB149FA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21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0A02B5-0DF4-4C83-899F-2FD94D5F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CA826C-1489-41AD-B3D1-5BA8B7A82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529939-0063-4281-8D00-E100D908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4D23D-E8AA-427E-B916-DA4D8363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78D3D-C999-4E32-B57C-6D653B2E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22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856DCA-4D1E-4CC6-9BA1-E0B88B994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8E6FDD-BF93-45A8-AB2F-4659E90E2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1D0EAC-4587-4656-A4C5-257D07B7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C2A574-1C8B-4835-8BA6-FC6EB108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F566A8-409B-4334-9A36-C9AACF4E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6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9C620-EC1F-4CE8-97A0-0EBDAE2D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A61BF7-D3FA-4205-A425-27E12A9A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DC9647-1210-4FAB-BBD2-0325B9C2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3B5136-9573-4F06-B69B-D53A5CAC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1950A3-B495-4715-8255-B982177E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25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F4422-F7F4-4DBA-9A2D-F5D3E97A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1A440D-F9F2-4F23-81FA-F782D2A5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31EB4C-753A-44CB-B184-AB634ECF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D7C07-29B2-4C62-B438-E34D80EB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085E7B-E068-4B05-AC69-E6E4EB68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97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5777F-3CAD-4652-997F-434096C0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DD8043-96EE-42EB-82F3-DE0307A51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FA3131-132B-4F30-A655-28A66926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CB7494-9C19-40C0-955E-8C02E98E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CFCFE-BA3B-42DF-8752-0439D000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9D0EB2-853C-431F-86B1-3B73A698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9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A94B29-7918-47CD-B561-A77743BA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F37FB9-DA4A-4D55-959F-5F32711E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80262C-D5E5-4178-8734-BBF2BF41A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05B88A-2328-4866-8C94-95442D28B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8B1E31-E464-4485-941F-72634A672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11BC17-9997-4B0D-84BA-B0100E9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EDC26E2-1B29-4389-A6DE-EEB931A8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EF919E5-5E9F-4EEB-871B-A77108FE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22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46D6A-2272-4AC6-9D58-942A93A0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3A1E42E-9562-41BF-AEF9-110F1B39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D0D73B-CCC3-48B4-A1D0-46083628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D5CAAA-1150-485E-A301-E8C31C11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12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366959-B650-4493-AECD-26B6E98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EB7C2C-4A25-48AD-9D2D-6285A556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F19E9D-6DF3-40F5-AE83-905A5F9D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92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EFAA1D-202A-46E9-87E3-28A27953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DF2833-7F0A-422F-BA3D-A4D55A28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AD5217-2157-41F1-9423-78B814CC2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D464D-67EB-48DE-95A9-0B804C58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A7E044-F69F-40F0-9E9A-7B714ABC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9C2762-A639-44CF-9814-FF014BBA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23A71-6C2B-4D39-807F-1836BBA6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A0A4DB3-81F8-460D-B8F3-0B3DA5B84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1BD8F9-F3E1-41C8-A99C-8AC5F72D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3762D7-2C8C-4669-8255-FFF2DC0F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556211-07A3-488C-AC77-D81308B9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7B0E26-510D-4F72-890B-B3343C18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91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CBB3FE2-B467-4297-A2D6-540AB858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2235D0-5403-40A8-B0F2-3452F49D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F78DB0-0223-4C81-8034-03AE244AA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A6B2-EA65-4807-A217-6FABA5AC1F97}" type="datetimeFigureOut">
              <a:rPr lang="it-IT" smtClean="0"/>
              <a:t>28/06/2020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D06401-12A3-48DF-B0A1-DCF5EDD72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F1BEFD-5C4B-4A17-9404-E722E0FF8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B197-F9C9-496F-A9F3-12FBCCE290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0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C9AA655-429F-40C1-A53A-26D405CF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4"/>
            <a:ext cx="12192000" cy="672123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2CF17BE-F398-4DE0-B703-4EF74F3586AB}"/>
              </a:ext>
            </a:extLst>
          </p:cNvPr>
          <p:cNvCxnSpPr>
            <a:cxnSpLocks/>
          </p:cNvCxnSpPr>
          <p:nvPr/>
        </p:nvCxnSpPr>
        <p:spPr>
          <a:xfrm flipV="1">
            <a:off x="5814874" y="3533312"/>
            <a:ext cx="900646" cy="2326112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852B0AC-7595-4553-89F1-4B204210F51E}"/>
              </a:ext>
            </a:extLst>
          </p:cNvPr>
          <p:cNvCxnSpPr>
            <a:cxnSpLocks/>
          </p:cNvCxnSpPr>
          <p:nvPr/>
        </p:nvCxnSpPr>
        <p:spPr>
          <a:xfrm flipH="1">
            <a:off x="6715520" y="1349405"/>
            <a:ext cx="878984" cy="2183907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72DB32-DE15-43EB-AFA5-55F55096B284}"/>
              </a:ext>
            </a:extLst>
          </p:cNvPr>
          <p:cNvCxnSpPr>
            <a:cxnSpLocks/>
          </p:cNvCxnSpPr>
          <p:nvPr/>
        </p:nvCxnSpPr>
        <p:spPr>
          <a:xfrm>
            <a:off x="4572676" y="5874657"/>
            <a:ext cx="646775" cy="369902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B11224B-8217-43AC-90A1-6997057D8D97}"/>
              </a:ext>
            </a:extLst>
          </p:cNvPr>
          <p:cNvCxnSpPr>
            <a:cxnSpLocks/>
          </p:cNvCxnSpPr>
          <p:nvPr/>
        </p:nvCxnSpPr>
        <p:spPr>
          <a:xfrm flipV="1">
            <a:off x="5370897" y="5859423"/>
            <a:ext cx="443977" cy="30168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DF83142-FFA9-400C-AE04-F1DA5C388C28}"/>
                  </a:ext>
                </a:extLst>
              </p:cNvPr>
              <p:cNvSpPr txBox="1"/>
              <p:nvPr/>
            </p:nvSpPr>
            <p:spPr>
              <a:xfrm>
                <a:off x="7377521" y="2423899"/>
                <a:ext cx="433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DF83142-FFA9-400C-AE04-F1DA5C38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521" y="2423899"/>
                <a:ext cx="4339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AE6E1E5-E4F8-41AE-906E-607346F5BCB8}"/>
                  </a:ext>
                </a:extLst>
              </p:cNvPr>
              <p:cNvSpPr txBox="1"/>
              <p:nvPr/>
            </p:nvSpPr>
            <p:spPr>
              <a:xfrm>
                <a:off x="6401421" y="4249435"/>
                <a:ext cx="119308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𝑙𝑎𝑦𝑒𝑟𝑠</m:t>
                          </m:r>
                        </m:sub>
                      </m:sSub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AE6E1E5-E4F8-41AE-906E-607346F5B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21" y="4249435"/>
                <a:ext cx="1193083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DA641D-DD11-4DDF-A278-7E291CDE41D9}"/>
                  </a:ext>
                </a:extLst>
              </p:cNvPr>
              <p:cNvSpPr txBox="1"/>
              <p:nvPr/>
            </p:nvSpPr>
            <p:spPr>
              <a:xfrm>
                <a:off x="4271809" y="6088528"/>
                <a:ext cx="843116" cy="536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DA641D-DD11-4DDF-A278-7E291CDE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09" y="6088528"/>
                <a:ext cx="843116" cy="536814"/>
              </a:xfrm>
              <a:prstGeom prst="rect">
                <a:avLst/>
              </a:prstGeom>
              <a:blipFill>
                <a:blip r:embed="rId5"/>
                <a:stretch>
                  <a:fillRect l="-23188" t="-96591" r="-60145" b="-1465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6E421DF-8DC5-4AC2-BFFF-5A13D2D8CA68}"/>
                  </a:ext>
                </a:extLst>
              </p:cNvPr>
              <p:cNvSpPr txBox="1"/>
              <p:nvPr/>
            </p:nvSpPr>
            <p:spPr>
              <a:xfrm>
                <a:off x="5752731" y="5976152"/>
                <a:ext cx="843116" cy="536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6E421DF-8DC5-4AC2-BFFF-5A13D2D8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731" y="5976152"/>
                <a:ext cx="843116" cy="536814"/>
              </a:xfrm>
              <a:prstGeom prst="rect">
                <a:avLst/>
              </a:prstGeom>
              <a:blipFill>
                <a:blip r:embed="rId6"/>
                <a:stretch>
                  <a:fillRect l="-23188" t="-96591" r="-60145" b="-1465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374E2F54-6D72-4AED-9B70-AB53421B8898}"/>
                  </a:ext>
                </a:extLst>
              </p:cNvPr>
              <p:cNvSpPr txBox="1"/>
              <p:nvPr/>
            </p:nvSpPr>
            <p:spPr>
              <a:xfrm>
                <a:off x="2925163" y="4343855"/>
                <a:ext cx="168680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𝑙𝑎𝑦𝑒𝑟𝑠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374E2F54-6D72-4AED-9B70-AB53421B8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163" y="4343855"/>
                <a:ext cx="1686808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8216474-DBE4-40DB-8304-689BE0A9EF47}"/>
              </a:ext>
            </a:extLst>
          </p:cNvPr>
          <p:cNvCxnSpPr>
            <a:cxnSpLocks/>
          </p:cNvCxnSpPr>
          <p:nvPr/>
        </p:nvCxnSpPr>
        <p:spPr>
          <a:xfrm flipH="1">
            <a:off x="4340467" y="3906175"/>
            <a:ext cx="675416" cy="1732183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928F8D49-5713-498C-B52B-6FBD3ACC653B}"/>
              </a:ext>
            </a:extLst>
          </p:cNvPr>
          <p:cNvCxnSpPr>
            <a:cxnSpLocks/>
          </p:cNvCxnSpPr>
          <p:nvPr/>
        </p:nvCxnSpPr>
        <p:spPr>
          <a:xfrm>
            <a:off x="5080383" y="5444836"/>
            <a:ext cx="236367" cy="531316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6E0F6469-1008-4ED1-AB9F-B211309F7896}"/>
              </a:ext>
            </a:extLst>
          </p:cNvPr>
          <p:cNvCxnSpPr>
            <a:cxnSpLocks/>
          </p:cNvCxnSpPr>
          <p:nvPr/>
        </p:nvCxnSpPr>
        <p:spPr>
          <a:xfrm>
            <a:off x="4935890" y="5659701"/>
            <a:ext cx="656995" cy="100244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E702F27-7694-41EC-A66B-4C6C0A3B08B9}"/>
              </a:ext>
            </a:extLst>
          </p:cNvPr>
          <p:cNvCxnSpPr>
            <a:cxnSpLocks/>
          </p:cNvCxnSpPr>
          <p:nvPr/>
        </p:nvCxnSpPr>
        <p:spPr>
          <a:xfrm flipV="1">
            <a:off x="5198566" y="1163242"/>
            <a:ext cx="1821714" cy="4546581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97FA570-BC92-44BC-9A65-59D9DEC0E129}"/>
              </a:ext>
            </a:extLst>
          </p:cNvPr>
          <p:cNvCxnSpPr>
            <a:cxnSpLocks/>
          </p:cNvCxnSpPr>
          <p:nvPr/>
        </p:nvCxnSpPr>
        <p:spPr>
          <a:xfrm>
            <a:off x="6879778" y="882519"/>
            <a:ext cx="236367" cy="531316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DAC5CA-2B57-451F-93CC-3626604FAA67}"/>
              </a:ext>
            </a:extLst>
          </p:cNvPr>
          <p:cNvCxnSpPr>
            <a:cxnSpLocks/>
          </p:cNvCxnSpPr>
          <p:nvPr/>
        </p:nvCxnSpPr>
        <p:spPr>
          <a:xfrm>
            <a:off x="6570716" y="1077677"/>
            <a:ext cx="806805" cy="135864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Lovo</dc:creator>
  <cp:lastModifiedBy>Alessandro Lovo</cp:lastModifiedBy>
  <cp:revision>3</cp:revision>
  <dcterms:created xsi:type="dcterms:W3CDTF">2020-06-28T09:25:13Z</dcterms:created>
  <dcterms:modified xsi:type="dcterms:W3CDTF">2020-06-28T09:48:04Z</dcterms:modified>
</cp:coreProperties>
</file>