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70104A-7BA3-4BFE-A6DD-67E99444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2D6D01-5C8D-466B-8585-A223CABC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FBAB-7A8B-43C3-806F-9BBD5E176331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B0BB89-60BF-42FF-9A0D-489C3EC6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354CC54-5126-4799-BBBA-C0E57C8E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97FF-60C7-4661-8A3F-9BD238A9A4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653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BF64139-88D7-4EC6-B6F4-F90AC763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96B22B-E86D-4DCC-8BFC-E6966B008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EC07BE-7D65-4DFC-A171-C05946C84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BFBAB-7A8B-43C3-806F-9BBD5E176331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A5023C-B343-463C-9498-4DCB3C673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744A1C-6BE2-4AC7-A23B-04F74A464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97FF-60C7-4661-8A3F-9BD238A9A4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267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32438739-F258-4BA7-9690-FB33E5F2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MHW1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3E823AA-108E-4D5B-B93E-C70C43540E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3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85C81AF8-022E-414C-B026-42E3A2D7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A28A93E-CB24-4B8B-AA07-036D8DD16C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6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F2E459A-3C43-4096-93A7-D14869A9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E33A4BE-BD94-4233-921B-39565E7736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3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AA2FA4B-989D-4158-8A9A-333B6250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Footer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123F4C-C6FB-4A28-8309-FEA42575C3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1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ACEC0BE8-5429-496A-9327-36ED2390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9E04B17-57B9-4446-A030-3D9636BFA7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2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3AE20D79-7860-4CA3-998E-AD956097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Descrizione del progetto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51FD0F7-187B-4F28-9CAE-D712442A33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7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691D719A-4934-4C06-9F13-B495830F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Layout complessivo HTML+CSS</a:t>
            </a:r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DD2665E-A5FA-49EB-B4F3-FD01C5C4BC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1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C88EAE94-7789-46CA-B24E-D1758F8C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Header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2347EFF-8C34-4445-8421-8ABD204203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3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EAD0E315-CFC3-4526-9048-57A34F15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89295DA-45EC-45F6-8906-F39C67C34C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1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E297BCAE-B87A-4EFE-A4FA-C69F08FE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Menù navigazione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43003C-8970-4291-AE9A-62EE017BFC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6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E6D3692-3F35-476F-9B46-3EA6906B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8956B5B-16C6-4FCA-8B44-BF59B56161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5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EE79192E-2731-4A2D-90AB-E3ADAD13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Sezione contenuti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381EBFD-5266-4911-AC6D-C52AA75124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9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E8BF670-BD96-4E41-A0FA-162E2213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485AB6A-D2DD-4D6A-B79C-F01EDB487C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48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MHW1</vt:lpstr>
      <vt:lpstr>Descrizione del progetto</vt:lpstr>
      <vt:lpstr>Layout complessivo HTML+CSS </vt:lpstr>
      <vt:lpstr>Header</vt:lpstr>
      <vt:lpstr>Presentazione standard di PowerPoint</vt:lpstr>
      <vt:lpstr>Menù navigazione</vt:lpstr>
      <vt:lpstr>Presentazione standard di PowerPoint</vt:lpstr>
      <vt:lpstr>Sezione contenuti</vt:lpstr>
      <vt:lpstr>Presentazione standard di PowerPoint</vt:lpstr>
      <vt:lpstr>Presentazione standard di PowerPoint</vt:lpstr>
      <vt:lpstr>Presentazione standard di PowerPoint</vt:lpstr>
      <vt:lpstr>Footer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alessndor merlino</dc:creator>
  <cp:lastModifiedBy>alessndor merlino</cp:lastModifiedBy>
  <cp:revision>1</cp:revision>
  <dcterms:created xsi:type="dcterms:W3CDTF">2022-03-29T15:03:58Z</dcterms:created>
  <dcterms:modified xsi:type="dcterms:W3CDTF">2022-03-29T15:03:58Z</dcterms:modified>
</cp:coreProperties>
</file>