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64" r:id="rId8"/>
    <p:sldId id="265" r:id="rId9"/>
    <p:sldId id="259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7T18:36:25.5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1 239,'364'0,"-338"-3,1 0,-1-1,0-2,0-1,-1-1,0-1,28-15,6 0,-30 15,45-10,-46 13,118-34,-117 32,0 2,1 0,32-1,-27 4,66-16,-66 11,-1 1,2 1,59-1,110 12,-196-4,31 3,0 3,-1 1,0 1,48 20,36 8,-17-16,10 3,-73-16,1-2,-1-1,1-3,79-5,-21 0,4098 3,-4159-1,53-11,36-1,-64 12,297 3,-164 24,-166-21,52 15,-59-13,1 0,0-2,45 4,302-10,-154 0,-191 2,56 11,13 1,75-13,28 1,-29 25,22 2,-78-10,35 3,-90-13,1-3,117-6,-66-1,456 2,-543-2,0 0,30-8,-28 5,42-3,-47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03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60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50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26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9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50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0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7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12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1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81E0A-EFD5-4B54-916D-8C06ED592676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EB98EF8-0CA4-4FBB-A972-A40AE33E8A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A4FB8-68B8-4692-85D5-F59D42EE8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5E9F2B-45D3-4F56-BDA0-8690D8108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it-IT" dirty="0"/>
              <a:t>Alessandro Merlino</a:t>
            </a:r>
          </a:p>
          <a:p>
            <a:pPr lvl="0"/>
            <a:r>
              <a:rPr lang="it-IT" dirty="0"/>
              <a:t>1000001212</a:t>
            </a:r>
          </a:p>
          <a:p>
            <a:pPr lvl="0"/>
            <a:r>
              <a:rPr lang="it-IT" dirty="0"/>
              <a:t>30/04/2022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391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0FD1A1-E0E8-446D-8056-5568EFF7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Documentazione</a:t>
            </a:r>
            <a:br>
              <a:rPr lang="it-IT" sz="3600" dirty="0"/>
            </a:br>
            <a:r>
              <a:rPr lang="it-IT" sz="2800" dirty="0"/>
              <a:t>1/4</a:t>
            </a:r>
            <a:br>
              <a:rPr lang="it-IT" sz="2800" dirty="0"/>
            </a:br>
            <a:r>
              <a:rPr lang="it-IT" sz="2800" dirty="0"/>
              <a:t>-Richiesta token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71A0E7D-61F7-4B14-92C3-FEDDBD3BE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936" y="1252349"/>
            <a:ext cx="6492803" cy="4343776"/>
          </a:xfrm>
        </p:spPr>
      </p:pic>
    </p:spTree>
    <p:extLst>
      <p:ext uri="{BB962C8B-B14F-4D97-AF65-F5344CB8AC3E}">
        <p14:creationId xmlns:p14="http://schemas.microsoft.com/office/powerpoint/2010/main" val="398837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57332-8284-4B77-99F3-0950BF03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Documentazione</a:t>
            </a:r>
            <a:br>
              <a:rPr lang="it-IT" sz="2800" dirty="0"/>
            </a:br>
            <a:r>
              <a:rPr lang="it-IT" sz="2800" dirty="0"/>
              <a:t>2/4</a:t>
            </a:r>
            <a:br>
              <a:rPr lang="it-IT" sz="2800" dirty="0"/>
            </a:br>
            <a:r>
              <a:rPr lang="it-IT" sz="2800" dirty="0"/>
              <a:t>-Richiesta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2129DD4-8E0C-492C-BD2F-4FC8147F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038" y="1149470"/>
            <a:ext cx="5532599" cy="4549534"/>
          </a:xfrm>
        </p:spPr>
      </p:pic>
    </p:spTree>
    <p:extLst>
      <p:ext uri="{BB962C8B-B14F-4D97-AF65-F5344CB8AC3E}">
        <p14:creationId xmlns:p14="http://schemas.microsoft.com/office/powerpoint/2010/main" val="29840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59526-7F67-48A2-81D5-58703339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Documentazione</a:t>
            </a:r>
            <a:br>
              <a:rPr lang="it-IT" sz="2800" dirty="0"/>
            </a:br>
            <a:r>
              <a:rPr lang="it-IT" sz="2800" dirty="0"/>
              <a:t>3/4</a:t>
            </a:r>
            <a:br>
              <a:rPr lang="it-IT" sz="2800" dirty="0"/>
            </a:br>
            <a:r>
              <a:rPr lang="it-IT" sz="2800" dirty="0"/>
              <a:t>-Risposta (.item)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6BA22D-5764-4446-BD0D-41EC619D7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30651"/>
            <a:ext cx="7315200" cy="3387172"/>
          </a:xfrm>
        </p:spPr>
      </p:pic>
    </p:spTree>
    <p:extLst>
      <p:ext uri="{BB962C8B-B14F-4D97-AF65-F5344CB8AC3E}">
        <p14:creationId xmlns:p14="http://schemas.microsoft.com/office/powerpoint/2010/main" val="190590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98719-AADD-4399-A002-552D8123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Documentazione</a:t>
            </a:r>
            <a:br>
              <a:rPr lang="it-IT" sz="2800" dirty="0"/>
            </a:br>
            <a:r>
              <a:rPr lang="it-IT" sz="2800" dirty="0"/>
              <a:t>4/4</a:t>
            </a:r>
            <a:br>
              <a:rPr lang="it-IT" sz="2800" dirty="0"/>
            </a:br>
            <a:r>
              <a:rPr lang="it-IT" sz="2800" dirty="0"/>
              <a:t>-Risposta (.item[</a:t>
            </a:r>
            <a:r>
              <a:rPr lang="it-IT" sz="28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it-IT" sz="2800" dirty="0"/>
              <a:t>])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8FE5F39-55A4-410D-8B81-37DD9E92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455058"/>
            <a:ext cx="7315200" cy="1938359"/>
          </a:xfrm>
        </p:spPr>
      </p:pic>
    </p:spTree>
    <p:extLst>
      <p:ext uri="{BB962C8B-B14F-4D97-AF65-F5344CB8AC3E}">
        <p14:creationId xmlns:p14="http://schemas.microsoft.com/office/powerpoint/2010/main" val="393120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98126-720F-45C5-AE59-A8572830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1/3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725AD7-81AE-47C3-B354-5B16CC65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74" y="1024504"/>
            <a:ext cx="5006774" cy="172989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3468895-349D-41BE-8768-951FA7E3E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4" y="4444233"/>
            <a:ext cx="3977985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54A57-195D-4BC4-AF50-B5E5D882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2/3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3DF6BA-663F-492B-B0C7-BFB05891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08" y="794256"/>
            <a:ext cx="6190631" cy="52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23F32-BA7F-484D-B178-CC235DE0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3/3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14FB3BE-0B7A-47E8-9AC3-8318482EC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831" y="917040"/>
            <a:ext cx="5685013" cy="5014395"/>
          </a:xfrm>
        </p:spPr>
      </p:pic>
    </p:spTree>
    <p:extLst>
      <p:ext uri="{BB962C8B-B14F-4D97-AF65-F5344CB8AC3E}">
        <p14:creationId xmlns:p14="http://schemas.microsoft.com/office/powerpoint/2010/main" val="216018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0F2F9-4312-4ECD-8842-DF8EB6DB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888C88-EFA8-48C3-A02D-28D25522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Integrazione di 2 API </a:t>
            </a:r>
            <a:r>
              <a:rPr lang="it-IT" dirty="0" err="1"/>
              <a:t>Rest</a:t>
            </a:r>
            <a:r>
              <a:rPr lang="it-IT" dirty="0"/>
              <a:t>, una con API key (</a:t>
            </a:r>
            <a:r>
              <a:rPr lang="it-IT" dirty="0" err="1"/>
              <a:t>Pixabay</a:t>
            </a:r>
            <a:r>
              <a:rPr lang="it-IT" dirty="0"/>
              <a:t>) ed una con OAuth2 (Spotify), all’ interno del mhw1</a:t>
            </a:r>
          </a:p>
          <a:p>
            <a:r>
              <a:rPr lang="it-IT" dirty="0"/>
              <a:t>Entrambe le API vengono eseguite dopo che si clicca un bottone che si trova alla fine della pagina web</a:t>
            </a:r>
          </a:p>
          <a:p>
            <a:r>
              <a:rPr lang="it-IT" dirty="0"/>
              <a:t>L’API di </a:t>
            </a:r>
            <a:r>
              <a:rPr lang="it-IT" dirty="0" err="1"/>
              <a:t>Pixabay</a:t>
            </a:r>
            <a:r>
              <a:rPr lang="it-IT" dirty="0"/>
              <a:t> mostra 5 foto di orologi</a:t>
            </a:r>
          </a:p>
          <a:p>
            <a:r>
              <a:rPr lang="it-IT" dirty="0"/>
              <a:t>L API di Spotify mostra una playlist e un link che reindirizza alla playlist su Spotify</a:t>
            </a:r>
          </a:p>
        </p:txBody>
      </p:sp>
    </p:spTree>
    <p:extLst>
      <p:ext uri="{BB962C8B-B14F-4D97-AF65-F5344CB8AC3E}">
        <p14:creationId xmlns:p14="http://schemas.microsoft.com/office/powerpoint/2010/main" val="37087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45CC7-6E26-4FD4-AC1C-21E4E644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key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55F50B6-C8A9-4F87-AEE7-0F6975B1E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706" y="863600"/>
            <a:ext cx="1391264" cy="5121275"/>
          </a:xfrm>
        </p:spPr>
      </p:pic>
    </p:spTree>
    <p:extLst>
      <p:ext uri="{BB962C8B-B14F-4D97-AF65-F5344CB8AC3E}">
        <p14:creationId xmlns:p14="http://schemas.microsoft.com/office/powerpoint/2010/main" val="415206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0FD1A1-E0E8-446D-8056-5568EFF7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Documentazione</a:t>
            </a:r>
            <a:br>
              <a:rPr lang="it-IT" sz="3600" dirty="0"/>
            </a:br>
            <a:r>
              <a:rPr lang="it-IT" sz="2800" dirty="0"/>
              <a:t>1/3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805768F-6706-4D4C-ACCD-3375127E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475" y="873781"/>
            <a:ext cx="7315200" cy="255064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1E63B7D-2805-4EBA-88E2-BF4D71EAA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135" y="3424428"/>
            <a:ext cx="2408129" cy="255292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E7CF934-9FA5-4B1F-AA5F-76A3CE75A25C}"/>
              </a:ext>
            </a:extLst>
          </p:cNvPr>
          <p:cNvSpPr txBox="1"/>
          <p:nvPr/>
        </p:nvSpPr>
        <p:spPr>
          <a:xfrm>
            <a:off x="7067550" y="4248150"/>
            <a:ext cx="2733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si clicca sul logo di </a:t>
            </a:r>
            <a:r>
              <a:rPr lang="it-IT" dirty="0" err="1"/>
              <a:t>pixabay</a:t>
            </a:r>
            <a:r>
              <a:rPr lang="it-IT" dirty="0"/>
              <a:t> si viene portati al sito dell’API così come richiesto dalla documentazione</a:t>
            </a:r>
          </a:p>
        </p:txBody>
      </p:sp>
    </p:spTree>
    <p:extLst>
      <p:ext uri="{BB962C8B-B14F-4D97-AF65-F5344CB8AC3E}">
        <p14:creationId xmlns:p14="http://schemas.microsoft.com/office/powerpoint/2010/main" val="236205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57332-8284-4B77-99F3-0950BF03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Documentazione</a:t>
            </a:r>
            <a:br>
              <a:rPr lang="it-IT" sz="2800" dirty="0"/>
            </a:br>
            <a:r>
              <a:rPr lang="it-IT" sz="2800" dirty="0"/>
              <a:t>2/3</a:t>
            </a:r>
            <a:br>
              <a:rPr lang="it-IT" sz="2800" dirty="0"/>
            </a:br>
            <a:r>
              <a:rPr lang="it-IT" sz="2800" dirty="0"/>
              <a:t>-Richiesta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7099F56-E7F2-4F8B-BD2A-91C758CDD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188" y="863600"/>
            <a:ext cx="3062300" cy="5121275"/>
          </a:xfrm>
        </p:spPr>
      </p:pic>
    </p:spTree>
    <p:extLst>
      <p:ext uri="{BB962C8B-B14F-4D97-AF65-F5344CB8AC3E}">
        <p14:creationId xmlns:p14="http://schemas.microsoft.com/office/powerpoint/2010/main" val="371312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532CC-57A2-4A36-907D-E64BB7C4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Documentazione</a:t>
            </a:r>
            <a:br>
              <a:rPr lang="it-IT" sz="2800" dirty="0"/>
            </a:br>
            <a:r>
              <a:rPr lang="it-IT" sz="2800" dirty="0"/>
              <a:t>3/3</a:t>
            </a:r>
            <a:br>
              <a:rPr lang="it-IT" sz="2800" dirty="0"/>
            </a:br>
            <a:r>
              <a:rPr lang="it-IT" sz="2800" dirty="0"/>
              <a:t>-Risposta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1C97B4E-5076-4E34-AC4E-862FD8A53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449" y="1051354"/>
            <a:ext cx="5712123" cy="387010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4D272851-60F0-4053-8559-8CE48356E5B2}"/>
                  </a:ext>
                </a:extLst>
              </p14:cNvPr>
              <p14:cNvContentPartPr/>
              <p14:nvPr/>
            </p14:nvContentPartPr>
            <p14:xfrm>
              <a:off x="4525288" y="2377550"/>
              <a:ext cx="3964680" cy="1245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4D272851-60F0-4053-8559-8CE48356E5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1648" y="2269550"/>
                <a:ext cx="4072320" cy="3402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E0168FE6-B099-4687-9E4C-9F0691BB6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872" y="5201031"/>
            <a:ext cx="6231389" cy="10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1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98126-720F-45C5-AE59-A8572830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1/2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F7ECB4-28D0-4598-88B2-9ED253CA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486" y="1470525"/>
            <a:ext cx="5107520" cy="12631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EB3938B-7727-45A1-B79E-A57A6F96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86" y="3819503"/>
            <a:ext cx="4736150" cy="60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54A57-195D-4BC4-AF50-B5E5D882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2/2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7E5CDF-88F4-4C7F-AECE-41BCFA85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46" y="995669"/>
            <a:ext cx="5863930" cy="48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4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D67AA-08D0-4ED9-9A07-DF2F05CD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OAuth2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FAF6891-B096-4914-84D2-1D7327A80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278" y="905609"/>
            <a:ext cx="4618120" cy="5037257"/>
          </a:xfrm>
        </p:spPr>
      </p:pic>
    </p:spTree>
    <p:extLst>
      <p:ext uri="{BB962C8B-B14F-4D97-AF65-F5344CB8AC3E}">
        <p14:creationId xmlns:p14="http://schemas.microsoft.com/office/powerpoint/2010/main" val="329056233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107</TotalTime>
  <Words>155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Cambria</vt:lpstr>
      <vt:lpstr>Corbel</vt:lpstr>
      <vt:lpstr>Wingdings 2</vt:lpstr>
      <vt:lpstr>Cornice</vt:lpstr>
      <vt:lpstr>MHW3</vt:lpstr>
      <vt:lpstr>Descrizione del progetto</vt:lpstr>
      <vt:lpstr>API key</vt:lpstr>
      <vt:lpstr>Documentazione 1/3</vt:lpstr>
      <vt:lpstr>Documentazione 2/3 -Richiesta</vt:lpstr>
      <vt:lpstr>Documentazione 3/3 -Risposta</vt:lpstr>
      <vt:lpstr>Codice 1/2</vt:lpstr>
      <vt:lpstr>Codice 2/2</vt:lpstr>
      <vt:lpstr>OAuth2</vt:lpstr>
      <vt:lpstr>Documentazione 1/4 -Richiesta token</vt:lpstr>
      <vt:lpstr>Documentazione 2/4 -Richiesta</vt:lpstr>
      <vt:lpstr>Documentazione 3/4 -Risposta (.item)</vt:lpstr>
      <vt:lpstr>Documentazione 4/4 -Risposta (.item[0])</vt:lpstr>
      <vt:lpstr>Codice 1/3</vt:lpstr>
      <vt:lpstr>Codice 2/3</vt:lpstr>
      <vt:lpstr>Codice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alessndor merlino</dc:creator>
  <cp:lastModifiedBy>alessndor merlino</cp:lastModifiedBy>
  <cp:revision>7</cp:revision>
  <dcterms:created xsi:type="dcterms:W3CDTF">2022-04-26T14:21:29Z</dcterms:created>
  <dcterms:modified xsi:type="dcterms:W3CDTF">2022-04-29T16:07:16Z</dcterms:modified>
</cp:coreProperties>
</file>