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6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1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24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37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20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44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7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86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68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94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54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3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5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5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EFCC-9D05-4DC9-8A5B-51005B815F9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961C-2C79-4455-B5B9-EBA3B5C197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70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3A6CFC-9BB9-42E5-BC7C-854B0EBE1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it-IT" sz="5400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5ECBA0-9F81-4949-B86B-7287A987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Alessandro Nicotra 1000001776</a:t>
            </a:r>
            <a:endParaRPr lang="it-IT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66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DCCCD-39B5-445F-A699-56991075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300" y="1379538"/>
            <a:ext cx="6498463" cy="3962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Si accede al menù laterale tramite il pulsante "CERCA FILM" in cima alla pagina.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Al suo interno si trova una barra di ricerca che permette di ottenere dati relativi a un film accedendo alle API di </a:t>
            </a:r>
            <a:r>
              <a:rPr lang="it-IT" sz="2400" dirty="0"/>
              <a:t>Open Movie Database e YouTube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79E2EE-DBF5-4C54-96FD-98388792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8" y="291470"/>
            <a:ext cx="3216972" cy="15246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877E18-FA10-4989-9F06-18AB9F1BF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7" t="-195" r="47309" b="32604"/>
          <a:stretch/>
        </p:blipFill>
        <p:spPr>
          <a:xfrm>
            <a:off x="1242963" y="2677257"/>
            <a:ext cx="3216972" cy="3799011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860A54-ABE0-4C02-9A1A-5D4CCA3435DB}"/>
              </a:ext>
            </a:extLst>
          </p:cNvPr>
          <p:cNvCxnSpPr/>
          <p:nvPr/>
        </p:nvCxnSpPr>
        <p:spPr>
          <a:xfrm flipV="1">
            <a:off x="1746622" y="1146176"/>
            <a:ext cx="0" cy="28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DC3C25C4-1601-4414-A8A2-495AFCD52FF0}"/>
              </a:ext>
            </a:extLst>
          </p:cNvPr>
          <p:cNvSpPr/>
          <p:nvPr/>
        </p:nvSpPr>
        <p:spPr>
          <a:xfrm>
            <a:off x="1308683" y="884559"/>
            <a:ext cx="1149291" cy="2543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in giù 40">
            <a:extLst>
              <a:ext uri="{FF2B5EF4-FFF2-40B4-BE49-F238E27FC236}">
                <a16:creationId xmlns:a16="http://schemas.microsoft.com/office/drawing/2014/main" id="{1503BF5A-7559-4A38-9489-DCE1063280A9}"/>
              </a:ext>
            </a:extLst>
          </p:cNvPr>
          <p:cNvSpPr/>
          <p:nvPr/>
        </p:nvSpPr>
        <p:spPr>
          <a:xfrm>
            <a:off x="2494654" y="1884256"/>
            <a:ext cx="437582" cy="724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84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DCCCD-39B5-445F-A699-56991075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309" y="219292"/>
            <a:ext cx="6498463" cy="63672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800" dirty="0"/>
              <a:t>API Open Movie Database</a:t>
            </a:r>
          </a:p>
          <a:p>
            <a:pPr marL="0" indent="0" algn="just">
              <a:buNone/>
            </a:pPr>
            <a:r>
              <a:rPr lang="it-IT" dirty="0"/>
              <a:t>Autenticazione mediante API Key</a:t>
            </a:r>
          </a:p>
          <a:p>
            <a:pPr marL="0" indent="0" algn="just">
              <a:buNone/>
            </a:pPr>
            <a:r>
              <a:rPr lang="it-IT" dirty="0"/>
              <a:t>Tramite fetch invio una richiesta all’API, i  parametri sono l’API Key e il titolo del film cercato.</a:t>
            </a:r>
          </a:p>
          <a:p>
            <a:pPr marL="0" indent="0" algn="just">
              <a:buNone/>
            </a:pPr>
            <a:r>
              <a:rPr lang="it-IT" dirty="0"/>
              <a:t>L’API restituisce un JSON sia in caso di riuscita che in caso di errore e fornisce l’esito nel parametro </a:t>
            </a:r>
            <a:r>
              <a:rPr lang="it-IT" dirty="0" err="1"/>
              <a:t>Response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it-IT" dirty="0"/>
              <a:t>In caso positivo nel pannello laterale verranno inseriti titolo, anno, trama e locandina del film.</a:t>
            </a:r>
          </a:p>
          <a:p>
            <a:pPr marL="0" indent="0" algn="just">
              <a:buNone/>
            </a:pPr>
            <a:r>
              <a:rPr lang="it-IT" dirty="0"/>
              <a:t>In caso negativo nel pannello laterale verrà visualizzato l’errore.</a:t>
            </a:r>
          </a:p>
          <a:p>
            <a:pPr marL="0" indent="0" algn="just">
              <a:buNone/>
            </a:pPr>
            <a:r>
              <a:rPr lang="it-IT" dirty="0"/>
              <a:t>Tramite quest’API otteniamo alcuni dati per effettuare le richieste successive.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6BF643-DCE7-4263-AAA5-54E6E683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45" y="5056095"/>
            <a:ext cx="2410161" cy="6763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DBA4369-3562-40BB-8915-6CF1BB53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50" y="1002883"/>
            <a:ext cx="3286584" cy="20195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DCDD37-7D99-49AA-866D-6FDF9DC6C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345" y="3022465"/>
            <a:ext cx="290553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7A70FCD1-FB55-40F1-A22F-2F2494081B93}"/>
              </a:ext>
            </a:extLst>
          </p:cNvPr>
          <p:cNvSpPr txBox="1">
            <a:spLocks/>
          </p:cNvSpPr>
          <p:nvPr/>
        </p:nvSpPr>
        <p:spPr>
          <a:xfrm>
            <a:off x="5190299" y="251669"/>
            <a:ext cx="6498463" cy="636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800" dirty="0"/>
              <a:t>API YouTube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Autenticazione mediante API Key</a:t>
            </a:r>
          </a:p>
          <a:p>
            <a:pPr marL="0" indent="0" algn="just">
              <a:buNone/>
            </a:pPr>
            <a:r>
              <a:rPr lang="it-IT" dirty="0"/>
              <a:t>Tramite fetch invio una richiesta all’API con parametri l’API Key e una stringa composta da titolo del film, anno e "trailer".</a:t>
            </a:r>
          </a:p>
          <a:p>
            <a:pPr marL="0" indent="0" algn="just">
              <a:buNone/>
            </a:pPr>
            <a:r>
              <a:rPr lang="it-IT" dirty="0"/>
              <a:t>L’API invia un JSON contenente un array di risultati, da questo si ottiene il </a:t>
            </a:r>
            <a:r>
              <a:rPr lang="it-IT" dirty="0" err="1"/>
              <a:t>videoId</a:t>
            </a:r>
            <a:r>
              <a:rPr lang="it-IT" dirty="0"/>
              <a:t> del trailer corrispondente al film cercato. Questo viene inserito nell’URL usato come </a:t>
            </a:r>
            <a:r>
              <a:rPr lang="it-IT" dirty="0" err="1"/>
              <a:t>src</a:t>
            </a:r>
            <a:r>
              <a:rPr lang="it-IT" dirty="0"/>
              <a:t> dal player (</a:t>
            </a:r>
            <a:r>
              <a:rPr lang="it-IT" dirty="0" err="1"/>
              <a:t>iframe</a:t>
            </a:r>
            <a:r>
              <a:rPr lang="it-IT" dirty="0"/>
              <a:t>) embedded di YouTube</a:t>
            </a:r>
          </a:p>
          <a:p>
            <a:pPr marL="0" indent="0" algn="just">
              <a:buNone/>
            </a:pPr>
            <a:r>
              <a:rPr lang="it-IT" dirty="0"/>
              <a:t>Oltre a questo ottengo il </a:t>
            </a:r>
            <a:r>
              <a:rPr lang="it-IT" dirty="0" err="1"/>
              <a:t>channellId</a:t>
            </a:r>
            <a:r>
              <a:rPr lang="it-IT" dirty="0"/>
              <a:t> utilizzato per la richiesta successiva tramite OAuth2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70BB05C2-3077-4768-BB85-0C504065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304925"/>
            <a:ext cx="4226907" cy="10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7A70FCD1-FB55-40F1-A22F-2F2494081B93}"/>
              </a:ext>
            </a:extLst>
          </p:cNvPr>
          <p:cNvSpPr txBox="1">
            <a:spLocks/>
          </p:cNvSpPr>
          <p:nvPr/>
        </p:nvSpPr>
        <p:spPr>
          <a:xfrm>
            <a:off x="5190299" y="251669"/>
            <a:ext cx="6498463" cy="6673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000" dirty="0"/>
              <a:t>API YouTube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Autenticazione mediante OAuth2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Inizialmente la libreria JavaScript viene caricata e inizializzata tramite </a:t>
            </a:r>
            <a:r>
              <a:rPr lang="it-IT" dirty="0" err="1"/>
              <a:t>gapi.load</a:t>
            </a:r>
            <a:r>
              <a:rPr lang="it-IT" dirty="0"/>
              <a:t> che necessita del </a:t>
            </a:r>
            <a:r>
              <a:rPr lang="it-IT" dirty="0" err="1"/>
              <a:t>client_id</a:t>
            </a:r>
            <a:r>
              <a:rPr lang="it-IT" dirty="0"/>
              <a:t> dell’app.  Otteniamo </a:t>
            </a:r>
            <a:r>
              <a:rPr lang="it-IT" dirty="0" err="1"/>
              <a:t>gapi</a:t>
            </a:r>
            <a:r>
              <a:rPr lang="it-IT" dirty="0"/>
              <a:t> con il file </a:t>
            </a:r>
            <a:r>
              <a:rPr lang="it-IT" dirty="0" err="1"/>
              <a:t>javascript</a:t>
            </a:r>
            <a:r>
              <a:rPr lang="it-IT" dirty="0"/>
              <a:t> Google specificato nell’head dell’HTML.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L’operazione inizia premendo il bottone "Iscriviti al canale del trailer". A questo è associata la funzione </a:t>
            </a:r>
            <a:r>
              <a:rPr lang="it-IT" dirty="0" err="1"/>
              <a:t>authenticate</a:t>
            </a:r>
            <a:r>
              <a:rPr lang="it-IT" dirty="0"/>
              <a:t>() che consente di effettuare l’accesso.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Verrà aperta una pagina di login a Google che consentirà, all’app che gestisce le richieste, di effettuare l’operazione di iscrizione al canale.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La funzione </a:t>
            </a:r>
            <a:r>
              <a:rPr lang="it-IT" dirty="0" err="1"/>
              <a:t>loadClient</a:t>
            </a:r>
            <a:r>
              <a:rPr lang="it-IT" dirty="0"/>
              <a:t>(), eseguita in caso di successo della funzione </a:t>
            </a:r>
            <a:r>
              <a:rPr lang="it-IT" dirty="0" err="1"/>
              <a:t>authenticate</a:t>
            </a:r>
            <a:r>
              <a:rPr lang="it-IT" dirty="0"/>
              <a:t>(), carica la libreria di YouTube con l’API Key relativa, inizializzata con </a:t>
            </a:r>
            <a:r>
              <a:rPr lang="it-IT" dirty="0" err="1"/>
              <a:t>gapi.client.setApiKey</a:t>
            </a:r>
            <a:r>
              <a:rPr lang="it-IT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0FEAD9EF-F389-4AC3-829D-9FE1E620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" y="6360212"/>
            <a:ext cx="4277554" cy="390182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16755B9B-0467-47C9-8FCE-99A60E93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263525"/>
            <a:ext cx="3055790" cy="2662471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06B95264-65E5-46DA-BF58-2B0027A5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7" y="2954619"/>
            <a:ext cx="2675231" cy="33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9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7A70FCD1-FB55-40F1-A22F-2F2494081B93}"/>
              </a:ext>
            </a:extLst>
          </p:cNvPr>
          <p:cNvSpPr txBox="1">
            <a:spLocks/>
          </p:cNvSpPr>
          <p:nvPr/>
        </p:nvSpPr>
        <p:spPr>
          <a:xfrm>
            <a:off x="5190299" y="251669"/>
            <a:ext cx="6498463" cy="636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800" dirty="0"/>
              <a:t>API YouTube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Autenticazione mediante OAuth2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La richiesta viene ultimata, in caso di successo della funzione </a:t>
            </a:r>
            <a:r>
              <a:rPr lang="it-IT" dirty="0" err="1"/>
              <a:t>loadClient</a:t>
            </a:r>
            <a:r>
              <a:rPr lang="it-IT" dirty="0"/>
              <a:t>(), con la funzione </a:t>
            </a:r>
            <a:r>
              <a:rPr lang="it-IT" dirty="0" err="1"/>
              <a:t>execute</a:t>
            </a:r>
            <a:r>
              <a:rPr lang="it-IT" dirty="0"/>
              <a:t>(). Questa usa l’API </a:t>
            </a:r>
            <a:r>
              <a:rPr lang="it-IT" dirty="0" err="1"/>
              <a:t>subscription.insert</a:t>
            </a:r>
            <a:r>
              <a:rPr lang="it-IT" dirty="0"/>
              <a:t> di YouTube che riceve un JSON contenente la richiesta, in cui viene specificato l’ID del canale precedentemente ottenuto.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In caso l’iscrizione vada a buon fine viene visualizzato "ISCRITTO" nel pannello laterale, in caso di errore viene visualizzato "ERRORE" con relativo errore estratto dal JSON ricevuto.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0FEAD9EF-F389-4AC3-829D-9FE1E620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" y="6360212"/>
            <a:ext cx="4277554" cy="390182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16755B9B-0467-47C9-8FCE-99A60E93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263525"/>
            <a:ext cx="3055790" cy="2662471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06B95264-65E5-46DA-BF58-2B0027A5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7" y="2954619"/>
            <a:ext cx="2675231" cy="33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83</TotalTime>
  <Words>416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MHW3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Nicotra</dc:creator>
  <cp:lastModifiedBy>Alessandro Nicotra</cp:lastModifiedBy>
  <cp:revision>4</cp:revision>
  <dcterms:created xsi:type="dcterms:W3CDTF">2022-04-29T14:17:22Z</dcterms:created>
  <dcterms:modified xsi:type="dcterms:W3CDTF">2022-04-29T20:21:36Z</dcterms:modified>
</cp:coreProperties>
</file>