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69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5" r:id="rId6"/>
    <p:sldId id="261" r:id="rId7"/>
    <p:sldId id="262" r:id="rId8"/>
    <p:sldId id="267" r:id="rId9"/>
    <p:sldId id="268" r:id="rId10"/>
    <p:sldId id="263" r:id="rId11"/>
    <p:sldId id="269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974" autoAdjust="0"/>
  </p:normalViewPr>
  <p:slideViewPr>
    <p:cSldViewPr snapToGrid="0">
      <p:cViewPr varScale="1">
        <p:scale>
          <a:sx n="105" d="100"/>
          <a:sy n="105" d="100"/>
        </p:scale>
        <p:origin x="83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1FA064-93A3-4921-824B-32091F662305}" type="datetimeFigureOut">
              <a:rPr lang="it-CH" smtClean="0"/>
              <a:t>12.01.2023</a:t>
            </a:fld>
            <a:endParaRPr lang="it-CH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CH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B2E06-1825-42F7-9BEB-CC5A4FB3805F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666623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Buongiorno a tutti, sono Alessandro </a:t>
            </a:r>
            <a:r>
              <a:rPr lang="it-CH" dirty="0" err="1"/>
              <a:t>Perri</a:t>
            </a:r>
            <a:r>
              <a:rPr lang="it-CH" dirty="0"/>
              <a:t> della classe I3BB e oggi vi presenterò il mio progetto del primo semestre che consiste nel ricreare il gioco </a:t>
            </a:r>
            <a:r>
              <a:rPr lang="it-CH" dirty="0" err="1"/>
              <a:t>spacewar</a:t>
            </a:r>
            <a:r>
              <a:rPr lang="it-CH" dirty="0"/>
              <a:t> utilizzando </a:t>
            </a:r>
            <a:r>
              <a:rPr lang="it-CH" dirty="0" err="1"/>
              <a:t>phaser</a:t>
            </a:r>
            <a:r>
              <a:rPr lang="it-CH" dirty="0"/>
              <a:t> 3.</a:t>
            </a:r>
          </a:p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B2E06-1825-42F7-9BEB-CC5A4FB3805F}" type="slidenum">
              <a:rPr lang="it-CH" smtClean="0"/>
              <a:t>1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2121220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3) Esempio: navicelle da selezionare, scegliere il potere che si desidera, i comandi da </a:t>
            </a:r>
            <a:r>
              <a:rPr lang="it-CH" dirty="0" err="1"/>
              <a:t>utilizazre</a:t>
            </a:r>
            <a:endParaRPr lang="it-CH" dirty="0"/>
          </a:p>
          <a:p>
            <a:endParaRPr lang="it-CH" dirty="0"/>
          </a:p>
          <a:p>
            <a:r>
              <a:rPr lang="it-CH" dirty="0"/>
              <a:t>4) Per complicare il gioco</a:t>
            </a:r>
          </a:p>
          <a:p>
            <a:endParaRPr lang="it-CH" dirty="0"/>
          </a:p>
          <a:p>
            <a:r>
              <a:rPr lang="it-CH" dirty="0"/>
              <a:t>5) Classe proiettile che implementa altre sottoclassi come missile e laser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B2E06-1825-42F7-9BEB-CC5A4FB3805F}" type="slidenum">
              <a:rPr lang="it-CH" smtClean="0"/>
              <a:t>11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425325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it-CH" dirty="0"/>
              <a:t>Introduzione </a:t>
            </a:r>
            <a:r>
              <a:rPr lang="it-CH" dirty="0">
                <a:sym typeface="Wingdings" panose="05000000000000000000" pitchFamily="2" charset="2"/>
              </a:rPr>
              <a:t> Inizialmente farò un introduzione generale del progetto</a:t>
            </a:r>
          </a:p>
          <a:p>
            <a:pPr marL="228600" indent="-228600">
              <a:buAutoNum type="arabicParenR"/>
            </a:pPr>
            <a:r>
              <a:rPr lang="it-CH" dirty="0"/>
              <a:t>Pianificazione </a:t>
            </a:r>
            <a:r>
              <a:rPr lang="it-CH" dirty="0">
                <a:sym typeface="Wingdings" panose="05000000000000000000" pitchFamily="2" charset="2"/>
              </a:rPr>
              <a:t> poi vi mostrerò la pianificazione iniziale svolta prima di iniziare l’implementazione del gioco e successivamente quella finale.</a:t>
            </a:r>
          </a:p>
          <a:p>
            <a:pPr marL="228600" indent="-228600">
              <a:buAutoNum type="arabicParenR"/>
            </a:pPr>
            <a:r>
              <a:rPr lang="it-CH" dirty="0">
                <a:sym typeface="Wingdings" panose="05000000000000000000" pitchFamily="2" charset="2"/>
              </a:rPr>
              <a:t>Use case  Vi farò vedere lo use case</a:t>
            </a:r>
          </a:p>
          <a:p>
            <a:pPr marL="228600" indent="-228600">
              <a:buAutoNum type="arabicParenR"/>
            </a:pPr>
            <a:r>
              <a:rPr lang="it-CH" dirty="0">
                <a:sym typeface="Wingdings" panose="05000000000000000000" pitchFamily="2" charset="2"/>
              </a:rPr>
              <a:t>Design  Il design del gioco</a:t>
            </a:r>
          </a:p>
          <a:p>
            <a:pPr marL="228600" indent="-228600">
              <a:buAutoNum type="arabicParenR"/>
            </a:pPr>
            <a:r>
              <a:rPr lang="it-CH" dirty="0">
                <a:sym typeface="Wingdings" panose="05000000000000000000" pitchFamily="2" charset="2"/>
              </a:rPr>
              <a:t>Struttura  La struttura generale dell’implementazione</a:t>
            </a:r>
          </a:p>
          <a:p>
            <a:pPr marL="228600" indent="-228600">
              <a:buAutoNum type="arabicParenR"/>
            </a:pPr>
            <a:r>
              <a:rPr lang="it-CH" dirty="0">
                <a:sym typeface="Wingdings" panose="05000000000000000000" pitchFamily="2" charset="2"/>
              </a:rPr>
              <a:t>Mancanze  le mancanze, perché si purtroppo non sono riuscito a terminarlo correttamente </a:t>
            </a:r>
          </a:p>
          <a:p>
            <a:pPr marL="228600" indent="-228600">
              <a:buAutoNum type="arabicParenR"/>
            </a:pPr>
            <a:r>
              <a:rPr lang="it-CH" dirty="0">
                <a:sym typeface="Wingdings" panose="05000000000000000000" pitchFamily="2" charset="2"/>
              </a:rPr>
              <a:t>Sviluppi futuri  Gli sviluppi futuri </a:t>
            </a:r>
          </a:p>
          <a:p>
            <a:pPr marL="228600" indent="-228600">
              <a:buAutoNum type="arabicParenR"/>
            </a:pPr>
            <a:r>
              <a:rPr lang="it-CH" dirty="0">
                <a:sym typeface="Wingdings" panose="05000000000000000000" pitchFamily="2" charset="2"/>
              </a:rPr>
              <a:t>Conclusioni  Ed infine le conclusioni finali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B2E06-1825-42F7-9BEB-CC5A4FB3805F}" type="slidenum">
              <a:rPr lang="it-CH" smtClean="0"/>
              <a:t>2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7954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Scopo </a:t>
            </a:r>
            <a:r>
              <a:rPr lang="it-CH" dirty="0">
                <a:sym typeface="Wingdings" panose="05000000000000000000" pitchFamily="2" charset="2"/>
              </a:rPr>
              <a:t> per chi non conoscesse il gioco è un gioco vecchio in cui due navicelle devono sfidarsi e cercare di distruggersi a vicenda.</a:t>
            </a:r>
          </a:p>
          <a:p>
            <a:r>
              <a:rPr lang="it-CH" dirty="0">
                <a:sym typeface="Wingdings" panose="05000000000000000000" pitchFamily="2" charset="2"/>
              </a:rPr>
              <a:t>Funzionalità  spiegare.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B2E06-1825-42F7-9BEB-CC5A4FB3805F}" type="slidenum">
              <a:rPr lang="it-CH" smtClean="0"/>
              <a:t>3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676505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Tra </a:t>
            </a:r>
            <a:r>
              <a:rPr lang="it-CH" dirty="0" err="1"/>
              <a:t>gantt</a:t>
            </a:r>
            <a:r>
              <a:rPr lang="it-CH" dirty="0"/>
              <a:t> preventivo e </a:t>
            </a:r>
            <a:r>
              <a:rPr lang="it-CH" dirty="0" err="1"/>
              <a:t>gantt</a:t>
            </a:r>
            <a:r>
              <a:rPr lang="it-CH" dirty="0"/>
              <a:t> consuntivo le attività sono quasi le stesse, una cosa che cambia e l’ordine logico con la quale ho fatto le attività. </a:t>
            </a:r>
          </a:p>
          <a:p>
            <a:r>
              <a:rPr lang="it-CH" dirty="0"/>
              <a:t>Ad esempio lo sviluppo della navicella e la creazione dei laser e dei missili.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B2E06-1825-42F7-9BEB-CC5A4FB3805F}" type="slidenum">
              <a:rPr lang="it-CH" smtClean="0"/>
              <a:t>4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718470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Perché per poter sviluppare la navicella che spara laser e missili ho dovuto prima crearli e poi sviluppare la navicella.</a:t>
            </a:r>
          </a:p>
          <a:p>
            <a:r>
              <a:rPr lang="it-CH" dirty="0"/>
              <a:t>Un’altra cosa che nel </a:t>
            </a:r>
            <a:r>
              <a:rPr lang="it-CH" dirty="0" err="1"/>
              <a:t>gantt</a:t>
            </a:r>
            <a:r>
              <a:rPr lang="it-CH" dirty="0"/>
              <a:t> preventivo mancava è la creazione dello score nel gioco ovvero le vite, l’energia e il potere speciale che vi mostrerò alla fine nella demo.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B2E06-1825-42F7-9BEB-CC5A4FB3805F}" type="slidenum">
              <a:rPr lang="it-CH" smtClean="0"/>
              <a:t>5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606019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Questo è lo use case che avevo realizzato all’inizio, e la maggior parte degli elementi rispecchia il gioco finale tranne due elementi: la gravità e il programma che sarebbe il bot che </a:t>
            </a:r>
            <a:r>
              <a:rPr lang="it-CH"/>
              <a:t>vi spiegherò dopo</a:t>
            </a: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B2E06-1825-42F7-9BEB-CC5A4FB3805F}" type="slidenum">
              <a:rPr lang="it-CH" smtClean="0"/>
              <a:t>6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257248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La parte di design iniziale è uguale a quella finale del gioco come mostrerò nella demo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B2E06-1825-42F7-9BEB-CC5A4FB3805F}" type="slidenum">
              <a:rPr lang="it-CH" smtClean="0"/>
              <a:t>7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592067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La struttura delle cartelle è molto chiara, abbiamo gli assets dove al suo interno troveremo la libreria di </a:t>
            </a:r>
            <a:r>
              <a:rPr lang="it-CH" dirty="0" err="1"/>
              <a:t>phaser</a:t>
            </a:r>
            <a:r>
              <a:rPr lang="it-CH" dirty="0"/>
              <a:t> e tutte le immagini utilizzate</a:t>
            </a:r>
          </a:p>
          <a:p>
            <a:r>
              <a:rPr lang="it-CH" dirty="0"/>
              <a:t>Successivamente avremo la cartella </a:t>
            </a:r>
            <a:r>
              <a:rPr lang="it-CH" dirty="0" err="1"/>
              <a:t>js</a:t>
            </a:r>
            <a:r>
              <a:rPr lang="it-CH" dirty="0"/>
              <a:t> dove al suo interno troveremo le scene e le </a:t>
            </a:r>
            <a:r>
              <a:rPr lang="it-CH" dirty="0" err="1"/>
              <a:t>sprites</a:t>
            </a: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B2E06-1825-42F7-9BEB-CC5A4FB3805F}" type="slidenum">
              <a:rPr lang="it-CH" smtClean="0"/>
              <a:t>9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815641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Modalità single player </a:t>
            </a:r>
            <a:r>
              <a:rPr lang="it-CH" dirty="0">
                <a:sym typeface="Wingdings" panose="05000000000000000000" pitchFamily="2" charset="2"/>
              </a:rPr>
              <a:t></a:t>
            </a:r>
            <a:r>
              <a:rPr lang="it-CH" dirty="0"/>
              <a:t> non sono riuscito ad implementare la parte del bot</a:t>
            </a:r>
          </a:p>
          <a:p>
            <a:r>
              <a:rPr lang="it-CH" dirty="0"/>
              <a:t>Gravità </a:t>
            </a:r>
            <a:r>
              <a:rPr lang="it-CH" dirty="0">
                <a:sym typeface="Wingdings" panose="05000000000000000000" pitchFamily="2" charset="2"/>
              </a:rPr>
              <a:t> codice non funzionante</a:t>
            </a: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B2E06-1825-42F7-9BEB-CC5A4FB3805F}" type="slidenum">
              <a:rPr lang="it-CH" smtClean="0"/>
              <a:t>10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615048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C8F6-E24E-4D4D-946B-61CF384F5C81}" type="datetime1">
              <a:rPr lang="it-CH" smtClean="0"/>
              <a:t>12.01.2023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CH"/>
              <a:t>Alessandro Perri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B730-0C35-44EA-AD76-1BFA44C96485}" type="slidenum">
              <a:rPr lang="it-CH" smtClean="0"/>
              <a:t>‹N›</a:t>
            </a:fld>
            <a:endParaRPr lang="it-CH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429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5E0E-1A0A-47F6-8ECE-E75BA2D95E9A}" type="datetime1">
              <a:rPr lang="it-CH" smtClean="0"/>
              <a:t>12.01.2023</a:t>
            </a:fld>
            <a:endParaRPr lang="it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CH"/>
              <a:t>Alessandro Perri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B730-0C35-44EA-AD76-1BFA44C9648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435064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AA97-A9DE-4CB2-8604-A8D933B10515}" type="datetime1">
              <a:rPr lang="it-CH" smtClean="0"/>
              <a:t>12.01.2023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CH"/>
              <a:t>Alessandro Perri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B730-0C35-44EA-AD76-1BFA44C9648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382481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A3F86-189F-4375-AAFD-5254125FD63A}" type="datetime1">
              <a:rPr lang="it-CH" smtClean="0"/>
              <a:t>12.01.2023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CH"/>
              <a:t>Alessandro Perri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B730-0C35-44EA-AD76-1BFA44C96485}" type="slidenum">
              <a:rPr lang="it-CH" smtClean="0"/>
              <a:t>‹N›</a:t>
            </a:fld>
            <a:endParaRPr lang="it-CH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0393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525E7-954F-4FFC-B49A-AB6937A78247}" type="datetime1">
              <a:rPr lang="it-CH" smtClean="0"/>
              <a:t>12.01.2023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CH"/>
              <a:t>Alessandro Perri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B730-0C35-44EA-AD76-1BFA44C9648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989995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CBDDD-5578-413F-92F3-24739C798165}" type="datetime1">
              <a:rPr lang="it-CH" smtClean="0"/>
              <a:t>12.01.2023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CH"/>
              <a:t>Alessandro Perri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B730-0C35-44EA-AD76-1BFA44C96485}" type="slidenum">
              <a:rPr lang="it-CH" smtClean="0"/>
              <a:t>‹N›</a:t>
            </a:fld>
            <a:endParaRPr lang="it-CH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24454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CBEC7-6E9F-400C-9E5F-EFAED6D2ABCA}" type="datetime1">
              <a:rPr lang="it-CH" smtClean="0"/>
              <a:t>12.01.2023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CH"/>
              <a:t>Alessandro Perri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B730-0C35-44EA-AD76-1BFA44C9648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5263828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FCB2B-A563-4368-9916-2B244CA4FED5}" type="datetime1">
              <a:rPr lang="it-CH" smtClean="0"/>
              <a:t>12.01.2023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CH"/>
              <a:t>Alessandro Perri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B730-0C35-44EA-AD76-1BFA44C9648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7189708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4C08C-9A46-42DE-AB32-1907C7FF3DE1}" type="datetime1">
              <a:rPr lang="it-CH" smtClean="0"/>
              <a:t>12.01.2023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CH"/>
              <a:t>Alessandro Perri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B730-0C35-44EA-AD76-1BFA44C9648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668100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9B38E-E1BC-401A-B9B4-F0140B93E2C1}" type="datetime1">
              <a:rPr lang="it-CH" smtClean="0"/>
              <a:t>12.01.2023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CH"/>
              <a:t>Alessandro Perri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B730-0C35-44EA-AD76-1BFA44C9648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644520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79DD2-9FC7-4848-8A6E-11D466DFAD38}" type="datetime1">
              <a:rPr lang="it-CH" smtClean="0"/>
              <a:t>12.01.2023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CH"/>
              <a:t>Alessandro Perri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B730-0C35-44EA-AD76-1BFA44C9648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439692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44F6C-1AA4-4EB4-B5FC-1AE83A7A5F19}" type="datetime1">
              <a:rPr lang="it-CH" smtClean="0"/>
              <a:t>12.01.2023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CH"/>
              <a:t>Alessandro Perri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B730-0C35-44EA-AD76-1BFA44C9648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3269519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96280-8D2E-4866-A789-E7E19ADB5585}" type="datetime1">
              <a:rPr lang="it-CH" smtClean="0"/>
              <a:t>12.01.2023</a:t>
            </a:fld>
            <a:endParaRPr lang="it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CH"/>
              <a:t>Alessandro Perri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B730-0C35-44EA-AD76-1BFA44C9648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4019094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AB1F-88F0-441A-A778-5F6520D157B4}" type="datetime1">
              <a:rPr lang="it-CH" smtClean="0"/>
              <a:t>12.01.2023</a:t>
            </a:fld>
            <a:endParaRPr lang="it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CH"/>
              <a:t>Alessandro Perri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B730-0C35-44EA-AD76-1BFA44C9648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973830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84A76-6F80-416D-AC21-B353B15F814A}" type="datetime1">
              <a:rPr lang="it-CH" smtClean="0"/>
              <a:t>12.01.2023</a:t>
            </a:fld>
            <a:endParaRPr lang="it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CH"/>
              <a:t>Alessandro Perri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B730-0C35-44EA-AD76-1BFA44C9648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193096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070A6-8D5E-4697-A9C9-A5BE040586FA}" type="datetime1">
              <a:rPr lang="it-CH" smtClean="0"/>
              <a:t>12.01.2023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CH"/>
              <a:t>Alessandro Perri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B730-0C35-44EA-AD76-1BFA44C9648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0538703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D5A33-B3F4-4951-A44D-315D05BC37E0}" type="datetime1">
              <a:rPr lang="it-CH" smtClean="0"/>
              <a:t>12.01.2023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CH"/>
              <a:t>Alessandro Perri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B730-0C35-44EA-AD76-1BFA44C9648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13802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BA89B23-14A4-45C3-9E8E-5CCD9FEA8CBA}" type="datetime1">
              <a:rPr lang="it-CH" smtClean="0"/>
              <a:t>12.01.2023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it-CH"/>
              <a:t>Alessandro Perri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124B730-0C35-44EA-AD76-1BFA44C9648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892619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70" r:id="rId1"/>
    <p:sldLayoutId id="2147484371" r:id="rId2"/>
    <p:sldLayoutId id="2147484372" r:id="rId3"/>
    <p:sldLayoutId id="2147484373" r:id="rId4"/>
    <p:sldLayoutId id="2147484374" r:id="rId5"/>
    <p:sldLayoutId id="2147484375" r:id="rId6"/>
    <p:sldLayoutId id="2147484376" r:id="rId7"/>
    <p:sldLayoutId id="2147484377" r:id="rId8"/>
    <p:sldLayoutId id="2147484378" r:id="rId9"/>
    <p:sldLayoutId id="2147484379" r:id="rId10"/>
    <p:sldLayoutId id="2147484380" r:id="rId11"/>
    <p:sldLayoutId id="2147484381" r:id="rId12"/>
    <p:sldLayoutId id="2147484382" r:id="rId13"/>
    <p:sldLayoutId id="2147484383" r:id="rId14"/>
    <p:sldLayoutId id="2147484384" r:id="rId15"/>
    <p:sldLayoutId id="2147484385" r:id="rId16"/>
    <p:sldLayoutId id="2147484386" r:id="rId17"/>
  </p:sldLayoutIdLst>
  <p:hf sldNum="0" hdr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8102D6-99ED-6DE0-15F8-91C5CEDA1C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CH" sz="5400" dirty="0"/>
              <a:t>SPACEWAR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BF1E66F-8A6F-9853-A3C6-499D0156F0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CH" sz="1800" dirty="0"/>
              <a:t>ALESSANDRO PERRI I3BB</a:t>
            </a:r>
          </a:p>
        </p:txBody>
      </p:sp>
    </p:spTree>
    <p:extLst>
      <p:ext uri="{BB962C8B-B14F-4D97-AF65-F5344CB8AC3E}">
        <p14:creationId xmlns:p14="http://schemas.microsoft.com/office/powerpoint/2010/main" val="2053142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AA654D-08D9-C1B5-AAE5-3225A1EF8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96596"/>
            <a:ext cx="8534400" cy="1507067"/>
          </a:xfrm>
        </p:spPr>
        <p:txBody>
          <a:bodyPr>
            <a:normAutofit/>
          </a:bodyPr>
          <a:lstStyle/>
          <a:p>
            <a:r>
              <a:rPr lang="it-CH" sz="4000" dirty="0"/>
              <a:t>Mancanze</a:t>
            </a:r>
            <a:endParaRPr lang="it-CH" sz="48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8BAFA8-35BB-3D0D-27C5-201B761D5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54" y="1883177"/>
            <a:ext cx="8534400" cy="914887"/>
          </a:xfrm>
        </p:spPr>
        <p:txBody>
          <a:bodyPr anchor="t">
            <a:normAutofit/>
          </a:bodyPr>
          <a:lstStyle/>
          <a:p>
            <a:r>
              <a:rPr lang="it-IT" dirty="0"/>
              <a:t>Modalità </a:t>
            </a:r>
            <a:r>
              <a:rPr lang="it-IT" u="sng" dirty="0"/>
              <a:t>single player</a:t>
            </a:r>
          </a:p>
          <a:p>
            <a:r>
              <a:rPr lang="it-IT" u="sng" dirty="0"/>
              <a:t>Gravità</a:t>
            </a:r>
          </a:p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98E85C1-B357-3524-56B4-2EBBF5190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F0D6F-8411-4776-BE52-983B74FEDAD2}" type="datetime1">
              <a:rPr lang="it-CH" smtClean="0"/>
              <a:t>12.01.2023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9CE9A12-B7F6-9102-C04B-453124489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CH" dirty="0"/>
              <a:t>Alessandro Perri</a:t>
            </a:r>
          </a:p>
        </p:txBody>
      </p:sp>
    </p:spTree>
    <p:extLst>
      <p:ext uri="{BB962C8B-B14F-4D97-AF65-F5344CB8AC3E}">
        <p14:creationId xmlns:p14="http://schemas.microsoft.com/office/powerpoint/2010/main" val="4139374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AA654D-08D9-C1B5-AAE5-3225A1EF8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96596"/>
            <a:ext cx="8534400" cy="1507067"/>
          </a:xfrm>
        </p:spPr>
        <p:txBody>
          <a:bodyPr>
            <a:normAutofit/>
          </a:bodyPr>
          <a:lstStyle/>
          <a:p>
            <a:r>
              <a:rPr lang="it-CH" sz="4000" dirty="0"/>
              <a:t>Sviluppi futuri</a:t>
            </a:r>
            <a:endParaRPr lang="it-CH" sz="48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8BAFA8-35BB-3D0D-27C5-201B761D5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54" y="1883177"/>
            <a:ext cx="8534400" cy="2167616"/>
          </a:xfrm>
        </p:spPr>
        <p:txBody>
          <a:bodyPr anchor="t">
            <a:normAutofit lnSpcReduction="10000"/>
          </a:bodyPr>
          <a:lstStyle/>
          <a:p>
            <a:r>
              <a:rPr lang="it-IT" dirty="0"/>
              <a:t>Score finale / classifica finale</a:t>
            </a:r>
          </a:p>
          <a:p>
            <a:r>
              <a:rPr lang="it-IT" dirty="0"/>
              <a:t>Possibilità di mettere in pausa</a:t>
            </a:r>
          </a:p>
          <a:p>
            <a:r>
              <a:rPr lang="it-IT" dirty="0"/>
              <a:t>Più possibilità di scelta</a:t>
            </a:r>
          </a:p>
          <a:p>
            <a:r>
              <a:rPr lang="it-IT" dirty="0"/>
              <a:t>Aggiunta di oggetti volanti</a:t>
            </a:r>
          </a:p>
          <a:p>
            <a:r>
              <a:rPr lang="it-IT" dirty="0"/>
              <a:t>Altre cose da sparare</a:t>
            </a:r>
          </a:p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98E85C1-B357-3524-56B4-2EBBF5190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F0D6F-8411-4776-BE52-983B74FEDAD2}" type="datetime1">
              <a:rPr lang="it-CH" smtClean="0"/>
              <a:t>12.01.2023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9CE9A12-B7F6-9102-C04B-453124489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CH" dirty="0"/>
              <a:t>Alessandro Perri</a:t>
            </a:r>
          </a:p>
        </p:txBody>
      </p:sp>
    </p:spTree>
    <p:extLst>
      <p:ext uri="{BB962C8B-B14F-4D97-AF65-F5344CB8AC3E}">
        <p14:creationId xmlns:p14="http://schemas.microsoft.com/office/powerpoint/2010/main" val="3014220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AA654D-08D9-C1B5-AAE5-3225A1EF8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96596"/>
            <a:ext cx="8534400" cy="1507067"/>
          </a:xfrm>
        </p:spPr>
        <p:txBody>
          <a:bodyPr>
            <a:normAutofit/>
          </a:bodyPr>
          <a:lstStyle/>
          <a:p>
            <a:r>
              <a:rPr lang="it-CH" sz="4000" dirty="0" err="1"/>
              <a:t>CONclusioni</a:t>
            </a:r>
            <a:endParaRPr lang="it-CH" sz="48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8BAFA8-35BB-3D0D-27C5-201B761D5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902327"/>
            <a:ext cx="8534400" cy="195368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it-CH" sz="2400" dirty="0"/>
              <a:t>Perché sono soddisfatto del lavoro svolto?</a:t>
            </a:r>
          </a:p>
          <a:p>
            <a:pPr lvl="1"/>
            <a:r>
              <a:rPr lang="it-CH" sz="2000" dirty="0"/>
              <a:t>Mi sono divertito</a:t>
            </a:r>
          </a:p>
          <a:p>
            <a:pPr lvl="1"/>
            <a:r>
              <a:rPr lang="it-CH" sz="2000" dirty="0"/>
              <a:t>Ho imparato ad utilizzare phaser3</a:t>
            </a:r>
          </a:p>
          <a:p>
            <a:pPr lvl="1"/>
            <a:r>
              <a:rPr lang="it-CH" sz="2000" dirty="0"/>
              <a:t>Lo porterò avanti nel tempo libero</a:t>
            </a:r>
          </a:p>
          <a:p>
            <a:pPr marL="0" indent="0">
              <a:buNone/>
            </a:pPr>
            <a:endParaRPr lang="it-CH" sz="200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30151A0-3E91-402C-79B6-C89624970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B432-3A45-4877-9852-99B3FE2EC0D9}" type="datetime1">
              <a:rPr lang="it-CH" smtClean="0"/>
              <a:t>12.01.2023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B922DC6-EEA9-A2BE-8FBE-1645B4480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CH"/>
              <a:t>Alessandro Perri</a:t>
            </a:r>
          </a:p>
        </p:txBody>
      </p:sp>
    </p:spTree>
    <p:extLst>
      <p:ext uri="{BB962C8B-B14F-4D97-AF65-F5344CB8AC3E}">
        <p14:creationId xmlns:p14="http://schemas.microsoft.com/office/powerpoint/2010/main" val="3045964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AA654D-08D9-C1B5-AAE5-3225A1EF8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96596"/>
            <a:ext cx="8534400" cy="1507067"/>
          </a:xfrm>
        </p:spPr>
        <p:txBody>
          <a:bodyPr>
            <a:normAutofit/>
          </a:bodyPr>
          <a:lstStyle/>
          <a:p>
            <a:r>
              <a:rPr lang="it-CH" dirty="0"/>
              <a:t>INDICE</a:t>
            </a:r>
            <a:endParaRPr lang="it-CH" sz="44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8BAFA8-35BB-3D0D-27C5-201B761D5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967345"/>
            <a:ext cx="8534400" cy="2985656"/>
          </a:xfrm>
        </p:spPr>
        <p:txBody>
          <a:bodyPr>
            <a:normAutofit fontScale="92500" lnSpcReduction="20000"/>
          </a:bodyPr>
          <a:lstStyle/>
          <a:p>
            <a:r>
              <a:rPr lang="it-CH" dirty="0"/>
              <a:t>Introduzione</a:t>
            </a:r>
          </a:p>
          <a:p>
            <a:r>
              <a:rPr lang="it-CH" dirty="0"/>
              <a:t>Pianificazione</a:t>
            </a:r>
          </a:p>
          <a:p>
            <a:r>
              <a:rPr lang="it-CH" dirty="0"/>
              <a:t>Use case</a:t>
            </a:r>
          </a:p>
          <a:p>
            <a:r>
              <a:rPr lang="it-CH" dirty="0"/>
              <a:t>Design</a:t>
            </a:r>
          </a:p>
          <a:p>
            <a:r>
              <a:rPr lang="it-CH" dirty="0"/>
              <a:t>Struttura</a:t>
            </a:r>
          </a:p>
          <a:p>
            <a:r>
              <a:rPr lang="it-CH" dirty="0"/>
              <a:t>Mancanze</a:t>
            </a:r>
          </a:p>
          <a:p>
            <a:r>
              <a:rPr lang="it-CH" dirty="0"/>
              <a:t>Sviluppi futuri</a:t>
            </a:r>
          </a:p>
          <a:p>
            <a:r>
              <a:rPr lang="it-CH" dirty="0"/>
              <a:t>Conclusioni</a:t>
            </a:r>
          </a:p>
          <a:p>
            <a:pPr marL="0" indent="0">
              <a:buNone/>
            </a:pPr>
            <a:endParaRPr lang="it-CH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78D321F-E86C-719A-58EA-C73ABCD81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6D1CF-43C7-45F3-AE54-56ABD9923C33}" type="datetime1">
              <a:rPr lang="it-CH" smtClean="0"/>
              <a:t>12.01.2023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CA1B80-01BE-A86C-5EC7-1B725DF1B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CH"/>
              <a:t>Alessandro Perri</a:t>
            </a:r>
          </a:p>
        </p:txBody>
      </p:sp>
    </p:spTree>
    <p:extLst>
      <p:ext uri="{BB962C8B-B14F-4D97-AF65-F5344CB8AC3E}">
        <p14:creationId xmlns:p14="http://schemas.microsoft.com/office/powerpoint/2010/main" val="1723953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AA654D-08D9-C1B5-AAE5-3225A1EF8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96596"/>
            <a:ext cx="8534400" cy="1507067"/>
          </a:xfrm>
        </p:spPr>
        <p:txBody>
          <a:bodyPr>
            <a:normAutofit/>
          </a:bodyPr>
          <a:lstStyle/>
          <a:p>
            <a:r>
              <a:rPr lang="it-CH" sz="4000" dirty="0"/>
              <a:t>Introduzione</a:t>
            </a:r>
            <a:endParaRPr lang="it-CH" sz="48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8BAFA8-35BB-3D0D-27C5-201B761D5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902326"/>
            <a:ext cx="8534400" cy="305067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it-CH" sz="2400" dirty="0"/>
              <a:t>Scopo</a:t>
            </a:r>
          </a:p>
          <a:p>
            <a:pPr lvl="1"/>
            <a:r>
              <a:rPr lang="it-CH" sz="2000" dirty="0"/>
              <a:t>Creare il gioco </a:t>
            </a:r>
            <a:r>
              <a:rPr lang="it-CH" sz="2000" dirty="0" err="1"/>
              <a:t>spacewar</a:t>
            </a:r>
            <a:r>
              <a:rPr lang="it-CH" sz="2000" dirty="0"/>
              <a:t> rivoluzionato</a:t>
            </a:r>
          </a:p>
          <a:p>
            <a:pPr marL="0" indent="0">
              <a:buNone/>
            </a:pPr>
            <a:endParaRPr lang="it-CH" sz="2000" dirty="0"/>
          </a:p>
          <a:p>
            <a:pPr marL="0" indent="0">
              <a:buNone/>
            </a:pPr>
            <a:r>
              <a:rPr lang="it-CH" sz="2400" dirty="0"/>
              <a:t>Funzionalità</a:t>
            </a:r>
          </a:p>
          <a:p>
            <a:pPr lvl="1"/>
            <a:r>
              <a:rPr lang="it-CH" sz="2000" dirty="0"/>
              <a:t>Due modalità di gioco: single player e dual player</a:t>
            </a:r>
          </a:p>
          <a:p>
            <a:pPr lvl="1"/>
            <a:r>
              <a:rPr lang="it-CH" sz="2000" dirty="0"/>
              <a:t>Opzioni di gioco:  pianeta, gravità e scelta navicella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766A89C-9CD3-144C-EE25-7BEEB3BDD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59FC-A13D-4D56-A3A8-5E31B24C59E9}" type="datetime1">
              <a:rPr lang="it-CH" smtClean="0"/>
              <a:t>12.01.2023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1672F8C-A9CA-464B-BFB9-8A21735DB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CH"/>
              <a:t>Alessandro Perri</a:t>
            </a:r>
          </a:p>
        </p:txBody>
      </p:sp>
    </p:spTree>
    <p:extLst>
      <p:ext uri="{BB962C8B-B14F-4D97-AF65-F5344CB8AC3E}">
        <p14:creationId xmlns:p14="http://schemas.microsoft.com/office/powerpoint/2010/main" val="503992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AA654D-08D9-C1B5-AAE5-3225A1EF8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2010"/>
          </a:xfrm>
        </p:spPr>
        <p:txBody>
          <a:bodyPr>
            <a:normAutofit/>
          </a:bodyPr>
          <a:lstStyle/>
          <a:p>
            <a:pPr algn="ctr"/>
            <a:r>
              <a:rPr lang="it-CH" sz="4000" dirty="0"/>
              <a:t>Pianificazione</a:t>
            </a:r>
            <a:endParaRPr lang="it-CH" sz="48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8BAFA8-35BB-3D0D-27C5-201B761D5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74" y="1044226"/>
            <a:ext cx="8534400" cy="48794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it-CH" sz="2400" dirty="0" err="1"/>
              <a:t>Gantt</a:t>
            </a:r>
            <a:r>
              <a:rPr lang="it-CH" sz="2400" dirty="0"/>
              <a:t> </a:t>
            </a:r>
            <a:r>
              <a:rPr lang="it-CH" sz="2400" u="sng" dirty="0"/>
              <a:t>preventivo</a:t>
            </a:r>
            <a:endParaRPr lang="it-CH" sz="2000" u="sng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C38C279-A8A0-4A8E-60F7-6864869DC8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644960" y="-1649231"/>
            <a:ext cx="4939826" cy="114557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Segnaposto data 5">
            <a:extLst>
              <a:ext uri="{FF2B5EF4-FFF2-40B4-BE49-F238E27FC236}">
                <a16:creationId xmlns:a16="http://schemas.microsoft.com/office/drawing/2014/main" id="{25002AF3-FC24-48EB-56FA-E14BDFA29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5371-A14B-4F30-B6C9-8BC6EB56F972}" type="datetime1">
              <a:rPr lang="it-CH" smtClean="0"/>
              <a:t>12.01.2023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780500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AA654D-08D9-C1B5-AAE5-3225A1EF8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2010"/>
          </a:xfrm>
        </p:spPr>
        <p:txBody>
          <a:bodyPr>
            <a:normAutofit/>
          </a:bodyPr>
          <a:lstStyle/>
          <a:p>
            <a:pPr algn="ctr"/>
            <a:r>
              <a:rPr lang="it-CH" sz="4000" dirty="0"/>
              <a:t>Pianificazione</a:t>
            </a:r>
            <a:endParaRPr lang="it-CH" sz="48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8BAFA8-35BB-3D0D-27C5-201B761D5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74" y="1044226"/>
            <a:ext cx="8534400" cy="48794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it-CH" sz="2400" dirty="0" err="1"/>
              <a:t>Gantt</a:t>
            </a:r>
            <a:r>
              <a:rPr lang="it-CH" sz="2400" dirty="0"/>
              <a:t> </a:t>
            </a:r>
            <a:r>
              <a:rPr lang="it-CH" sz="2400" u="sng" dirty="0"/>
              <a:t>consuntivo</a:t>
            </a:r>
            <a:endParaRPr lang="it-CH" sz="2000" u="sng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6504C7F-18B4-EE9A-7A09-C6B0F574DD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54" y="1605989"/>
            <a:ext cx="11406909" cy="49867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60D0DB0-5AB4-9D2A-81AC-7E1C743A9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8612-E2B3-467E-B186-55EFFACA2254}" type="datetime1">
              <a:rPr lang="it-CH" smtClean="0"/>
              <a:t>12.01.2023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210603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AA654D-08D9-C1B5-AAE5-3225A1EF8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95555"/>
          </a:xfrm>
        </p:spPr>
        <p:txBody>
          <a:bodyPr>
            <a:normAutofit/>
          </a:bodyPr>
          <a:lstStyle/>
          <a:p>
            <a:pPr algn="ctr"/>
            <a:r>
              <a:rPr lang="it-CH" sz="4000" dirty="0"/>
              <a:t>Use case</a:t>
            </a:r>
            <a:endParaRPr lang="it-CH" sz="480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E4A8B82-356E-41E8-D659-BDAE9A0896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455" y="1149576"/>
            <a:ext cx="7307431" cy="52235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Segnaposto data 7">
            <a:extLst>
              <a:ext uri="{FF2B5EF4-FFF2-40B4-BE49-F238E27FC236}">
                <a16:creationId xmlns:a16="http://schemas.microsoft.com/office/drawing/2014/main" id="{5EE64EB6-50EC-8DB8-7200-DBB80406E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875C6-D44F-4362-8FA1-539B04A4E929}" type="datetime1">
              <a:rPr lang="it-CH" smtClean="0"/>
              <a:t>12.01.2023</a:t>
            </a:fld>
            <a:endParaRPr lang="it-CH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58C646C4-037A-A408-C535-D5351FDF1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CH"/>
              <a:t>Alessandro Perri</a:t>
            </a:r>
          </a:p>
        </p:txBody>
      </p:sp>
      <p:sp>
        <p:nvSpPr>
          <p:cNvPr id="6" name="Segno di moltiplicazione 5">
            <a:extLst>
              <a:ext uri="{FF2B5EF4-FFF2-40B4-BE49-F238E27FC236}">
                <a16:creationId xmlns:a16="http://schemas.microsoft.com/office/drawing/2014/main" id="{F1744012-C511-4AEF-9933-81DCD9B54025}"/>
              </a:ext>
            </a:extLst>
          </p:cNvPr>
          <p:cNvSpPr/>
          <p:nvPr/>
        </p:nvSpPr>
        <p:spPr>
          <a:xfrm>
            <a:off x="3773837" y="4990455"/>
            <a:ext cx="255722" cy="20922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10" name="Segno di moltiplicazione 9">
            <a:extLst>
              <a:ext uri="{FF2B5EF4-FFF2-40B4-BE49-F238E27FC236}">
                <a16:creationId xmlns:a16="http://schemas.microsoft.com/office/drawing/2014/main" id="{55517F59-3380-4B33-8B83-A8ADA0653A7B}"/>
              </a:ext>
            </a:extLst>
          </p:cNvPr>
          <p:cNvSpPr/>
          <p:nvPr/>
        </p:nvSpPr>
        <p:spPr>
          <a:xfrm>
            <a:off x="6622942" y="2887852"/>
            <a:ext cx="255722" cy="20922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51230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AA654D-08D9-C1B5-AAE5-3225A1EF8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72309"/>
            <a:ext cx="8534400" cy="1507067"/>
          </a:xfrm>
        </p:spPr>
        <p:txBody>
          <a:bodyPr>
            <a:normAutofit/>
          </a:bodyPr>
          <a:lstStyle/>
          <a:p>
            <a:r>
              <a:rPr lang="it-CH" sz="4000" dirty="0"/>
              <a:t>Design</a:t>
            </a:r>
            <a:endParaRPr lang="it-CH" sz="48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8BAFA8-35BB-3D0D-27C5-201B761D5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274" y="1413553"/>
            <a:ext cx="8534400" cy="452685"/>
          </a:xfrm>
        </p:spPr>
        <p:txBody>
          <a:bodyPr anchor="t">
            <a:normAutofit/>
          </a:bodyPr>
          <a:lstStyle/>
          <a:p>
            <a:r>
              <a:rPr lang="it-CH" sz="2000" dirty="0"/>
              <a:t>Il design iniziale è uguale a quello effettivo del gioco </a:t>
            </a:r>
          </a:p>
        </p:txBody>
      </p:sp>
      <p:pic>
        <p:nvPicPr>
          <p:cNvPr id="7" name="Immagine 6" descr="Home page&#10;">
            <a:extLst>
              <a:ext uri="{FF2B5EF4-FFF2-40B4-BE49-F238E27FC236}">
                <a16:creationId xmlns:a16="http://schemas.microsoft.com/office/drawing/2014/main" id="{765E2D35-BA2E-4AC2-779B-988400E11A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23" y="2483228"/>
            <a:ext cx="5332070" cy="3613619"/>
          </a:xfrm>
          <a:prstGeom prst="rect">
            <a:avLst/>
          </a:prstGeom>
        </p:spPr>
      </p:pic>
      <p:pic>
        <p:nvPicPr>
          <p:cNvPr id="9" name="Immagine 8" descr="Immagine che contiene testo, oggetto da esterni, notte, stella&#10;&#10;Descrizione generata automaticamente">
            <a:extLst>
              <a:ext uri="{FF2B5EF4-FFF2-40B4-BE49-F238E27FC236}">
                <a16:creationId xmlns:a16="http://schemas.microsoft.com/office/drawing/2014/main" id="{530926C1-0769-839E-94B9-81B870EA8D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018" y="2486205"/>
            <a:ext cx="5507997" cy="3635605"/>
          </a:xfrm>
          <a:prstGeom prst="rect">
            <a:avLst/>
          </a:prstGeom>
        </p:spPr>
      </p:pic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58ED4C74-A7E0-D0EB-A4F4-BDE0D035FB68}"/>
              </a:ext>
            </a:extLst>
          </p:cNvPr>
          <p:cNvSpPr txBox="1">
            <a:spLocks/>
          </p:cNvSpPr>
          <p:nvPr/>
        </p:nvSpPr>
        <p:spPr>
          <a:xfrm>
            <a:off x="230909" y="2132254"/>
            <a:ext cx="5320146" cy="4526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panose="05040102010807070707" pitchFamily="18" charset="2"/>
              <a:buNone/>
            </a:pPr>
            <a:r>
              <a:rPr lang="it-CH" sz="1600" u="sng" dirty="0"/>
              <a:t>Home page</a:t>
            </a:r>
            <a:endParaRPr lang="it-CH" u="sng" dirty="0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6FA9C144-C6ED-087F-4064-1D099505A581}"/>
              </a:ext>
            </a:extLst>
          </p:cNvPr>
          <p:cNvSpPr txBox="1">
            <a:spLocks/>
          </p:cNvSpPr>
          <p:nvPr/>
        </p:nvSpPr>
        <p:spPr>
          <a:xfrm>
            <a:off x="6379018" y="2132253"/>
            <a:ext cx="5512280" cy="4526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panose="05040102010807070707" pitchFamily="18" charset="2"/>
              <a:buNone/>
            </a:pPr>
            <a:r>
              <a:rPr lang="it-CH" sz="1600" u="sng" dirty="0"/>
              <a:t>Button play</a:t>
            </a:r>
            <a:endParaRPr lang="it-CH" u="sng" dirty="0"/>
          </a:p>
        </p:txBody>
      </p:sp>
      <p:sp>
        <p:nvSpPr>
          <p:cNvPr id="12" name="Segnaposto data 11">
            <a:extLst>
              <a:ext uri="{FF2B5EF4-FFF2-40B4-BE49-F238E27FC236}">
                <a16:creationId xmlns:a16="http://schemas.microsoft.com/office/drawing/2014/main" id="{354D7DD0-BEDC-FF30-803C-4D428A12B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87B88-8A4E-4741-848B-3DB2B7E30389}" type="datetime1">
              <a:rPr lang="it-CH" smtClean="0"/>
              <a:t>12.01.2023</a:t>
            </a:fld>
            <a:endParaRPr lang="it-CH"/>
          </a:p>
        </p:txBody>
      </p:sp>
      <p:sp>
        <p:nvSpPr>
          <p:cNvPr id="13" name="Segnaposto piè di pagina 12">
            <a:extLst>
              <a:ext uri="{FF2B5EF4-FFF2-40B4-BE49-F238E27FC236}">
                <a16:creationId xmlns:a16="http://schemas.microsoft.com/office/drawing/2014/main" id="{944ACD6D-13B8-7A5A-F033-ECE42158D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CH"/>
              <a:t>Alessandro Perri</a:t>
            </a:r>
          </a:p>
        </p:txBody>
      </p:sp>
    </p:spTree>
    <p:extLst>
      <p:ext uri="{BB962C8B-B14F-4D97-AF65-F5344CB8AC3E}">
        <p14:creationId xmlns:p14="http://schemas.microsoft.com/office/powerpoint/2010/main" val="1643113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AA654D-08D9-C1B5-AAE5-3225A1EF8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63683"/>
            <a:ext cx="8534400" cy="1507067"/>
          </a:xfrm>
        </p:spPr>
        <p:txBody>
          <a:bodyPr>
            <a:normAutofit/>
          </a:bodyPr>
          <a:lstStyle/>
          <a:p>
            <a:r>
              <a:rPr lang="it-CH" sz="4000" dirty="0"/>
              <a:t>Design</a:t>
            </a:r>
            <a:endParaRPr lang="it-CH" sz="4800" dirty="0"/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58ED4C74-A7E0-D0EB-A4F4-BDE0D035FB68}"/>
              </a:ext>
            </a:extLst>
          </p:cNvPr>
          <p:cNvSpPr txBox="1">
            <a:spLocks/>
          </p:cNvSpPr>
          <p:nvPr/>
        </p:nvSpPr>
        <p:spPr>
          <a:xfrm>
            <a:off x="414068" y="1776328"/>
            <a:ext cx="5128360" cy="4526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panose="05040102010807070707" pitchFamily="18" charset="2"/>
              <a:buNone/>
            </a:pPr>
            <a:r>
              <a:rPr lang="it-CH" sz="1600" u="sng" dirty="0"/>
              <a:t>Button options</a:t>
            </a:r>
            <a:endParaRPr lang="it-CH" u="sng" dirty="0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6FA9C144-C6ED-087F-4064-1D099505A581}"/>
              </a:ext>
            </a:extLst>
          </p:cNvPr>
          <p:cNvSpPr txBox="1">
            <a:spLocks/>
          </p:cNvSpPr>
          <p:nvPr/>
        </p:nvSpPr>
        <p:spPr>
          <a:xfrm>
            <a:off x="6487064" y="1764827"/>
            <a:ext cx="5167223" cy="4526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panose="05040102010807070707" pitchFamily="18" charset="2"/>
              <a:buNone/>
            </a:pPr>
            <a:r>
              <a:rPr lang="it-CH" sz="1600" u="sng" dirty="0"/>
              <a:t>Button </a:t>
            </a:r>
            <a:r>
              <a:rPr lang="it-CH" sz="1600" u="sng" dirty="0" err="1"/>
              <a:t>instructions</a:t>
            </a:r>
            <a:endParaRPr lang="it-CH" u="sng" dirty="0"/>
          </a:p>
        </p:txBody>
      </p:sp>
      <p:pic>
        <p:nvPicPr>
          <p:cNvPr id="8" name="Immagine 7" descr="Immagine che contiene testo, nero, oggetto da esterni, notte&#10;&#10;Descrizione generata automaticamente">
            <a:extLst>
              <a:ext uri="{FF2B5EF4-FFF2-40B4-BE49-F238E27FC236}">
                <a16:creationId xmlns:a16="http://schemas.microsoft.com/office/drawing/2014/main" id="{089BF2E1-953B-EE20-4D0F-3D1053C2F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72" y="2234241"/>
            <a:ext cx="5175344" cy="3445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330230DF-975C-267A-8601-3CECBC60E7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069" y="2227710"/>
            <a:ext cx="5171217" cy="34491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Segnaposto data 13">
            <a:extLst>
              <a:ext uri="{FF2B5EF4-FFF2-40B4-BE49-F238E27FC236}">
                <a16:creationId xmlns:a16="http://schemas.microsoft.com/office/drawing/2014/main" id="{6520DBFF-007F-C05D-AC05-FF6AAB9E6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CA86-9259-4C94-9ABA-9AADEC5A9AB5}" type="datetime1">
              <a:rPr lang="it-CH" smtClean="0"/>
              <a:t>12.01.2023</a:t>
            </a:fld>
            <a:endParaRPr lang="it-CH"/>
          </a:p>
        </p:txBody>
      </p:sp>
      <p:sp>
        <p:nvSpPr>
          <p:cNvPr id="15" name="Segnaposto piè di pagina 14">
            <a:extLst>
              <a:ext uri="{FF2B5EF4-FFF2-40B4-BE49-F238E27FC236}">
                <a16:creationId xmlns:a16="http://schemas.microsoft.com/office/drawing/2014/main" id="{2B2A8157-332E-4FAF-D0F0-6E7CDE0F8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CH"/>
              <a:t>Alessandro Perri</a:t>
            </a:r>
          </a:p>
        </p:txBody>
      </p:sp>
    </p:spTree>
    <p:extLst>
      <p:ext uri="{BB962C8B-B14F-4D97-AF65-F5344CB8AC3E}">
        <p14:creationId xmlns:p14="http://schemas.microsoft.com/office/powerpoint/2010/main" val="2769344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AA654D-08D9-C1B5-AAE5-3225A1EF8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96596"/>
            <a:ext cx="8534400" cy="1507067"/>
          </a:xfrm>
        </p:spPr>
        <p:txBody>
          <a:bodyPr>
            <a:normAutofit/>
          </a:bodyPr>
          <a:lstStyle/>
          <a:p>
            <a:r>
              <a:rPr lang="it-CH" sz="4000" dirty="0"/>
              <a:t>Struttura</a:t>
            </a:r>
            <a:endParaRPr lang="it-CH" sz="48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8BAFA8-35BB-3D0D-27C5-201B761D5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886" y="1590569"/>
            <a:ext cx="8534400" cy="1079479"/>
          </a:xfrm>
        </p:spPr>
        <p:txBody>
          <a:bodyPr anchor="t">
            <a:normAutofit fontScale="85000" lnSpcReduction="20000"/>
          </a:bodyPr>
          <a:lstStyle/>
          <a:p>
            <a:r>
              <a:rPr lang="it-IT" dirty="0"/>
              <a:t>La struttura delle varie classi è molto chiara</a:t>
            </a:r>
          </a:p>
          <a:p>
            <a:r>
              <a:rPr lang="it-IT" dirty="0"/>
              <a:t>Assets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u="sng" dirty="0">
                <a:sym typeface="Wingdings" panose="05000000000000000000" pitchFamily="2" charset="2"/>
              </a:rPr>
              <a:t>libreria e immagini</a:t>
            </a:r>
          </a:p>
          <a:p>
            <a:r>
              <a:rPr lang="it-IT" dirty="0" err="1">
                <a:sym typeface="Wingdings" panose="05000000000000000000" pitchFamily="2" charset="2"/>
              </a:rPr>
              <a:t>Js</a:t>
            </a:r>
            <a:r>
              <a:rPr lang="it-IT" dirty="0">
                <a:sym typeface="Wingdings" panose="05000000000000000000" pitchFamily="2" charset="2"/>
              </a:rPr>
              <a:t>  </a:t>
            </a:r>
            <a:r>
              <a:rPr lang="it-IT" u="sng" dirty="0">
                <a:sym typeface="Wingdings" panose="05000000000000000000" pitchFamily="2" charset="2"/>
              </a:rPr>
              <a:t>scene e </a:t>
            </a:r>
            <a:r>
              <a:rPr lang="it-IT" u="sng" dirty="0" err="1">
                <a:sym typeface="Wingdings" panose="05000000000000000000" pitchFamily="2" charset="2"/>
              </a:rPr>
              <a:t>sprite</a:t>
            </a:r>
            <a:endParaRPr lang="it-IT" u="sng" dirty="0"/>
          </a:p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98E85C1-B357-3524-56B4-2EBBF5190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F0D6F-8411-4776-BE52-983B74FEDAD2}" type="datetime1">
              <a:rPr lang="it-CH" smtClean="0"/>
              <a:t>12.01.2023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9CE9A12-B7F6-9102-C04B-453124489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CH" dirty="0"/>
              <a:t>Alessandro Perri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6786835-EB21-5C2B-65BD-BABF858C8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5962" y="444733"/>
            <a:ext cx="2591529" cy="58650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3225769"/>
      </p:ext>
    </p:extLst>
  </p:cSld>
  <p:clrMapOvr>
    <a:masterClrMapping/>
  </p:clrMapOvr>
</p:sld>
</file>

<file path=ppt/theme/theme1.xml><?xml version="1.0" encoding="utf-8"?>
<a:theme xmlns:a="http://schemas.openxmlformats.org/drawingml/2006/main" name="Sezione">
  <a:themeElements>
    <a:clrScheme name="Sezion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zion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zion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147</TotalTime>
  <Words>560</Words>
  <Application>Microsoft Office PowerPoint</Application>
  <PresentationFormat>Widescreen</PresentationFormat>
  <Paragraphs>104</Paragraphs>
  <Slides>12</Slides>
  <Notes>10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6" baseType="lpstr">
      <vt:lpstr>Calibri</vt:lpstr>
      <vt:lpstr>Century Gothic</vt:lpstr>
      <vt:lpstr>Wingdings 3</vt:lpstr>
      <vt:lpstr>Sezione</vt:lpstr>
      <vt:lpstr>SPACEWAR</vt:lpstr>
      <vt:lpstr>INDICE</vt:lpstr>
      <vt:lpstr>Introduzione</vt:lpstr>
      <vt:lpstr>Pianificazione</vt:lpstr>
      <vt:lpstr>Pianificazione</vt:lpstr>
      <vt:lpstr>Use case</vt:lpstr>
      <vt:lpstr>Design</vt:lpstr>
      <vt:lpstr>Design</vt:lpstr>
      <vt:lpstr>Struttura</vt:lpstr>
      <vt:lpstr>Mancanze</vt:lpstr>
      <vt:lpstr>Sviluppi futuri</vt:lpstr>
      <vt:lpstr>CONclusioni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SPAcewar</dc:title>
  <dc:creator>Perri Alessandro (ALLIEVO)</dc:creator>
  <cp:lastModifiedBy>Perri Alessandro (ALLIEVO)</cp:lastModifiedBy>
  <cp:revision>60</cp:revision>
  <dcterms:created xsi:type="dcterms:W3CDTF">2023-01-11T19:19:17Z</dcterms:created>
  <dcterms:modified xsi:type="dcterms:W3CDTF">2023-01-12T16:09:17Z</dcterms:modified>
</cp:coreProperties>
</file>