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32D19C-C5F2-4ACB-999C-666A41F41BF6}" v="6" dt="2024-03-19T09:49:16.1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D16972-23B5-2315-70D1-0385A4CEF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744A2C7-329D-3EF8-26EC-4918B4CE3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244B83-F6E5-A78A-FAD0-6A88A355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B16F-BB87-4FFB-9919-FC3DD692FA27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2E7957-2C42-F141-CEDC-6101FE75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6572C8-5644-32CE-668C-0A85E55B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74E0-6FD9-47C0-811E-6C46F66104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079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A82271-AB7D-EC9A-E53F-F623B74C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98CF402-EF04-0C4A-7248-197B684CA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5AF5BC-E021-6CCC-CA25-337961768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B16F-BB87-4FFB-9919-FC3DD692FA27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46A340-0B94-7D27-89C0-693C0AF9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3E8584-C850-096D-364C-D3294B89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74E0-6FD9-47C0-811E-6C46F66104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751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F7BE1CD-01D1-781F-A289-613654C30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30CE111-0C7C-56B8-B042-783C6703C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BD9327-DD52-0D6B-E956-5DC81136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B16F-BB87-4FFB-9919-FC3DD692FA27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CD505F-A6B0-21B0-B1CB-862CE822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1398BD-16A1-1EA0-B5A1-5985E322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74E0-6FD9-47C0-811E-6C46F66104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423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3EE6FF-B263-5213-A5D2-CA1A960D5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BAF401-CC03-18AC-7A5A-06EBD6B76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809526-D06B-4EE0-80D6-28D83D8B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B16F-BB87-4FFB-9919-FC3DD692FA27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3BCA7E-5677-2BDE-25CA-DC9F9781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48637C-9656-07EA-AD87-734B502D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74E0-6FD9-47C0-811E-6C46F66104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735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6B4E60-1109-EEBA-9108-971603D14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BF12041-B0DB-D435-6E09-5EF9ADCCF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3BABF5-3C64-595A-6664-6D8E611E9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B16F-BB87-4FFB-9919-FC3DD692FA27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A7B12B-672D-2CE3-7EB8-320D473E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7FF4D5-0DDA-0442-26A9-90817945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74E0-6FD9-47C0-811E-6C46F66104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312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C651E5-A933-2B5B-A501-1630AEFAD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4415E8-274F-8550-C3C4-82931ED7E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B97D818-FB2D-E0C2-4C6B-BD0D1EFBF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489D44C-16FC-7AD7-6801-A72701793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B16F-BB87-4FFB-9919-FC3DD692FA27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BFF4A60-561E-08B2-3D68-4E58E210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0921B2D-F1BA-F220-7FA6-7745D479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74E0-6FD9-47C0-811E-6C46F66104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763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842F6C-1A05-1586-49A3-571A5F2B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FF1849B-9FBD-B1E7-09DE-58F0738B0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DAA23FA-74E0-B40B-E347-0287E72CD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542B7A9-D84E-2684-3D2E-D22BD10E4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E563D7E-6E28-6D47-9657-F17201E0B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A7AF4F6-CC74-7415-FEE5-8AF495CD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B16F-BB87-4FFB-9919-FC3DD692FA27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145CE65-75D4-F097-1510-75B7790E9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16F3FC3-23F3-CCE3-7F0E-FB73B082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74E0-6FD9-47C0-811E-6C46F66104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30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9D8F03-0FD5-8234-A077-49550D35C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5FBF6CE-E705-299E-AA29-92258F3F6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B16F-BB87-4FFB-9919-FC3DD692FA27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03F5E65-038C-1032-7D9B-6FDE18CD2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7C6D0E6-6237-E98D-FCE4-218850A82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74E0-6FD9-47C0-811E-6C46F66104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091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3F005DD-AD8F-07D9-821E-4405DB7E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B16F-BB87-4FFB-9919-FC3DD692FA27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0140B82-0993-7366-A7CC-A453FB48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4CDDAA6-BB53-E99C-BE04-180AD4E7B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74E0-6FD9-47C0-811E-6C46F66104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201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28ED0E-2316-9153-241C-500CF72D5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543A2D-D758-E3D5-437A-7C8BB2B2B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DB78C1C-D424-74C3-DBC7-39A5D5E93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5EDBECC-B5B3-4555-17F6-8D934ECCA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B16F-BB87-4FFB-9919-FC3DD692FA27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B62A782-5D7B-AF50-112E-D697A891C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C9B4D53-BB1E-48D0-BE46-5A06E19C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74E0-6FD9-47C0-811E-6C46F66104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965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4E11A9-EC1D-F17F-058C-5C2119747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36E5AE3-12A0-8C38-5D19-861B49E00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79E7B93-B644-F9E6-34D1-3C282B08B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5266EB4-F877-97A8-4173-B443D61BB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B16F-BB87-4FFB-9919-FC3DD692FA27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739E13-5F4E-ECA4-F01E-F1720C81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84CC237-4A86-CC8B-B183-A6280A84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74E0-6FD9-47C0-811E-6C46F66104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075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9AEF6A3-EDF3-D70A-897B-2CE40B852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EAC4813-C9E7-1E1D-B63B-1212F3949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4630F5-403E-4953-4D4E-E8DAD9AE4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59B16F-BB87-4FFB-9919-FC3DD692FA27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A7B5DF-E11E-3211-7DF4-82BDE29A4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70EE2E-AF1F-C199-3E3A-04302CBB2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5874E0-6FD9-47C0-811E-6C46F66104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677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1A4705-7257-C50F-3A14-DEFD8BA10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478" y="1122363"/>
            <a:ext cx="10895044" cy="23876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Using Transformers for skeleton-based action recognition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044794C-1AD7-6582-B606-DA699C5CF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4532"/>
            <a:ext cx="9144000" cy="1655762"/>
          </a:xfrm>
        </p:spPr>
        <p:txBody>
          <a:bodyPr/>
          <a:lstStyle/>
          <a:p>
            <a:r>
              <a:rPr lang="it-IT" dirty="0"/>
              <a:t>Alessandro Piazza – s4534114</a:t>
            </a:r>
          </a:p>
        </p:txBody>
      </p:sp>
    </p:spTree>
    <p:extLst>
      <p:ext uri="{BB962C8B-B14F-4D97-AF65-F5344CB8AC3E}">
        <p14:creationId xmlns:p14="http://schemas.microsoft.com/office/powerpoint/2010/main" val="406500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AFC76E-C80F-8983-0852-905308CE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0171EF-C30C-CBCD-99CF-E6B6096ED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08" y="1825625"/>
            <a:ext cx="11333584" cy="4351338"/>
          </a:xfrm>
        </p:spPr>
        <p:txBody>
          <a:bodyPr/>
          <a:lstStyle/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 err="1"/>
              <a:t>Downloaded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i="1" dirty="0" err="1"/>
              <a:t>torch_skeleton</a:t>
            </a:r>
            <a:r>
              <a:rPr lang="it-IT" i="1" dirty="0"/>
              <a:t> </a:t>
            </a:r>
            <a:r>
              <a:rPr lang="it-IT" dirty="0"/>
              <a:t>library:</a:t>
            </a:r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b="1" dirty="0"/>
              <a:t>BABEL60/120</a:t>
            </a:r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/>
              <a:t>NTU60/120</a:t>
            </a:r>
          </a:p>
        </p:txBody>
      </p:sp>
    </p:spTree>
    <p:extLst>
      <p:ext uri="{BB962C8B-B14F-4D97-AF65-F5344CB8AC3E}">
        <p14:creationId xmlns:p14="http://schemas.microsoft.com/office/powerpoint/2010/main" val="246560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AFC76E-C80F-8983-0852-905308CE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BABEL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0171EF-C30C-CBCD-99CF-E6B6096ED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08" y="1825625"/>
            <a:ext cx="113335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60 (the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frequent</a:t>
            </a:r>
            <a:r>
              <a:rPr lang="it-IT" dirty="0"/>
              <a:t>) or 120 classes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150 frames with 25 </a:t>
            </a:r>
            <a:r>
              <a:rPr lang="it-IT" dirty="0" err="1"/>
              <a:t>keypoints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(</a:t>
            </a:r>
            <a:r>
              <a:rPr lang="it-IT" dirty="0" err="1"/>
              <a:t>x,y,z</a:t>
            </a:r>
            <a:r>
              <a:rPr lang="it-IT" dirty="0"/>
              <a:t>)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features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Spatio-temporal</a:t>
            </a:r>
            <a:r>
              <a:rPr lang="it-IT" dirty="0"/>
              <a:t> </a:t>
            </a:r>
            <a:r>
              <a:rPr lang="it-IT" dirty="0" err="1"/>
              <a:t>edges</a:t>
            </a:r>
            <a:endParaRPr lang="it-IT" dirty="0"/>
          </a:p>
          <a:p>
            <a:pPr marL="0" indent="0" algn="ctr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DA32433-8ACD-4323-34BB-2E703ED708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21" t="5767"/>
          <a:stretch/>
        </p:blipFill>
        <p:spPr>
          <a:xfrm>
            <a:off x="6326155" y="1155902"/>
            <a:ext cx="5147388" cy="487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0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AFC76E-C80F-8983-0852-905308CE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Actual</a:t>
            </a:r>
            <a:r>
              <a:rPr lang="it-IT" dirty="0"/>
              <a:t> samples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0171EF-C30C-CBCD-99CF-E6B6096ED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08" y="1825625"/>
            <a:ext cx="11333584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/>
              <a:t>13220 samples</a:t>
            </a:r>
          </a:p>
          <a:p>
            <a:pPr marL="0" indent="0" algn="ctr">
              <a:buNone/>
            </a:pPr>
            <a:r>
              <a:rPr lang="it-IT" strike="sngStrike" dirty="0"/>
              <a:t>Training 60%, </a:t>
            </a:r>
            <a:r>
              <a:rPr lang="it-IT" strike="sngStrike" dirty="0" err="1"/>
              <a:t>Validation</a:t>
            </a:r>
            <a:r>
              <a:rPr lang="it-IT" strike="sngStrike" dirty="0"/>
              <a:t> 20%, Test 20%</a:t>
            </a:r>
            <a:endParaRPr lang="it-IT" dirty="0"/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 err="1"/>
              <a:t>Used_as_Training</a:t>
            </a:r>
            <a:r>
              <a:rPr lang="it-IT" dirty="0"/>
              <a:t> = 70% Training</a:t>
            </a:r>
          </a:p>
          <a:p>
            <a:pPr marL="0" indent="0" algn="ctr">
              <a:buNone/>
            </a:pPr>
            <a:r>
              <a:rPr lang="it-IT" dirty="0" err="1"/>
              <a:t>Used_as_Validation</a:t>
            </a:r>
            <a:r>
              <a:rPr lang="it-IT" dirty="0"/>
              <a:t> = 30% Training</a:t>
            </a:r>
          </a:p>
          <a:p>
            <a:pPr marL="0" indent="0" algn="ctr">
              <a:buNone/>
            </a:pPr>
            <a:r>
              <a:rPr lang="it-IT" dirty="0" err="1"/>
              <a:t>Used_as_Test</a:t>
            </a:r>
            <a:r>
              <a:rPr lang="it-IT" dirty="0"/>
              <a:t> = </a:t>
            </a:r>
            <a:r>
              <a:rPr lang="it-IT" dirty="0" err="1"/>
              <a:t>Validation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8879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AFC76E-C80F-8983-0852-905308CE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Second </a:t>
            </a:r>
            <a:r>
              <a:rPr lang="it-IT" dirty="0" err="1"/>
              <a:t>tentatives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0171EF-C30C-CBCD-99CF-E6B6096ED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184" y="1825625"/>
            <a:ext cx="8879632" cy="4351338"/>
          </a:xfrm>
        </p:spPr>
        <p:txBody>
          <a:bodyPr/>
          <a:lstStyle/>
          <a:p>
            <a:pPr marL="0" indent="0" algn="ctr">
              <a:buNone/>
            </a:pPr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4" pitchFamily="34" charset="0"/>
              </a:rPr>
              <a:t>GENeralized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4" pitchFamily="34" charset="0"/>
              </a:rPr>
              <a:t> </a:t>
            </a:r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4" pitchFamily="34" charset="0"/>
              </a:rPr>
              <a:t>Graph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4" pitchFamily="34" charset="0"/>
              </a:rPr>
              <a:t> </a:t>
            </a:r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4" pitchFamily="34" charset="0"/>
              </a:rPr>
              <a:t>Convolution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4" pitchFamily="34" charset="0"/>
              </a:rPr>
              <a:t> (</a:t>
            </a:r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4" pitchFamily="34" charset="0"/>
              </a:rPr>
              <a:t>GENConv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4" pitchFamily="34" charset="0"/>
              </a:rPr>
              <a:t>)</a:t>
            </a:r>
          </a:p>
          <a:p>
            <a:pPr marL="0" indent="0" algn="ctr">
              <a:buNone/>
            </a:pPr>
            <a:endParaRPr lang="it-IT" dirty="0">
              <a:solidFill>
                <a:srgbClr val="404040"/>
              </a:solidFill>
              <a:latin typeface="Lato" panose="020F0502020204030204" pitchFamily="34" charset="0"/>
            </a:endParaRPr>
          </a:p>
          <a:p>
            <a:pPr marL="0" indent="0">
              <a:buNone/>
            </a:pPr>
            <a:r>
              <a:rPr lang="it-IT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self</a:t>
            </a:r>
            <a:r>
              <a:rPr lang="it-IT" b="0" dirty="0" err="1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dropout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dropout</a:t>
            </a:r>
            <a:endParaRPr lang="it-IT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self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it-IT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conv1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GENConv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in_dim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64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it-IT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edge_dim</a:t>
            </a:r>
            <a:r>
              <a:rPr lang="it-IT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self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it-IT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conv2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GENConv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64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64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it-IT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edge_dim</a:t>
            </a:r>
            <a:r>
              <a:rPr lang="it-IT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self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it-IT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conv3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GENConv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64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128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it-IT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edge_dim</a:t>
            </a:r>
            <a:r>
              <a:rPr lang="it-IT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self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it-IT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dense1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nn</a:t>
            </a:r>
            <a:r>
              <a:rPr lang="it-IT" b="0" dirty="0" err="1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Linear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128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64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self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it-IT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dense2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nn</a:t>
            </a:r>
            <a:r>
              <a:rPr lang="it-IT" b="0" dirty="0" err="1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Linear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64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it-IT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out_dim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 algn="ctr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4756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magine 18" descr="Immagine che contiene testo, Carattere, schermata, linea&#10;&#10;Descrizione generata automaticamente">
            <a:extLst>
              <a:ext uri="{FF2B5EF4-FFF2-40B4-BE49-F238E27FC236}">
                <a16:creationId xmlns:a16="http://schemas.microsoft.com/office/drawing/2014/main" id="{73B049A8-C0C1-12EA-ED16-7758AB4C5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671"/>
            <a:ext cx="12192000" cy="640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63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7AF89EBF-8BB8-B639-D0FC-5A84C9FE1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671"/>
            <a:ext cx="12192000" cy="640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70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Carattere, schermata, linea&#10;&#10;Descrizione generata automaticamente">
            <a:extLst>
              <a:ext uri="{FF2B5EF4-FFF2-40B4-BE49-F238E27FC236}">
                <a16:creationId xmlns:a16="http://schemas.microsoft.com/office/drawing/2014/main" id="{FDE4ECC0-8FB7-4120-F43E-FB73BD19E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671"/>
            <a:ext cx="12192000" cy="640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54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6AD0D0-8171-EFEB-C90E-616B6410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What’s</a:t>
            </a:r>
            <a:r>
              <a:rPr lang="it-IT" dirty="0"/>
              <a:t> </a:t>
            </a:r>
            <a:r>
              <a:rPr lang="it-IT" dirty="0" err="1"/>
              <a:t>next</a:t>
            </a:r>
            <a:r>
              <a:rPr lang="it-IT" dirty="0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1D06D3-4FAB-9374-31C3-A8BF43B30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Real samples</a:t>
            </a:r>
          </a:p>
          <a:p>
            <a:r>
              <a:rPr lang="it-IT" dirty="0" err="1"/>
              <a:t>Different</a:t>
            </a:r>
            <a:r>
              <a:rPr lang="it-IT" dirty="0"/>
              <a:t> more </a:t>
            </a:r>
            <a:r>
              <a:rPr lang="it-IT" dirty="0" err="1"/>
              <a:t>complex</a:t>
            </a:r>
            <a:r>
              <a:rPr lang="it-IT" dirty="0"/>
              <a:t>/deep </a:t>
            </a:r>
            <a:r>
              <a:rPr lang="it-IT" dirty="0" err="1"/>
              <a:t>architectures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Developed</a:t>
            </a:r>
            <a:r>
              <a:rPr lang="it-IT" dirty="0"/>
              <a:t> by </a:t>
            </a:r>
            <a:r>
              <a:rPr lang="it-IT" dirty="0" err="1"/>
              <a:t>us</a:t>
            </a:r>
            <a:r>
              <a:rPr lang="it-IT" dirty="0"/>
              <a:t>?</a:t>
            </a:r>
          </a:p>
          <a:p>
            <a:pPr lvl="1"/>
            <a:r>
              <a:rPr lang="it-IT" dirty="0"/>
              <a:t>From literature (like ST-GCN, 2s-AGCN…)?</a:t>
            </a:r>
          </a:p>
          <a:p>
            <a:r>
              <a:rPr lang="it-IT" dirty="0"/>
              <a:t>NTU dataset</a:t>
            </a:r>
          </a:p>
          <a:p>
            <a:r>
              <a:rPr lang="it-IT" dirty="0" err="1"/>
              <a:t>Introducing</a:t>
            </a:r>
            <a:r>
              <a:rPr lang="it-IT" dirty="0"/>
              <a:t> transformers in the pipeline</a:t>
            </a:r>
          </a:p>
          <a:p>
            <a:r>
              <a:rPr lang="it-IT" dirty="0" err="1"/>
              <a:t>Enlarge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features</a:t>
            </a:r>
          </a:p>
          <a:p>
            <a:r>
              <a:rPr lang="it-IT" dirty="0"/>
              <a:t>Edit </a:t>
            </a:r>
            <a:r>
              <a:rPr lang="it-IT" dirty="0" err="1"/>
              <a:t>loss</a:t>
            </a:r>
            <a:endParaRPr lang="it-IT" dirty="0"/>
          </a:p>
          <a:p>
            <a:r>
              <a:rPr lang="it-IT" dirty="0"/>
              <a:t>Fix data </a:t>
            </a:r>
            <a:r>
              <a:rPr lang="it-IT" dirty="0" err="1"/>
              <a:t>type</a:t>
            </a:r>
            <a:r>
              <a:rPr lang="it-IT" dirty="0"/>
              <a:t> and </a:t>
            </a:r>
            <a:r>
              <a:rPr lang="it-IT" dirty="0" err="1"/>
              <a:t>structures</a:t>
            </a:r>
            <a:endParaRPr lang="it-IT" dirty="0"/>
          </a:p>
          <a:p>
            <a:r>
              <a:rPr lang="it-IT" dirty="0"/>
              <a:t>Look for transformers</a:t>
            </a:r>
          </a:p>
          <a:p>
            <a:r>
              <a:rPr lang="it-IT" dirty="0" err="1"/>
              <a:t>Visualize</a:t>
            </a:r>
            <a:r>
              <a:rPr lang="it-IT" dirty="0"/>
              <a:t> self-</a:t>
            </a:r>
            <a:r>
              <a:rPr lang="it-IT" dirty="0" err="1"/>
              <a:t>attention</a:t>
            </a:r>
            <a:r>
              <a:rPr lang="it-IT" dirty="0"/>
              <a:t>?</a:t>
            </a:r>
          </a:p>
          <a:p>
            <a:r>
              <a:rPr lang="it-IT" dirty="0"/>
              <a:t>Edit </a:t>
            </a:r>
            <a:r>
              <a:rPr lang="it-IT" dirty="0" err="1"/>
              <a:t>classifier</a:t>
            </a:r>
            <a:r>
              <a:rPr lang="it-IT" dirty="0"/>
              <a:t> and look </a:t>
            </a:r>
            <a:r>
              <a:rPr lang="it-IT" dirty="0" err="1"/>
              <a:t>deeper</a:t>
            </a:r>
            <a:r>
              <a:rPr lang="it-IT" dirty="0"/>
              <a:t> the </a:t>
            </a:r>
            <a:r>
              <a:rPr lang="it-IT" dirty="0" err="1"/>
              <a:t>dimensions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53023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228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Consolas</vt:lpstr>
      <vt:lpstr>Google Sans</vt:lpstr>
      <vt:lpstr>Lato</vt:lpstr>
      <vt:lpstr>Tema di Office</vt:lpstr>
      <vt:lpstr>Using Transformers for skeleton-based action recognition</vt:lpstr>
      <vt:lpstr>Dataset</vt:lpstr>
      <vt:lpstr>BABEL</vt:lpstr>
      <vt:lpstr>Actual samples</vt:lpstr>
      <vt:lpstr>Second tentatives</vt:lpstr>
      <vt:lpstr>Presentazione standard di PowerPoint</vt:lpstr>
      <vt:lpstr>Presentazione standard di PowerPoint</vt:lpstr>
      <vt:lpstr>Presentazione standard di PowerPoint</vt:lpstr>
      <vt:lpstr>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Transformers for skeleton-based action recognition</dc:title>
  <dc:creator>Alessandro Piazza</dc:creator>
  <cp:lastModifiedBy>Alessandro Piazza</cp:lastModifiedBy>
  <cp:revision>8</cp:revision>
  <dcterms:created xsi:type="dcterms:W3CDTF">2024-03-19T09:09:38Z</dcterms:created>
  <dcterms:modified xsi:type="dcterms:W3CDTF">2024-03-19T14:02:48Z</dcterms:modified>
</cp:coreProperties>
</file>