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5" r:id="rId4"/>
    <p:sldId id="260" r:id="rId5"/>
    <p:sldId id="268" r:id="rId6"/>
    <p:sldId id="267" r:id="rId7"/>
    <p:sldId id="262" r:id="rId8"/>
    <p:sldId id="270" r:id="rId9"/>
    <p:sldId id="263" r:id="rId10"/>
    <p:sldId id="271" r:id="rId11"/>
    <p:sldId id="276" r:id="rId12"/>
    <p:sldId id="277" r:id="rId13"/>
    <p:sldId id="265" r:id="rId14"/>
    <p:sldId id="272" r:id="rId15"/>
    <p:sldId id="274" r:id="rId16"/>
    <p:sldId id="26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44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22CAA-D30B-4C26-8964-7F11DB70CC6C}" v="10" dt="2023-09-07T07:09:25.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94641" autoAdjust="0"/>
  </p:normalViewPr>
  <p:slideViewPr>
    <p:cSldViewPr snapToGrid="0">
      <p:cViewPr>
        <p:scale>
          <a:sx n="70" d="100"/>
          <a:sy n="70" d="100"/>
        </p:scale>
        <p:origin x="1200" y="1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pilli" userId="566654d0047b27db" providerId="LiveId" clId="{0A7CD389-5B1A-4490-B807-AACB2CBAD475}"/>
    <pc:docChg chg="undo redo custSel addSld delSld modSld">
      <pc:chgData name="alessandro pilli" userId="566654d0047b27db" providerId="LiveId" clId="{0A7CD389-5B1A-4490-B807-AACB2CBAD475}" dt="2023-09-04T15:01:10.185" v="2451" actId="20577"/>
      <pc:docMkLst>
        <pc:docMk/>
      </pc:docMkLst>
      <pc:sldChg chg="addSp delSp modSp del mod setBg setClrOvrMap">
        <pc:chgData name="alessandro pilli" userId="566654d0047b27db" providerId="LiveId" clId="{0A7CD389-5B1A-4490-B807-AACB2CBAD475}" dt="2023-09-02T15:42:00.531" v="1210" actId="47"/>
        <pc:sldMkLst>
          <pc:docMk/>
          <pc:sldMk cId="2712148098" sldId="258"/>
        </pc:sldMkLst>
        <pc:spChg chg="mod">
          <ac:chgData name="alessandro pilli" userId="566654d0047b27db" providerId="LiveId" clId="{0A7CD389-5B1A-4490-B807-AACB2CBAD475}" dt="2023-09-02T15:31:05.030" v="157" actId="26606"/>
          <ac:spMkLst>
            <pc:docMk/>
            <pc:sldMk cId="2712148098" sldId="258"/>
            <ac:spMk id="2" creationId="{981B9CED-E924-C6D5-E658-0A7E46E883B9}"/>
          </ac:spMkLst>
        </pc:spChg>
        <pc:spChg chg="add del mod">
          <ac:chgData name="alessandro pilli" userId="566654d0047b27db" providerId="LiveId" clId="{0A7CD389-5B1A-4490-B807-AACB2CBAD475}" dt="2023-09-02T15:31:05.030" v="157" actId="26606"/>
          <ac:spMkLst>
            <pc:docMk/>
            <pc:sldMk cId="2712148098" sldId="258"/>
            <ac:spMk id="3" creationId="{B1519E0E-F7FA-E9CB-5913-13B00DFB4085}"/>
          </ac:spMkLst>
        </pc:spChg>
        <pc:spChg chg="add del">
          <ac:chgData name="alessandro pilli" userId="566654d0047b27db" providerId="LiveId" clId="{0A7CD389-5B1A-4490-B807-AACB2CBAD475}" dt="2023-09-02T15:25:58.916" v="125" actId="26606"/>
          <ac:spMkLst>
            <pc:docMk/>
            <pc:sldMk cId="2712148098" sldId="258"/>
            <ac:spMk id="11" creationId="{9228552E-C8B1-4A80-8448-0787CE0FC704}"/>
          </ac:spMkLst>
        </pc:spChg>
        <pc:spChg chg="add del">
          <ac:chgData name="alessandro pilli" userId="566654d0047b27db" providerId="LiveId" clId="{0A7CD389-5B1A-4490-B807-AACB2CBAD475}" dt="2023-09-02T15:27:55.841" v="146" actId="26606"/>
          <ac:spMkLst>
            <pc:docMk/>
            <pc:sldMk cId="2712148098" sldId="258"/>
            <ac:spMk id="12" creationId="{D1D34770-47A8-402C-AF23-2B653F2D88C1}"/>
          </ac:spMkLst>
        </pc:spChg>
        <pc:spChg chg="add del">
          <ac:chgData name="alessandro pilli" userId="566654d0047b27db" providerId="LiveId" clId="{0A7CD389-5B1A-4490-B807-AACB2CBAD475}" dt="2023-09-02T15:31:05.030" v="157" actId="26606"/>
          <ac:spMkLst>
            <pc:docMk/>
            <pc:sldMk cId="2712148098" sldId="258"/>
            <ac:spMk id="1031" creationId="{9228552E-C8B1-4A80-8448-0787CE0FC704}"/>
          </ac:spMkLst>
        </pc:spChg>
        <pc:spChg chg="add">
          <ac:chgData name="alessandro pilli" userId="566654d0047b27db" providerId="LiveId" clId="{0A7CD389-5B1A-4490-B807-AACB2CBAD475}" dt="2023-09-02T15:31:05.030" v="157" actId="26606"/>
          <ac:spMkLst>
            <pc:docMk/>
            <pc:sldMk cId="2712148098" sldId="258"/>
            <ac:spMk id="1036" creationId="{12609869-9E80-471B-A487-A53288E0E791}"/>
          </ac:spMkLst>
        </pc:spChg>
        <pc:spChg chg="add">
          <ac:chgData name="alessandro pilli" userId="566654d0047b27db" providerId="LiveId" clId="{0A7CD389-5B1A-4490-B807-AACB2CBAD475}" dt="2023-09-02T15:31:05.030" v="157" actId="26606"/>
          <ac:spMkLst>
            <pc:docMk/>
            <pc:sldMk cId="2712148098" sldId="258"/>
            <ac:spMk id="1038" creationId="{7004738A-9D34-43E8-97D2-CA0EED4F8BE0}"/>
          </ac:spMkLst>
        </pc:spChg>
        <pc:spChg chg="add">
          <ac:chgData name="alessandro pilli" userId="566654d0047b27db" providerId="LiveId" clId="{0A7CD389-5B1A-4490-B807-AACB2CBAD475}" dt="2023-09-02T15:31:05.030" v="157" actId="26606"/>
          <ac:spMkLst>
            <pc:docMk/>
            <pc:sldMk cId="2712148098" sldId="258"/>
            <ac:spMk id="1040" creationId="{B8B8D07F-F13E-443E-BA68-2D26672D76B9}"/>
          </ac:spMkLst>
        </pc:spChg>
        <pc:spChg chg="add">
          <ac:chgData name="alessandro pilli" userId="566654d0047b27db" providerId="LiveId" clId="{0A7CD389-5B1A-4490-B807-AACB2CBAD475}" dt="2023-09-02T15:31:05.030" v="157" actId="26606"/>
          <ac:spMkLst>
            <pc:docMk/>
            <pc:sldMk cId="2712148098" sldId="258"/>
            <ac:spMk id="1042" creationId="{2813A4FA-24A5-41ED-A534-3807D1B2F344}"/>
          </ac:spMkLst>
        </pc:spChg>
        <pc:spChg chg="add">
          <ac:chgData name="alessandro pilli" userId="566654d0047b27db" providerId="LiveId" clId="{0A7CD389-5B1A-4490-B807-AACB2CBAD475}" dt="2023-09-02T15:31:05.030" v="157" actId="26606"/>
          <ac:spMkLst>
            <pc:docMk/>
            <pc:sldMk cId="2712148098" sldId="258"/>
            <ac:spMk id="1044" creationId="{C3944F27-CA70-4E84-A51A-E6BF89558979}"/>
          </ac:spMkLst>
        </pc:spChg>
        <pc:graphicFrameChg chg="add del mod modGraphic">
          <ac:chgData name="alessandro pilli" userId="566654d0047b27db" providerId="LiveId" clId="{0A7CD389-5B1A-4490-B807-AACB2CBAD475}" dt="2023-09-02T15:26:41.918" v="129" actId="26606"/>
          <ac:graphicFrameMkLst>
            <pc:docMk/>
            <pc:sldMk cId="2712148098" sldId="258"/>
            <ac:graphicFrameMk id="5" creationId="{04F3495E-1A96-061E-48AF-DB1990839511}"/>
          </ac:graphicFrameMkLst>
        </pc:graphicFrameChg>
        <pc:graphicFrameChg chg="add del mod modGraphic">
          <ac:chgData name="alessandro pilli" userId="566654d0047b27db" providerId="LiveId" clId="{0A7CD389-5B1A-4490-B807-AACB2CBAD475}" dt="2023-09-02T15:27:56.856" v="147" actId="26606"/>
          <ac:graphicFrameMkLst>
            <pc:docMk/>
            <pc:sldMk cId="2712148098" sldId="258"/>
            <ac:graphicFrameMk id="6" creationId="{A951E428-3FAC-3740-BC82-905946D82BD9}"/>
          </ac:graphicFrameMkLst>
        </pc:graphicFrameChg>
        <pc:picChg chg="add del">
          <ac:chgData name="alessandro pilli" userId="566654d0047b27db" providerId="LiveId" clId="{0A7CD389-5B1A-4490-B807-AACB2CBAD475}" dt="2023-09-02T15:25:58.916" v="125" actId="26606"/>
          <ac:picMkLst>
            <pc:docMk/>
            <pc:sldMk cId="2712148098" sldId="258"/>
            <ac:picMk id="7" creationId="{3A3C3F3C-742D-B202-FE5B-5EF9309C9D31}"/>
          </ac:picMkLst>
        </pc:picChg>
        <pc:picChg chg="add del">
          <ac:chgData name="alessandro pilli" userId="566654d0047b27db" providerId="LiveId" clId="{0A7CD389-5B1A-4490-B807-AACB2CBAD475}" dt="2023-09-02T15:27:55.841" v="146" actId="26606"/>
          <ac:picMkLst>
            <pc:docMk/>
            <pc:sldMk cId="2712148098" sldId="258"/>
            <ac:picMk id="8" creationId="{2ED5736B-AF02-D226-07C9-DC58F0AA7661}"/>
          </ac:picMkLst>
        </pc:picChg>
        <pc:picChg chg="add del mod">
          <ac:chgData name="alessandro pilli" userId="566654d0047b27db" providerId="LiveId" clId="{0A7CD389-5B1A-4490-B807-AACB2CBAD475}" dt="2023-09-02T15:39:56.538" v="1090"/>
          <ac:picMkLst>
            <pc:docMk/>
            <pc:sldMk cId="2712148098" sldId="258"/>
            <ac:picMk id="9" creationId="{37215AC6-CF0A-61D7-3071-61917BB3E872}"/>
          </ac:picMkLst>
        </pc:picChg>
        <pc:picChg chg="add del mod ord modCrop">
          <ac:chgData name="alessandro pilli" userId="566654d0047b27db" providerId="LiveId" clId="{0A7CD389-5B1A-4490-B807-AACB2CBAD475}" dt="2023-09-02T15:40:03.614" v="1100" actId="207"/>
          <ac:picMkLst>
            <pc:docMk/>
            <pc:sldMk cId="2712148098" sldId="258"/>
            <ac:picMk id="1026" creationId="{6ABCE50C-A448-40BF-BA8C-0BE9D8ADEB9F}"/>
          </ac:picMkLst>
        </pc:picChg>
      </pc:sldChg>
      <pc:sldChg chg="addSp delSp modSp mod setBg setClrOvrMap">
        <pc:chgData name="alessandro pilli" userId="566654d0047b27db" providerId="LiveId" clId="{0A7CD389-5B1A-4490-B807-AACB2CBAD475}" dt="2023-09-02T16:12:23.109" v="2199" actId="14100"/>
        <pc:sldMkLst>
          <pc:docMk/>
          <pc:sldMk cId="256040026" sldId="260"/>
        </pc:sldMkLst>
        <pc:spChg chg="mod ord">
          <ac:chgData name="alessandro pilli" userId="566654d0047b27db" providerId="LiveId" clId="{0A7CD389-5B1A-4490-B807-AACB2CBAD475}" dt="2023-09-02T15:54:11.409" v="1711" actId="26606"/>
          <ac:spMkLst>
            <pc:docMk/>
            <pc:sldMk cId="256040026" sldId="260"/>
            <ac:spMk id="2" creationId="{BD92F0A1-D52D-5B96-F93F-529709C2785A}"/>
          </ac:spMkLst>
        </pc:spChg>
        <pc:spChg chg="mod">
          <ac:chgData name="alessandro pilli" userId="566654d0047b27db" providerId="LiveId" clId="{0A7CD389-5B1A-4490-B807-AACB2CBAD475}" dt="2023-09-02T16:12:23.109" v="2199" actId="14100"/>
          <ac:spMkLst>
            <pc:docMk/>
            <pc:sldMk cId="256040026" sldId="260"/>
            <ac:spMk id="3" creationId="{C7973799-0605-4A96-5249-31EDDF94AF36}"/>
          </ac:spMkLst>
        </pc:spChg>
        <pc:spChg chg="add del mod">
          <ac:chgData name="alessandro pilli" userId="566654d0047b27db" providerId="LiveId" clId="{0A7CD389-5B1A-4490-B807-AACB2CBAD475}" dt="2023-09-02T15:50:49.843" v="1516" actId="478"/>
          <ac:spMkLst>
            <pc:docMk/>
            <pc:sldMk cId="256040026" sldId="260"/>
            <ac:spMk id="4" creationId="{E0B5A496-3D2F-0AB2-EF47-070766F8D4DE}"/>
          </ac:spMkLst>
        </pc:spChg>
        <pc:spChg chg="add del mod">
          <ac:chgData name="alessandro pilli" userId="566654d0047b27db" providerId="LiveId" clId="{0A7CD389-5B1A-4490-B807-AACB2CBAD475}" dt="2023-09-02T15:50:48.195" v="1515" actId="478"/>
          <ac:spMkLst>
            <pc:docMk/>
            <pc:sldMk cId="256040026" sldId="260"/>
            <ac:spMk id="7" creationId="{CB5D0EAC-97ED-A4B1-092A-AD387FB82C06}"/>
          </ac:spMkLst>
        </pc:spChg>
        <pc:spChg chg="add del">
          <ac:chgData name="alessandro pilli" userId="566654d0047b27db" providerId="LiveId" clId="{0A7CD389-5B1A-4490-B807-AACB2CBAD475}" dt="2023-09-02T15:43:13.408" v="1233" actId="26606"/>
          <ac:spMkLst>
            <pc:docMk/>
            <pc:sldMk cId="256040026" sldId="260"/>
            <ac:spMk id="8" creationId="{6CF042CA-1AB3-5530-1155-8018D6D6A106}"/>
          </ac:spMkLst>
        </pc:spChg>
        <pc:spChg chg="add del">
          <ac:chgData name="alessandro pilli" userId="566654d0047b27db" providerId="LiveId" clId="{0A7CD389-5B1A-4490-B807-AACB2CBAD475}" dt="2023-09-02T15:54:11.409" v="1711" actId="26606"/>
          <ac:spMkLst>
            <pc:docMk/>
            <pc:sldMk cId="256040026" sldId="260"/>
            <ac:spMk id="9" creationId="{AE3A741D-C19B-960A-5803-1C5887147820}"/>
          </ac:spMkLst>
        </pc:spChg>
        <pc:spChg chg="add del">
          <ac:chgData name="alessandro pilli" userId="566654d0047b27db" providerId="LiveId" clId="{0A7CD389-5B1A-4490-B807-AACB2CBAD475}" dt="2023-09-02T15:43:13.408" v="1233" actId="26606"/>
          <ac:spMkLst>
            <pc:docMk/>
            <pc:sldMk cId="256040026" sldId="260"/>
            <ac:spMk id="10" creationId="{7BD5A982-4141-9143-22DC-C0713B397EB8}"/>
          </ac:spMkLst>
        </pc:spChg>
        <pc:spChg chg="add del">
          <ac:chgData name="alessandro pilli" userId="566654d0047b27db" providerId="LiveId" clId="{0A7CD389-5B1A-4490-B807-AACB2CBAD475}" dt="2023-09-02T15:54:11.409" v="1711" actId="26606"/>
          <ac:spMkLst>
            <pc:docMk/>
            <pc:sldMk cId="256040026" sldId="260"/>
            <ac:spMk id="11" creationId="{DC39DE25-0E4E-0AA7-0932-1D78C2372786}"/>
          </ac:spMkLst>
        </pc:spChg>
        <pc:spChg chg="add del">
          <ac:chgData name="alessandro pilli" userId="566654d0047b27db" providerId="LiveId" clId="{0A7CD389-5B1A-4490-B807-AACB2CBAD475}" dt="2023-09-02T15:54:11.409" v="1711" actId="26606"/>
          <ac:spMkLst>
            <pc:docMk/>
            <pc:sldMk cId="256040026" sldId="260"/>
            <ac:spMk id="13" creationId="{8D6EA299-0840-6DEA-E670-C49AEBC87E89}"/>
          </ac:spMkLst>
        </pc:spChg>
        <pc:spChg chg="add del">
          <ac:chgData name="alessandro pilli" userId="566654d0047b27db" providerId="LiveId" clId="{0A7CD389-5B1A-4490-B807-AACB2CBAD475}" dt="2023-09-02T15:54:11.409" v="1711" actId="26606"/>
          <ac:spMkLst>
            <pc:docMk/>
            <pc:sldMk cId="256040026" sldId="260"/>
            <ac:spMk id="18" creationId="{9228552E-C8B1-4A80-8448-0787CE0FC704}"/>
          </ac:spMkLst>
        </pc:spChg>
        <pc:graphicFrameChg chg="add del mod modGraphic">
          <ac:chgData name="alessandro pilli" userId="566654d0047b27db" providerId="LiveId" clId="{0A7CD389-5B1A-4490-B807-AACB2CBAD475}" dt="2023-09-02T15:50:00.282" v="1508" actId="1032"/>
          <ac:graphicFrameMkLst>
            <pc:docMk/>
            <pc:sldMk cId="256040026" sldId="260"/>
            <ac:graphicFrameMk id="6" creationId="{E75D8020-7F17-7D9F-42BE-146D5B192951}"/>
          </ac:graphicFrameMkLst>
        </pc:graphicFrameChg>
        <pc:picChg chg="add mod">
          <ac:chgData name="alessandro pilli" userId="566654d0047b27db" providerId="LiveId" clId="{0A7CD389-5B1A-4490-B807-AACB2CBAD475}" dt="2023-09-02T15:54:11.409" v="1711" actId="26606"/>
          <ac:picMkLst>
            <pc:docMk/>
            <pc:sldMk cId="256040026" sldId="260"/>
            <ac:picMk id="5" creationId="{EC155878-C35D-4BE0-DAA8-7B63040AC5FA}"/>
          </ac:picMkLst>
        </pc:picChg>
      </pc:sldChg>
      <pc:sldChg chg="addSp modSp mod">
        <pc:chgData name="alessandro pilli" userId="566654d0047b27db" providerId="LiveId" clId="{0A7CD389-5B1A-4490-B807-AACB2CBAD475}" dt="2023-09-02T16:17:42.509" v="2409" actId="1076"/>
        <pc:sldMkLst>
          <pc:docMk/>
          <pc:sldMk cId="2921479594" sldId="262"/>
        </pc:sldMkLst>
        <pc:spChg chg="add mod">
          <ac:chgData name="alessandro pilli" userId="566654d0047b27db" providerId="LiveId" clId="{0A7CD389-5B1A-4490-B807-AACB2CBAD475}" dt="2023-09-02T16:15:34.417" v="2215" actId="14100"/>
          <ac:spMkLst>
            <pc:docMk/>
            <pc:sldMk cId="2921479594" sldId="262"/>
            <ac:spMk id="3" creationId="{B8488ECA-5963-BFF1-C81E-0BA6E310724A}"/>
          </ac:spMkLst>
        </pc:spChg>
        <pc:spChg chg="add mod">
          <ac:chgData name="alessandro pilli" userId="566654d0047b27db" providerId="LiveId" clId="{0A7CD389-5B1A-4490-B807-AACB2CBAD475}" dt="2023-09-02T16:17:42.509" v="2409" actId="1076"/>
          <ac:spMkLst>
            <pc:docMk/>
            <pc:sldMk cId="2921479594" sldId="262"/>
            <ac:spMk id="4" creationId="{E2583BA8-F7BF-C2C7-C5CD-DCAF8382B5BE}"/>
          </ac:spMkLst>
        </pc:spChg>
      </pc:sldChg>
      <pc:sldChg chg="addSp modSp mod setBg">
        <pc:chgData name="alessandro pilli" userId="566654d0047b27db" providerId="LiveId" clId="{0A7CD389-5B1A-4490-B807-AACB2CBAD475}" dt="2023-09-04T15:01:10.185" v="2451" actId="20577"/>
        <pc:sldMkLst>
          <pc:docMk/>
          <pc:sldMk cId="352268317" sldId="266"/>
        </pc:sldMkLst>
        <pc:spChg chg="mod">
          <ac:chgData name="alessandro pilli" userId="566654d0047b27db" providerId="LiveId" clId="{0A7CD389-5B1A-4490-B807-AACB2CBAD475}" dt="2023-09-02T16:19:43.091" v="2433" actId="1076"/>
          <ac:spMkLst>
            <pc:docMk/>
            <pc:sldMk cId="352268317" sldId="266"/>
            <ac:spMk id="2" creationId="{21BDF3DA-CD3F-946F-FA56-3E8DF7F686EF}"/>
          </ac:spMkLst>
        </pc:spChg>
        <pc:spChg chg="mod">
          <ac:chgData name="alessandro pilli" userId="566654d0047b27db" providerId="LiveId" clId="{0A7CD389-5B1A-4490-B807-AACB2CBAD475}" dt="2023-09-04T15:01:10.185" v="2451" actId="20577"/>
          <ac:spMkLst>
            <pc:docMk/>
            <pc:sldMk cId="352268317" sldId="266"/>
            <ac:spMk id="3" creationId="{88D9629D-B081-9478-B055-EA88ACCCACF9}"/>
          </ac:spMkLst>
        </pc:spChg>
        <pc:spChg chg="add">
          <ac:chgData name="alessandro pilli" userId="566654d0047b27db" providerId="LiveId" clId="{0A7CD389-5B1A-4490-B807-AACB2CBAD475}" dt="2023-09-02T16:03:57.831" v="1982" actId="26606"/>
          <ac:spMkLst>
            <pc:docMk/>
            <pc:sldMk cId="352268317" sldId="266"/>
            <ac:spMk id="8" creationId="{979E27D9-03C7-44E2-9FF8-15D0C8506AF7}"/>
          </ac:spMkLst>
        </pc:spChg>
        <pc:spChg chg="add">
          <ac:chgData name="alessandro pilli" userId="566654d0047b27db" providerId="LiveId" clId="{0A7CD389-5B1A-4490-B807-AACB2CBAD475}" dt="2023-09-02T16:03:57.831" v="1982" actId="26606"/>
          <ac:spMkLst>
            <pc:docMk/>
            <pc:sldMk cId="352268317" sldId="266"/>
            <ac:spMk id="10" creationId="{EEBF1590-3B36-48EE-A89D-3B6F3CB256AB}"/>
          </ac:spMkLst>
        </pc:spChg>
        <pc:spChg chg="add">
          <ac:chgData name="alessandro pilli" userId="566654d0047b27db" providerId="LiveId" clId="{0A7CD389-5B1A-4490-B807-AACB2CBAD475}" dt="2023-09-02T16:03:57.831" v="1982" actId="26606"/>
          <ac:spMkLst>
            <pc:docMk/>
            <pc:sldMk cId="352268317" sldId="266"/>
            <ac:spMk id="12" creationId="{AC8F6C8C-AB5A-4548-942D-E3FD40ACBC49}"/>
          </ac:spMkLst>
        </pc:spChg>
      </pc:sldChg>
      <pc:sldChg chg="modSp mod">
        <pc:chgData name="alessandro pilli" userId="566654d0047b27db" providerId="LiveId" clId="{0A7CD389-5B1A-4490-B807-AACB2CBAD475}" dt="2023-09-02T16:14:06.351" v="2205" actId="1035"/>
        <pc:sldMkLst>
          <pc:docMk/>
          <pc:sldMk cId="527490721" sldId="268"/>
        </pc:sldMkLst>
        <pc:picChg chg="mod">
          <ac:chgData name="alessandro pilli" userId="566654d0047b27db" providerId="LiveId" clId="{0A7CD389-5B1A-4490-B807-AACB2CBAD475}" dt="2023-09-02T16:14:06.351" v="2205" actId="1035"/>
          <ac:picMkLst>
            <pc:docMk/>
            <pc:sldMk cId="527490721" sldId="268"/>
            <ac:picMk id="3" creationId="{5DD5E296-E555-BBA9-B337-34E784BA8E9F}"/>
          </ac:picMkLst>
        </pc:picChg>
        <pc:picChg chg="mod">
          <ac:chgData name="alessandro pilli" userId="566654d0047b27db" providerId="LiveId" clId="{0A7CD389-5B1A-4490-B807-AACB2CBAD475}" dt="2023-09-02T16:13:50.719" v="2202" actId="1035"/>
          <ac:picMkLst>
            <pc:docMk/>
            <pc:sldMk cId="527490721" sldId="268"/>
            <ac:picMk id="18" creationId="{70C1CC54-D2B8-3813-408A-AC89A27A6BC0}"/>
          </ac:picMkLst>
        </pc:picChg>
      </pc:sldChg>
      <pc:sldChg chg="addSp delSp modSp mod setBg">
        <pc:chgData name="alessandro pilli" userId="566654d0047b27db" providerId="LiveId" clId="{0A7CD389-5B1A-4490-B807-AACB2CBAD475}" dt="2023-09-02T16:03:50.400" v="1981" actId="26606"/>
        <pc:sldMkLst>
          <pc:docMk/>
          <pc:sldMk cId="1397976690" sldId="269"/>
        </pc:sldMkLst>
        <pc:spChg chg="mod">
          <ac:chgData name="alessandro pilli" userId="566654d0047b27db" providerId="LiveId" clId="{0A7CD389-5B1A-4490-B807-AACB2CBAD475}" dt="2023-09-02T16:03:50.400" v="1981" actId="26606"/>
          <ac:spMkLst>
            <pc:docMk/>
            <pc:sldMk cId="1397976690" sldId="269"/>
            <ac:spMk id="2" creationId="{57A209F9-B067-7459-EA81-65435BDBEDA6}"/>
          </ac:spMkLst>
        </pc:spChg>
        <pc:spChg chg="add del">
          <ac:chgData name="alessandro pilli" userId="566654d0047b27db" providerId="LiveId" clId="{0A7CD389-5B1A-4490-B807-AACB2CBAD475}" dt="2023-09-02T16:03:50.400" v="1981" actId="26606"/>
          <ac:spMkLst>
            <pc:docMk/>
            <pc:sldMk cId="1397976690" sldId="269"/>
            <ac:spMk id="7" creationId="{1A3C89F8-0D2F-47FF-B903-151248265F47}"/>
          </ac:spMkLst>
        </pc:spChg>
        <pc:spChg chg="add del">
          <ac:chgData name="alessandro pilli" userId="566654d0047b27db" providerId="LiveId" clId="{0A7CD389-5B1A-4490-B807-AACB2CBAD475}" dt="2023-09-02T16:03:50.400" v="1981" actId="26606"/>
          <ac:spMkLst>
            <pc:docMk/>
            <pc:sldMk cId="1397976690" sldId="269"/>
            <ac:spMk id="9" creationId="{C5CB530E-515E-412C-9DF1-5F8FFBD6F383}"/>
          </ac:spMkLst>
        </pc:spChg>
        <pc:spChg chg="add del">
          <ac:chgData name="alessandro pilli" userId="566654d0047b27db" providerId="LiveId" clId="{0A7CD389-5B1A-4490-B807-AACB2CBAD475}" dt="2023-09-02T16:03:50.400" v="1981" actId="26606"/>
          <ac:spMkLst>
            <pc:docMk/>
            <pc:sldMk cId="1397976690" sldId="269"/>
            <ac:spMk id="11" creationId="{712D4376-A578-4FF1-94FC-245E7A6A489F}"/>
          </ac:spMkLst>
        </pc:spChg>
        <pc:spChg chg="add del">
          <ac:chgData name="alessandro pilli" userId="566654d0047b27db" providerId="LiveId" clId="{0A7CD389-5B1A-4490-B807-AACB2CBAD475}" dt="2023-09-02T16:03:50.400" v="1981" actId="26606"/>
          <ac:spMkLst>
            <pc:docMk/>
            <pc:sldMk cId="1397976690" sldId="269"/>
            <ac:spMk id="13" creationId="{AEA7509D-F04F-40CB-A0B3-EEF16499CC9F}"/>
          </ac:spMkLst>
        </pc:spChg>
        <pc:spChg chg="add del">
          <ac:chgData name="alessandro pilli" userId="566654d0047b27db" providerId="LiveId" clId="{0A7CD389-5B1A-4490-B807-AACB2CBAD475}" dt="2023-09-02T16:03:50.400" v="1981" actId="26606"/>
          <ac:spMkLst>
            <pc:docMk/>
            <pc:sldMk cId="1397976690" sldId="269"/>
            <ac:spMk id="17" creationId="{508BEF50-7B1E-49A4-BC19-5F4F1D755E64}"/>
          </ac:spMkLst>
        </pc:spChg>
        <pc:spChg chg="add del">
          <ac:chgData name="alessandro pilli" userId="566654d0047b27db" providerId="LiveId" clId="{0A7CD389-5B1A-4490-B807-AACB2CBAD475}" dt="2023-09-02T16:03:50.400" v="1981" actId="26606"/>
          <ac:spMkLst>
            <pc:docMk/>
            <pc:sldMk cId="1397976690" sldId="269"/>
            <ac:spMk id="19" creationId="{3FBAD350-5664-4811-A208-657FB882D350}"/>
          </ac:spMkLst>
        </pc:spChg>
        <pc:spChg chg="add del">
          <ac:chgData name="alessandro pilli" userId="566654d0047b27db" providerId="LiveId" clId="{0A7CD389-5B1A-4490-B807-AACB2CBAD475}" dt="2023-09-02T16:03:50.400" v="1981" actId="26606"/>
          <ac:spMkLst>
            <pc:docMk/>
            <pc:sldMk cId="1397976690" sldId="269"/>
            <ac:spMk id="21" creationId="{C39ADB8F-D187-49D7-BDCF-C1B6DC727068}"/>
          </ac:spMkLst>
        </pc:spChg>
        <pc:spChg chg="add">
          <ac:chgData name="alessandro pilli" userId="566654d0047b27db" providerId="LiveId" clId="{0A7CD389-5B1A-4490-B807-AACB2CBAD475}" dt="2023-09-02T16:03:50.400" v="1981" actId="26606"/>
          <ac:spMkLst>
            <pc:docMk/>
            <pc:sldMk cId="1397976690" sldId="269"/>
            <ac:spMk id="26" creationId="{6F5A5072-7B47-4D32-B52A-4EBBF590B8A5}"/>
          </ac:spMkLst>
        </pc:spChg>
        <pc:spChg chg="add">
          <ac:chgData name="alessandro pilli" userId="566654d0047b27db" providerId="LiveId" clId="{0A7CD389-5B1A-4490-B807-AACB2CBAD475}" dt="2023-09-02T16:03:50.400" v="1981" actId="26606"/>
          <ac:spMkLst>
            <pc:docMk/>
            <pc:sldMk cId="1397976690" sldId="269"/>
            <ac:spMk id="28" creationId="{9715DAF0-AE1B-46C9-8A6B-DB2AA05AB91D}"/>
          </ac:spMkLst>
        </pc:spChg>
        <pc:spChg chg="add">
          <ac:chgData name="alessandro pilli" userId="566654d0047b27db" providerId="LiveId" clId="{0A7CD389-5B1A-4490-B807-AACB2CBAD475}" dt="2023-09-02T16:03:50.400" v="1981" actId="26606"/>
          <ac:spMkLst>
            <pc:docMk/>
            <pc:sldMk cId="1397976690" sldId="269"/>
            <ac:spMk id="30" creationId="{6016219D-510E-4184-9090-6D5578A87BD1}"/>
          </ac:spMkLst>
        </pc:spChg>
        <pc:spChg chg="add">
          <ac:chgData name="alessandro pilli" userId="566654d0047b27db" providerId="LiveId" clId="{0A7CD389-5B1A-4490-B807-AACB2CBAD475}" dt="2023-09-02T16:03:50.400" v="1981" actId="26606"/>
          <ac:spMkLst>
            <pc:docMk/>
            <pc:sldMk cId="1397976690" sldId="269"/>
            <ac:spMk id="32" creationId="{AFF4A713-7B75-4B21-90D7-5AB19547C728}"/>
          </ac:spMkLst>
        </pc:spChg>
        <pc:spChg chg="add">
          <ac:chgData name="alessandro pilli" userId="566654d0047b27db" providerId="LiveId" clId="{0A7CD389-5B1A-4490-B807-AACB2CBAD475}" dt="2023-09-02T16:03:50.400" v="1981" actId="26606"/>
          <ac:spMkLst>
            <pc:docMk/>
            <pc:sldMk cId="1397976690" sldId="269"/>
            <ac:spMk id="34" creationId="{DC631C0B-6DA6-4E57-8231-CE32B3434A7E}"/>
          </ac:spMkLst>
        </pc:spChg>
        <pc:spChg chg="add">
          <ac:chgData name="alessandro pilli" userId="566654d0047b27db" providerId="LiveId" clId="{0A7CD389-5B1A-4490-B807-AACB2CBAD475}" dt="2023-09-02T16:03:50.400" v="1981" actId="26606"/>
          <ac:spMkLst>
            <pc:docMk/>
            <pc:sldMk cId="1397976690" sldId="269"/>
            <ac:spMk id="36" creationId="{C29501E6-A978-4A61-9689-9085AF97A53A}"/>
          </ac:spMkLst>
        </pc:spChg>
        <pc:cxnChg chg="add del">
          <ac:chgData name="alessandro pilli" userId="566654d0047b27db" providerId="LiveId" clId="{0A7CD389-5B1A-4490-B807-AACB2CBAD475}" dt="2023-09-02T16:03:50.400" v="1981" actId="26606"/>
          <ac:cxnSpMkLst>
            <pc:docMk/>
            <pc:sldMk cId="1397976690" sldId="269"/>
            <ac:cxnSpMk id="15" creationId="{56020367-4FD5-4596-8E10-C5F095CD8DBF}"/>
          </ac:cxnSpMkLst>
        </pc:cxnChg>
      </pc:sldChg>
      <pc:sldChg chg="addSp delSp modSp mod">
        <pc:chgData name="alessandro pilli" userId="566654d0047b27db" providerId="LiveId" clId="{0A7CD389-5B1A-4490-B807-AACB2CBAD475}" dt="2023-09-02T16:18:05.909" v="2423"/>
        <pc:sldMkLst>
          <pc:docMk/>
          <pc:sldMk cId="3850937668" sldId="270"/>
        </pc:sldMkLst>
        <pc:spChg chg="add mod">
          <ac:chgData name="alessandro pilli" userId="566654d0047b27db" providerId="LiveId" clId="{0A7CD389-5B1A-4490-B807-AACB2CBAD475}" dt="2023-09-02T16:15:50.310" v="2222" actId="1076"/>
          <ac:spMkLst>
            <pc:docMk/>
            <pc:sldMk cId="3850937668" sldId="270"/>
            <ac:spMk id="3" creationId="{757FDC97-BF2C-D6AE-87DA-A23C9A9A4CE0}"/>
          </ac:spMkLst>
        </pc:spChg>
        <pc:spChg chg="add mod">
          <ac:chgData name="alessandro pilli" userId="566654d0047b27db" providerId="LiveId" clId="{0A7CD389-5B1A-4490-B807-AACB2CBAD475}" dt="2023-09-02T16:16:12.544" v="2237" actId="1035"/>
          <ac:spMkLst>
            <pc:docMk/>
            <pc:sldMk cId="3850937668" sldId="270"/>
            <ac:spMk id="4" creationId="{B9F2931E-1382-AB6B-2D57-8CD3EDAED15E}"/>
          </ac:spMkLst>
        </pc:spChg>
        <pc:spChg chg="add mod">
          <ac:chgData name="alessandro pilli" userId="566654d0047b27db" providerId="LiveId" clId="{0A7CD389-5B1A-4490-B807-AACB2CBAD475}" dt="2023-09-02T16:16:31.317" v="2324" actId="1036"/>
          <ac:spMkLst>
            <pc:docMk/>
            <pc:sldMk cId="3850937668" sldId="270"/>
            <ac:spMk id="6" creationId="{BC784E58-DD0A-7986-BC5C-44E91C0014BA}"/>
          </ac:spMkLst>
        </pc:spChg>
        <pc:spChg chg="add mod">
          <ac:chgData name="alessandro pilli" userId="566654d0047b27db" providerId="LiveId" clId="{0A7CD389-5B1A-4490-B807-AACB2CBAD475}" dt="2023-09-02T16:16:40.902" v="2335" actId="1037"/>
          <ac:spMkLst>
            <pc:docMk/>
            <pc:sldMk cId="3850937668" sldId="270"/>
            <ac:spMk id="8" creationId="{EC55CDD4-23CF-542B-B01B-BD15C90C2335}"/>
          </ac:spMkLst>
        </pc:spChg>
        <pc:spChg chg="add mod">
          <ac:chgData name="alessandro pilli" userId="566654d0047b27db" providerId="LiveId" clId="{0A7CD389-5B1A-4490-B807-AACB2CBAD475}" dt="2023-09-02T16:16:49.575" v="2405" actId="1037"/>
          <ac:spMkLst>
            <pc:docMk/>
            <pc:sldMk cId="3850937668" sldId="270"/>
            <ac:spMk id="9" creationId="{524F1E40-9AAC-C79F-00F3-5E58AF3390D0}"/>
          </ac:spMkLst>
        </pc:spChg>
        <pc:spChg chg="add del mod">
          <ac:chgData name="alessandro pilli" userId="566654d0047b27db" providerId="LiveId" clId="{0A7CD389-5B1A-4490-B807-AACB2CBAD475}" dt="2023-09-02T16:18:05.909" v="2423"/>
          <ac:spMkLst>
            <pc:docMk/>
            <pc:sldMk cId="3850937668" sldId="270"/>
            <ac:spMk id="10" creationId="{531CF4F2-49C5-6AB9-0539-FDB88DBE64B7}"/>
          </ac:spMkLst>
        </pc:spChg>
        <pc:spChg chg="add del mod">
          <ac:chgData name="alessandro pilli" userId="566654d0047b27db" providerId="LiveId" clId="{0A7CD389-5B1A-4490-B807-AACB2CBAD475}" dt="2023-09-02T16:18:02.283" v="2422"/>
          <ac:spMkLst>
            <pc:docMk/>
            <pc:sldMk cId="3850937668" sldId="270"/>
            <ac:spMk id="11" creationId="{770F2A30-E5B9-62BD-40E6-2BD1FA3474B1}"/>
          </ac:spMkLst>
        </pc:spChg>
        <pc:spChg chg="add del mod">
          <ac:chgData name="alessandro pilli" userId="566654d0047b27db" providerId="LiveId" clId="{0A7CD389-5B1A-4490-B807-AACB2CBAD475}" dt="2023-09-02T16:18:01.992" v="2421"/>
          <ac:spMkLst>
            <pc:docMk/>
            <pc:sldMk cId="3850937668" sldId="270"/>
            <ac:spMk id="13" creationId="{E640B382-CE11-281D-A441-FEFE6CCCDFF7}"/>
          </ac:spMkLst>
        </pc:spChg>
        <pc:spChg chg="add del mod">
          <ac:chgData name="alessandro pilli" userId="566654d0047b27db" providerId="LiveId" clId="{0A7CD389-5B1A-4490-B807-AACB2CBAD475}" dt="2023-09-02T16:18:01.679" v="2420"/>
          <ac:spMkLst>
            <pc:docMk/>
            <pc:sldMk cId="3850937668" sldId="270"/>
            <ac:spMk id="15" creationId="{A5D5734D-6013-E691-8062-A3EC57C9CB35}"/>
          </ac:spMkLst>
        </pc:spChg>
        <pc:spChg chg="add del mod">
          <ac:chgData name="alessandro pilli" userId="566654d0047b27db" providerId="LiveId" clId="{0A7CD389-5B1A-4490-B807-AACB2CBAD475}" dt="2023-09-02T16:18:01.395" v="2419"/>
          <ac:spMkLst>
            <pc:docMk/>
            <pc:sldMk cId="3850937668" sldId="270"/>
            <ac:spMk id="17" creationId="{DE6646A4-63FC-7E15-DEA3-B229D1CAE2DB}"/>
          </ac:spMkLst>
        </pc:spChg>
        <pc:picChg chg="mod">
          <ac:chgData name="alessandro pilli" userId="566654d0047b27db" providerId="LiveId" clId="{0A7CD389-5B1A-4490-B807-AACB2CBAD475}" dt="2023-09-02T16:17:50.125" v="2416" actId="1076"/>
          <ac:picMkLst>
            <pc:docMk/>
            <pc:sldMk cId="3850937668" sldId="270"/>
            <ac:picMk id="5" creationId="{6AC6E0D5-ED88-B329-94CC-CF79EF12FAE8}"/>
          </ac:picMkLst>
        </pc:picChg>
        <pc:picChg chg="mod">
          <ac:chgData name="alessandro pilli" userId="566654d0047b27db" providerId="LiveId" clId="{0A7CD389-5B1A-4490-B807-AACB2CBAD475}" dt="2023-09-02T16:15:59.958" v="2226" actId="1076"/>
          <ac:picMkLst>
            <pc:docMk/>
            <pc:sldMk cId="3850937668" sldId="270"/>
            <ac:picMk id="7" creationId="{AAA517CB-F6D0-3C5F-C1C6-C073C0289DF8}"/>
          </ac:picMkLst>
        </pc:picChg>
      </pc:sldChg>
      <pc:sldChg chg="addSp delSp modSp">
        <pc:chgData name="alessandro pilli" userId="566654d0047b27db" providerId="LiveId" clId="{0A7CD389-5B1A-4490-B807-AACB2CBAD475}" dt="2023-09-02T16:18:59.033" v="2429"/>
        <pc:sldMkLst>
          <pc:docMk/>
          <pc:sldMk cId="314605976" sldId="272"/>
        </pc:sldMkLst>
        <pc:spChg chg="add del mod">
          <ac:chgData name="alessandro pilli" userId="566654d0047b27db" providerId="LiveId" clId="{0A7CD389-5B1A-4490-B807-AACB2CBAD475}" dt="2023-09-02T16:18:59.033" v="2429"/>
          <ac:spMkLst>
            <pc:docMk/>
            <pc:sldMk cId="314605976" sldId="272"/>
            <ac:spMk id="3" creationId="{65F76CA2-7A63-3669-8EE2-0F07A9B2FF8B}"/>
          </ac:spMkLst>
        </pc:spChg>
        <pc:spChg chg="add del mod">
          <ac:chgData name="alessandro pilli" userId="566654d0047b27db" providerId="LiveId" clId="{0A7CD389-5B1A-4490-B807-AACB2CBAD475}" dt="2023-09-02T16:18:58.636" v="2428"/>
          <ac:spMkLst>
            <pc:docMk/>
            <pc:sldMk cId="314605976" sldId="272"/>
            <ac:spMk id="4" creationId="{5FC48E68-8ABF-AE7D-022D-36E96EE501F1}"/>
          </ac:spMkLst>
        </pc:spChg>
        <pc:spChg chg="add del mod">
          <ac:chgData name="alessandro pilli" userId="566654d0047b27db" providerId="LiveId" clId="{0A7CD389-5B1A-4490-B807-AACB2CBAD475}" dt="2023-09-02T16:18:58.177" v="2427"/>
          <ac:spMkLst>
            <pc:docMk/>
            <pc:sldMk cId="314605976" sldId="272"/>
            <ac:spMk id="5" creationId="{CFC1C414-EB1E-A327-4EFD-9BE62E0A9467}"/>
          </ac:spMkLst>
        </pc:spChg>
      </pc:sldChg>
      <pc:sldChg chg="modSp new del mod">
        <pc:chgData name="alessandro pilli" userId="566654d0047b27db" providerId="LiveId" clId="{0A7CD389-5B1A-4490-B807-AACB2CBAD475}" dt="2023-09-02T15:27:54.610" v="145" actId="680"/>
        <pc:sldMkLst>
          <pc:docMk/>
          <pc:sldMk cId="61910492" sldId="273"/>
        </pc:sldMkLst>
        <pc:spChg chg="mod">
          <ac:chgData name="alessandro pilli" userId="566654d0047b27db" providerId="LiveId" clId="{0A7CD389-5B1A-4490-B807-AACB2CBAD475}" dt="2023-09-02T15:27:53.962" v="144" actId="20577"/>
          <ac:spMkLst>
            <pc:docMk/>
            <pc:sldMk cId="61910492" sldId="273"/>
            <ac:spMk id="2" creationId="{538B07F4-A7CD-6AB1-C6E7-F1AA239AF2E6}"/>
          </ac:spMkLst>
        </pc:spChg>
      </pc:sldChg>
      <pc:sldChg chg="addSp modSp new mod">
        <pc:chgData name="alessandro pilli" userId="566654d0047b27db" providerId="LiveId" clId="{0A7CD389-5B1A-4490-B807-AACB2CBAD475}" dt="2023-09-02T15:42:05.302" v="1211" actId="1076"/>
        <pc:sldMkLst>
          <pc:docMk/>
          <pc:sldMk cId="1838189326" sldId="273"/>
        </pc:sldMkLst>
        <pc:spChg chg="mod">
          <ac:chgData name="alessandro pilli" userId="566654d0047b27db" providerId="LiveId" clId="{0A7CD389-5B1A-4490-B807-AACB2CBAD475}" dt="2023-09-02T15:41:26.160" v="1197"/>
          <ac:spMkLst>
            <pc:docMk/>
            <pc:sldMk cId="1838189326" sldId="273"/>
            <ac:spMk id="2" creationId="{BEDFD2E8-700E-036A-BC9B-FE1D8AB8D2C6}"/>
          </ac:spMkLst>
        </pc:spChg>
        <pc:spChg chg="mod">
          <ac:chgData name="alessandro pilli" userId="566654d0047b27db" providerId="LiveId" clId="{0A7CD389-5B1A-4490-B807-AACB2CBAD475}" dt="2023-09-02T15:41:42.510" v="1208" actId="14100"/>
          <ac:spMkLst>
            <pc:docMk/>
            <pc:sldMk cId="1838189326" sldId="273"/>
            <ac:spMk id="3" creationId="{0CC79591-EE8D-DA62-8A0C-C28BAF5D5855}"/>
          </ac:spMkLst>
        </pc:spChg>
        <pc:spChg chg="add mod">
          <ac:chgData name="alessandro pilli" userId="566654d0047b27db" providerId="LiveId" clId="{0A7CD389-5B1A-4490-B807-AACB2CBAD475}" dt="2023-09-02T15:42:05.302" v="1211" actId="1076"/>
          <ac:spMkLst>
            <pc:docMk/>
            <pc:sldMk cId="1838189326" sldId="273"/>
            <ac:spMk id="4" creationId="{BC3956CD-D9E2-1FF9-81FC-8F2BC61599A5}"/>
          </ac:spMkLst>
        </pc:spChg>
      </pc:sldChg>
      <pc:sldChg chg="addSp delSp modSp add mod">
        <pc:chgData name="alessandro pilli" userId="566654d0047b27db" providerId="LiveId" clId="{0A7CD389-5B1A-4490-B807-AACB2CBAD475}" dt="2023-09-02T16:10:52.716" v="2156" actId="20577"/>
        <pc:sldMkLst>
          <pc:docMk/>
          <pc:sldMk cId="3748895636" sldId="274"/>
        </pc:sldMkLst>
        <pc:spChg chg="mod">
          <ac:chgData name="alessandro pilli" userId="566654d0047b27db" providerId="LiveId" clId="{0A7CD389-5B1A-4490-B807-AACB2CBAD475}" dt="2023-09-02T16:01:35.735" v="1913" actId="27636"/>
          <ac:spMkLst>
            <pc:docMk/>
            <pc:sldMk cId="3748895636" sldId="274"/>
            <ac:spMk id="2" creationId="{53B88D04-941C-1500-623D-780E96CD7FA3}"/>
          </ac:spMkLst>
        </pc:spChg>
        <pc:spChg chg="add del mod">
          <ac:chgData name="alessandro pilli" userId="566654d0047b27db" providerId="LiveId" clId="{0A7CD389-5B1A-4490-B807-AACB2CBAD475}" dt="2023-09-02T15:58:53.524" v="1849" actId="478"/>
          <ac:spMkLst>
            <pc:docMk/>
            <pc:sldMk cId="3748895636" sldId="274"/>
            <ac:spMk id="4" creationId="{C228850A-A3B1-5620-0A20-C3C71A78E6D9}"/>
          </ac:spMkLst>
        </pc:spChg>
        <pc:spChg chg="add mod">
          <ac:chgData name="alessandro pilli" userId="566654d0047b27db" providerId="LiveId" clId="{0A7CD389-5B1A-4490-B807-AACB2CBAD475}" dt="2023-09-02T16:10:52.716" v="2156" actId="20577"/>
          <ac:spMkLst>
            <pc:docMk/>
            <pc:sldMk cId="3748895636" sldId="274"/>
            <ac:spMk id="6" creationId="{82230AA9-F25C-76FD-C777-509762A7624E}"/>
          </ac:spMkLst>
        </pc:spChg>
        <pc:spChg chg="del">
          <ac:chgData name="alessandro pilli" userId="566654d0047b27db" providerId="LiveId" clId="{0A7CD389-5B1A-4490-B807-AACB2CBAD475}" dt="2023-09-02T15:59:02.428" v="1851" actId="478"/>
          <ac:spMkLst>
            <pc:docMk/>
            <pc:sldMk cId="3748895636" sldId="274"/>
            <ac:spMk id="8" creationId="{F3B81BC4-EBD8-66FB-36DE-65FFC39D37E5}"/>
          </ac:spMkLst>
        </pc:spChg>
        <pc:spChg chg="del">
          <ac:chgData name="alessandro pilli" userId="566654d0047b27db" providerId="LiveId" clId="{0A7CD389-5B1A-4490-B807-AACB2CBAD475}" dt="2023-09-02T15:58:59.154" v="1850" actId="478"/>
          <ac:spMkLst>
            <pc:docMk/>
            <pc:sldMk cId="3748895636" sldId="274"/>
            <ac:spMk id="9" creationId="{8BAB37BF-D50D-FB0B-6A52-80F654A39A07}"/>
          </ac:spMkLst>
        </pc:spChg>
        <pc:spChg chg="del">
          <ac:chgData name="alessandro pilli" userId="566654d0047b27db" providerId="LiveId" clId="{0A7CD389-5B1A-4490-B807-AACB2CBAD475}" dt="2023-09-02T15:59:12.928" v="1852" actId="478"/>
          <ac:spMkLst>
            <pc:docMk/>
            <pc:sldMk cId="3748895636" sldId="274"/>
            <ac:spMk id="19" creationId="{AA327739-D2DE-8C2D-4AB6-6A18DDE3F5F6}"/>
          </ac:spMkLst>
        </pc:spChg>
        <pc:spChg chg="del">
          <ac:chgData name="alessandro pilli" userId="566654d0047b27db" providerId="LiveId" clId="{0A7CD389-5B1A-4490-B807-AACB2CBAD475}" dt="2023-09-02T15:59:12.928" v="1852" actId="478"/>
          <ac:spMkLst>
            <pc:docMk/>
            <pc:sldMk cId="3748895636" sldId="274"/>
            <ac:spMk id="21" creationId="{815C0FB4-6C6D-7FD8-3EA1-FEA8F5B298C3}"/>
          </ac:spMkLst>
        </pc:spChg>
        <pc:spChg chg="del">
          <ac:chgData name="alessandro pilli" userId="566654d0047b27db" providerId="LiveId" clId="{0A7CD389-5B1A-4490-B807-AACB2CBAD475}" dt="2023-09-02T15:59:20.304" v="1854" actId="478"/>
          <ac:spMkLst>
            <pc:docMk/>
            <pc:sldMk cId="3748895636" sldId="274"/>
            <ac:spMk id="22" creationId="{473FCE24-D487-9679-9B39-32E3FB10386F}"/>
          </ac:spMkLst>
        </pc:spChg>
        <pc:grpChg chg="del">
          <ac:chgData name="alessandro pilli" userId="566654d0047b27db" providerId="LiveId" clId="{0A7CD389-5B1A-4490-B807-AACB2CBAD475}" dt="2023-09-02T15:58:59.154" v="1850" actId="478"/>
          <ac:grpSpMkLst>
            <pc:docMk/>
            <pc:sldMk cId="3748895636" sldId="274"/>
            <ac:grpSpMk id="27" creationId="{73F60098-6BF5-AFCE-0767-CB852F898214}"/>
          </ac:grpSpMkLst>
        </pc:grpChg>
        <pc:picChg chg="add del">
          <ac:chgData name="alessandro pilli" userId="566654d0047b27db" providerId="LiveId" clId="{0A7CD389-5B1A-4490-B807-AACB2CBAD475}" dt="2023-09-02T15:58:59.154" v="1850" actId="478"/>
          <ac:picMkLst>
            <pc:docMk/>
            <pc:sldMk cId="3748895636" sldId="274"/>
            <ac:picMk id="13" creationId="{83B82090-3F4A-1DAC-14B6-B3664D1A772E}"/>
          </ac:picMkLst>
        </pc:picChg>
      </pc:sldChg>
    </pc:docChg>
  </pc:docChgLst>
  <pc:docChgLst>
    <pc:chgData name="alessandro pilli" userId="566654d0047b27db" providerId="LiveId" clId="{43322CAA-D30B-4C26-8964-7F11DB70CC6C}"/>
    <pc:docChg chg="undo custSel modSld">
      <pc:chgData name="alessandro pilli" userId="566654d0047b27db" providerId="LiveId" clId="{43322CAA-D30B-4C26-8964-7F11DB70CC6C}" dt="2023-09-07T12:11:27.206" v="446" actId="20577"/>
      <pc:docMkLst>
        <pc:docMk/>
      </pc:docMkLst>
      <pc:sldChg chg="modSp mod">
        <pc:chgData name="alessandro pilli" userId="566654d0047b27db" providerId="LiveId" clId="{43322CAA-D30B-4C26-8964-7F11DB70CC6C}" dt="2023-09-07T07:16:52.922" v="351" actId="1076"/>
        <pc:sldMkLst>
          <pc:docMk/>
          <pc:sldMk cId="2566847410" sldId="257"/>
        </pc:sldMkLst>
        <pc:spChg chg="mod">
          <ac:chgData name="alessandro pilli" userId="566654d0047b27db" providerId="LiveId" clId="{43322CAA-D30B-4C26-8964-7F11DB70CC6C}" dt="2023-09-07T07:16:52.922" v="351" actId="1076"/>
          <ac:spMkLst>
            <pc:docMk/>
            <pc:sldMk cId="2566847410" sldId="257"/>
            <ac:spMk id="8" creationId="{DDA12CEA-3FB9-634A-7DD0-5FAF7B18991F}"/>
          </ac:spMkLst>
        </pc:spChg>
      </pc:sldChg>
      <pc:sldChg chg="modSp mod">
        <pc:chgData name="alessandro pilli" userId="566654d0047b27db" providerId="LiveId" clId="{43322CAA-D30B-4C26-8964-7F11DB70CC6C}" dt="2023-09-05T20:04:10.012" v="45" actId="20577"/>
        <pc:sldMkLst>
          <pc:docMk/>
          <pc:sldMk cId="2921479594" sldId="262"/>
        </pc:sldMkLst>
        <pc:spChg chg="mod">
          <ac:chgData name="alessandro pilli" userId="566654d0047b27db" providerId="LiveId" clId="{43322CAA-D30B-4C26-8964-7F11DB70CC6C}" dt="2023-09-05T20:04:10.012" v="45" actId="20577"/>
          <ac:spMkLst>
            <pc:docMk/>
            <pc:sldMk cId="2921479594" sldId="262"/>
            <ac:spMk id="2" creationId="{53B88D04-941C-1500-623D-780E96CD7FA3}"/>
          </ac:spMkLst>
        </pc:spChg>
      </pc:sldChg>
      <pc:sldChg chg="modSp mod">
        <pc:chgData name="alessandro pilli" userId="566654d0047b27db" providerId="LiveId" clId="{43322CAA-D30B-4C26-8964-7F11DB70CC6C}" dt="2023-09-07T07:07:21.108" v="243" actId="14100"/>
        <pc:sldMkLst>
          <pc:docMk/>
          <pc:sldMk cId="1222528802" sldId="263"/>
        </pc:sldMkLst>
        <pc:spChg chg="mod">
          <ac:chgData name="alessandro pilli" userId="566654d0047b27db" providerId="LiveId" clId="{43322CAA-D30B-4C26-8964-7F11DB70CC6C}" dt="2023-09-07T07:07:21.108" v="243" actId="14100"/>
          <ac:spMkLst>
            <pc:docMk/>
            <pc:sldMk cId="1222528802" sldId="263"/>
            <ac:spMk id="3" creationId="{00000000-0000-0000-0000-000000000000}"/>
          </ac:spMkLst>
        </pc:spChg>
      </pc:sldChg>
      <pc:sldChg chg="modSp mod">
        <pc:chgData name="alessandro pilli" userId="566654d0047b27db" providerId="LiveId" clId="{43322CAA-D30B-4C26-8964-7F11DB70CC6C}" dt="2023-09-07T07:08:20.984" v="251" actId="1037"/>
        <pc:sldMkLst>
          <pc:docMk/>
          <pc:sldMk cId="1664803072" sldId="265"/>
        </pc:sldMkLst>
        <pc:spChg chg="mod">
          <ac:chgData name="alessandro pilli" userId="566654d0047b27db" providerId="LiveId" clId="{43322CAA-D30B-4C26-8964-7F11DB70CC6C}" dt="2023-09-05T20:04:48.621" v="49" actId="20577"/>
          <ac:spMkLst>
            <pc:docMk/>
            <pc:sldMk cId="1664803072" sldId="265"/>
            <ac:spMk id="2" creationId="{53B88D04-941C-1500-623D-780E96CD7FA3}"/>
          </ac:spMkLst>
        </pc:spChg>
        <pc:spChg chg="mod">
          <ac:chgData name="alessandro pilli" userId="566654d0047b27db" providerId="LiveId" clId="{43322CAA-D30B-4C26-8964-7F11DB70CC6C}" dt="2023-09-07T07:08:05.934" v="250" actId="1037"/>
          <ac:spMkLst>
            <pc:docMk/>
            <pc:sldMk cId="1664803072" sldId="265"/>
            <ac:spMk id="3" creationId="{00000000-0000-0000-0000-000000000000}"/>
          </ac:spMkLst>
        </pc:spChg>
        <pc:spChg chg="mod">
          <ac:chgData name="alessandro pilli" userId="566654d0047b27db" providerId="LiveId" clId="{43322CAA-D30B-4C26-8964-7F11DB70CC6C}" dt="2023-09-07T07:08:20.984" v="251" actId="1037"/>
          <ac:spMkLst>
            <pc:docMk/>
            <pc:sldMk cId="1664803072" sldId="265"/>
            <ac:spMk id="13" creationId="{00000000-0000-0000-0000-000000000000}"/>
          </ac:spMkLst>
        </pc:spChg>
        <pc:spChg chg="mod">
          <ac:chgData name="alessandro pilli" userId="566654d0047b27db" providerId="LiveId" clId="{43322CAA-D30B-4C26-8964-7F11DB70CC6C}" dt="2023-09-07T07:07:49.978" v="247" actId="14100"/>
          <ac:spMkLst>
            <pc:docMk/>
            <pc:sldMk cId="1664803072" sldId="265"/>
            <ac:spMk id="15" creationId="{00000000-0000-0000-0000-000000000000}"/>
          </ac:spMkLst>
        </pc:spChg>
      </pc:sldChg>
      <pc:sldChg chg="modSp mod">
        <pc:chgData name="alessandro pilli" userId="566654d0047b27db" providerId="LiveId" clId="{43322CAA-D30B-4C26-8964-7F11DB70CC6C}" dt="2023-09-05T20:14:02.320" v="104" actId="1076"/>
        <pc:sldMkLst>
          <pc:docMk/>
          <pc:sldMk cId="352268317" sldId="266"/>
        </pc:sldMkLst>
        <pc:spChg chg="mod">
          <ac:chgData name="alessandro pilli" userId="566654d0047b27db" providerId="LiveId" clId="{43322CAA-D30B-4C26-8964-7F11DB70CC6C}" dt="2023-09-05T20:14:02.320" v="104" actId="1076"/>
          <ac:spMkLst>
            <pc:docMk/>
            <pc:sldMk cId="352268317" sldId="266"/>
            <ac:spMk id="2" creationId="{21BDF3DA-CD3F-946F-FA56-3E8DF7F686EF}"/>
          </ac:spMkLst>
        </pc:spChg>
        <pc:spChg chg="mod">
          <ac:chgData name="alessandro pilli" userId="566654d0047b27db" providerId="LiveId" clId="{43322CAA-D30B-4C26-8964-7F11DB70CC6C}" dt="2023-09-05T20:13:57.457" v="103" actId="27636"/>
          <ac:spMkLst>
            <pc:docMk/>
            <pc:sldMk cId="352268317" sldId="266"/>
            <ac:spMk id="3" creationId="{88D9629D-B081-9478-B055-EA88ACCCACF9}"/>
          </ac:spMkLst>
        </pc:spChg>
      </pc:sldChg>
      <pc:sldChg chg="modSp mod">
        <pc:chgData name="alessandro pilli" userId="566654d0047b27db" providerId="LiveId" clId="{43322CAA-D30B-4C26-8964-7F11DB70CC6C}" dt="2023-09-05T20:02:10.751" v="5" actId="20577"/>
        <pc:sldMkLst>
          <pc:docMk/>
          <pc:sldMk cId="2966707947" sldId="267"/>
        </pc:sldMkLst>
        <pc:spChg chg="mod">
          <ac:chgData name="alessandro pilli" userId="566654d0047b27db" providerId="LiveId" clId="{43322CAA-D30B-4C26-8964-7F11DB70CC6C}" dt="2023-09-05T20:02:10.751" v="5" actId="20577"/>
          <ac:spMkLst>
            <pc:docMk/>
            <pc:sldMk cId="2966707947" sldId="267"/>
            <ac:spMk id="2" creationId="{53B88D04-941C-1500-623D-780E96CD7FA3}"/>
          </ac:spMkLst>
        </pc:spChg>
      </pc:sldChg>
      <pc:sldChg chg="modSp mod">
        <pc:chgData name="alessandro pilli" userId="566654d0047b27db" providerId="LiveId" clId="{43322CAA-D30B-4C26-8964-7F11DB70CC6C}" dt="2023-09-05T20:02:06.604" v="3" actId="20577"/>
        <pc:sldMkLst>
          <pc:docMk/>
          <pc:sldMk cId="527490721" sldId="268"/>
        </pc:sldMkLst>
        <pc:spChg chg="mod">
          <ac:chgData name="alessandro pilli" userId="566654d0047b27db" providerId="LiveId" clId="{43322CAA-D30B-4C26-8964-7F11DB70CC6C}" dt="2023-09-05T20:02:06.604" v="3" actId="20577"/>
          <ac:spMkLst>
            <pc:docMk/>
            <pc:sldMk cId="527490721" sldId="268"/>
            <ac:spMk id="2" creationId="{53B88D04-941C-1500-623D-780E96CD7FA3}"/>
          </ac:spMkLst>
        </pc:spChg>
      </pc:sldChg>
      <pc:sldChg chg="addSp modSp mod">
        <pc:chgData name="alessandro pilli" userId="566654d0047b27db" providerId="LiveId" clId="{43322CAA-D30B-4C26-8964-7F11DB70CC6C}" dt="2023-09-07T07:06:46.127" v="241" actId="1037"/>
        <pc:sldMkLst>
          <pc:docMk/>
          <pc:sldMk cId="3850937668" sldId="270"/>
        </pc:sldMkLst>
        <pc:spChg chg="mod">
          <ac:chgData name="alessandro pilli" userId="566654d0047b27db" providerId="LiveId" clId="{43322CAA-D30B-4C26-8964-7F11DB70CC6C}" dt="2023-09-05T20:03:37.939" v="28" actId="255"/>
          <ac:spMkLst>
            <pc:docMk/>
            <pc:sldMk cId="3850937668" sldId="270"/>
            <ac:spMk id="2" creationId="{53B88D04-941C-1500-623D-780E96CD7FA3}"/>
          </ac:spMkLst>
        </pc:spChg>
        <pc:spChg chg="add mod">
          <ac:chgData name="alessandro pilli" userId="566654d0047b27db" providerId="LiveId" clId="{43322CAA-D30B-4C26-8964-7F11DB70CC6C}" dt="2023-09-07T07:05:56.447" v="230" actId="1035"/>
          <ac:spMkLst>
            <pc:docMk/>
            <pc:sldMk cId="3850937668" sldId="270"/>
            <ac:spMk id="10" creationId="{B276C0C7-F305-1C5B-BC09-5B1F7D6CED38}"/>
          </ac:spMkLst>
        </pc:spChg>
        <pc:spChg chg="add mod">
          <ac:chgData name="alessandro pilli" userId="566654d0047b27db" providerId="LiveId" clId="{43322CAA-D30B-4C26-8964-7F11DB70CC6C}" dt="2023-09-07T07:05:48.803" v="223" actId="1038"/>
          <ac:spMkLst>
            <pc:docMk/>
            <pc:sldMk cId="3850937668" sldId="270"/>
            <ac:spMk id="11" creationId="{6AE1C6EF-00B9-4FD8-26DA-7E4E9D3AA1BF}"/>
          </ac:spMkLst>
        </pc:spChg>
        <pc:spChg chg="add mod">
          <ac:chgData name="alessandro pilli" userId="566654d0047b27db" providerId="LiveId" clId="{43322CAA-D30B-4C26-8964-7F11DB70CC6C}" dt="2023-09-07T07:05:40.007" v="218" actId="1036"/>
          <ac:spMkLst>
            <pc:docMk/>
            <pc:sldMk cId="3850937668" sldId="270"/>
            <ac:spMk id="13" creationId="{98F20AFC-016B-B9ED-FC68-0CC4E37719C2}"/>
          </ac:spMkLst>
        </pc:spChg>
        <pc:spChg chg="add mod">
          <ac:chgData name="alessandro pilli" userId="566654d0047b27db" providerId="LiveId" clId="{43322CAA-D30B-4C26-8964-7F11DB70CC6C}" dt="2023-09-07T07:06:46.127" v="241" actId="1037"/>
          <ac:spMkLst>
            <pc:docMk/>
            <pc:sldMk cId="3850937668" sldId="270"/>
            <ac:spMk id="15" creationId="{189A11BF-13DB-E264-27CC-1DF92B16A9C9}"/>
          </ac:spMkLst>
        </pc:spChg>
      </pc:sldChg>
      <pc:sldChg chg="addSp modSp mod">
        <pc:chgData name="alessandro pilli" userId="566654d0047b27db" providerId="LiveId" clId="{43322CAA-D30B-4C26-8964-7F11DB70CC6C}" dt="2023-09-07T12:11:27.206" v="446" actId="20577"/>
        <pc:sldMkLst>
          <pc:docMk/>
          <pc:sldMk cId="314605976" sldId="272"/>
        </pc:sldMkLst>
        <pc:spChg chg="mod">
          <ac:chgData name="alessandro pilli" userId="566654d0047b27db" providerId="LiveId" clId="{43322CAA-D30B-4C26-8964-7F11DB70CC6C}" dt="2023-09-07T12:11:27.206" v="446" actId="20577"/>
          <ac:spMkLst>
            <pc:docMk/>
            <pc:sldMk cId="314605976" sldId="272"/>
            <ac:spMk id="2" creationId="{53B88D04-941C-1500-623D-780E96CD7FA3}"/>
          </ac:spMkLst>
        </pc:spChg>
        <pc:spChg chg="add mod">
          <ac:chgData name="alessandro pilli" userId="566654d0047b27db" providerId="LiveId" clId="{43322CAA-D30B-4C26-8964-7F11DB70CC6C}" dt="2023-09-07T07:11:37.918" v="343" actId="113"/>
          <ac:spMkLst>
            <pc:docMk/>
            <pc:sldMk cId="314605976" sldId="272"/>
            <ac:spMk id="3" creationId="{9243B5FD-3E60-A45A-121C-7998AB0BEEED}"/>
          </ac:spMkLst>
        </pc:spChg>
        <pc:spChg chg="add mod">
          <ac:chgData name="alessandro pilli" userId="566654d0047b27db" providerId="LiveId" clId="{43322CAA-D30B-4C26-8964-7F11DB70CC6C}" dt="2023-09-07T07:11:40.823" v="344" actId="113"/>
          <ac:spMkLst>
            <pc:docMk/>
            <pc:sldMk cId="314605976" sldId="272"/>
            <ac:spMk id="4" creationId="{EBFC89B2-10F9-E597-1118-678A4AE28CA8}"/>
          </ac:spMkLst>
        </pc:spChg>
        <pc:spChg chg="add mod">
          <ac:chgData name="alessandro pilli" userId="566654d0047b27db" providerId="LiveId" clId="{43322CAA-D30B-4C26-8964-7F11DB70CC6C}" dt="2023-09-07T07:11:33.623" v="341" actId="113"/>
          <ac:spMkLst>
            <pc:docMk/>
            <pc:sldMk cId="314605976" sldId="272"/>
            <ac:spMk id="5" creationId="{521039F9-D5C6-F085-7D89-6A1A54FECCBE}"/>
          </ac:spMkLst>
        </pc:spChg>
        <pc:spChg chg="add mod">
          <ac:chgData name="alessandro pilli" userId="566654d0047b27db" providerId="LiveId" clId="{43322CAA-D30B-4C26-8964-7F11DB70CC6C}" dt="2023-09-07T07:11:35.522" v="342" actId="113"/>
          <ac:spMkLst>
            <pc:docMk/>
            <pc:sldMk cId="314605976" sldId="272"/>
            <ac:spMk id="6" creationId="{C8E9B6EF-5A7F-2C0D-3F62-912C68652096}"/>
          </ac:spMkLst>
        </pc:spChg>
        <pc:spChg chg="add mod">
          <ac:chgData name="alessandro pilli" userId="566654d0047b27db" providerId="LiveId" clId="{43322CAA-D30B-4C26-8964-7F11DB70CC6C}" dt="2023-09-07T07:11:24.553" v="340" actId="113"/>
          <ac:spMkLst>
            <pc:docMk/>
            <pc:sldMk cId="314605976" sldId="272"/>
            <ac:spMk id="7" creationId="{5639C1AA-7143-93E7-7483-09F918DAAD96}"/>
          </ac:spMkLst>
        </pc:spChg>
        <pc:spChg chg="add mod">
          <ac:chgData name="alessandro pilli" userId="566654d0047b27db" providerId="LiveId" clId="{43322CAA-D30B-4C26-8964-7F11DB70CC6C}" dt="2023-09-07T07:11:45.974" v="346" actId="14100"/>
          <ac:spMkLst>
            <pc:docMk/>
            <pc:sldMk cId="314605976" sldId="272"/>
            <ac:spMk id="10" creationId="{F49CB7C4-CCAB-D257-05AE-2BDF9110A5C6}"/>
          </ac:spMkLst>
        </pc:spChg>
        <pc:spChg chg="add mod">
          <ac:chgData name="alessandro pilli" userId="566654d0047b27db" providerId="LiveId" clId="{43322CAA-D30B-4C26-8964-7F11DB70CC6C}" dt="2023-09-07T07:11:49.308" v="347" actId="113"/>
          <ac:spMkLst>
            <pc:docMk/>
            <pc:sldMk cId="314605976" sldId="272"/>
            <ac:spMk id="11" creationId="{DD85237C-081A-C795-BDDE-32AF3D34500B}"/>
          </ac:spMkLst>
        </pc:spChg>
        <pc:spChg chg="mod">
          <ac:chgData name="alessandro pilli" userId="566654d0047b27db" providerId="LiveId" clId="{43322CAA-D30B-4C26-8964-7F11DB70CC6C}" dt="2023-09-07T07:10:15.461" v="313" actId="1076"/>
          <ac:spMkLst>
            <pc:docMk/>
            <pc:sldMk cId="314605976" sldId="272"/>
            <ac:spMk id="22" creationId="{473FCE24-D487-9679-9B39-32E3FB10386F}"/>
          </ac:spMkLst>
        </pc:spChg>
      </pc:sldChg>
      <pc:sldChg chg="modSp mod">
        <pc:chgData name="alessandro pilli" userId="566654d0047b27db" providerId="LiveId" clId="{43322CAA-D30B-4C26-8964-7F11DB70CC6C}" dt="2023-09-07T07:17:05.844" v="354" actId="1076"/>
        <pc:sldMkLst>
          <pc:docMk/>
          <pc:sldMk cId="1838189326" sldId="273"/>
        </pc:sldMkLst>
        <pc:spChg chg="mod">
          <ac:chgData name="alessandro pilli" userId="566654d0047b27db" providerId="LiveId" clId="{43322CAA-D30B-4C26-8964-7F11DB70CC6C}" dt="2023-09-07T07:17:05.844" v="354" actId="1076"/>
          <ac:spMkLst>
            <pc:docMk/>
            <pc:sldMk cId="1838189326" sldId="273"/>
            <ac:spMk id="3" creationId="{0CC79591-EE8D-DA62-8A0C-C28BAF5D5855}"/>
          </ac:spMkLst>
        </pc:spChg>
      </pc:sldChg>
      <pc:sldChg chg="modSp mod">
        <pc:chgData name="alessandro pilli" userId="566654d0047b27db" providerId="LiveId" clId="{43322CAA-D30B-4C26-8964-7F11DB70CC6C}" dt="2023-09-05T20:11:48.356" v="96" actId="1076"/>
        <pc:sldMkLst>
          <pc:docMk/>
          <pc:sldMk cId="3748895636" sldId="274"/>
        </pc:sldMkLst>
        <pc:spChg chg="mod">
          <ac:chgData name="alessandro pilli" userId="566654d0047b27db" providerId="LiveId" clId="{43322CAA-D30B-4C26-8964-7F11DB70CC6C}" dt="2023-09-05T20:11:48.356" v="96" actId="1076"/>
          <ac:spMkLst>
            <pc:docMk/>
            <pc:sldMk cId="3748895636" sldId="274"/>
            <ac:spMk id="6" creationId="{82230AA9-F25C-76FD-C777-509762A7624E}"/>
          </ac:spMkLst>
        </pc:spChg>
      </pc:sldChg>
      <pc:sldChg chg="modSp mod">
        <pc:chgData name="alessandro pilli" userId="566654d0047b27db" providerId="LiveId" clId="{43322CAA-D30B-4C26-8964-7F11DB70CC6C}" dt="2023-09-07T12:08:36.846" v="400" actId="21"/>
        <pc:sldMkLst>
          <pc:docMk/>
          <pc:sldMk cId="653127623" sldId="275"/>
        </pc:sldMkLst>
        <pc:spChg chg="mod">
          <ac:chgData name="alessandro pilli" userId="566654d0047b27db" providerId="LiveId" clId="{43322CAA-D30B-4C26-8964-7F11DB70CC6C}" dt="2023-09-07T12:08:36.302" v="399" actId="20577"/>
          <ac:spMkLst>
            <pc:docMk/>
            <pc:sldMk cId="653127623" sldId="275"/>
            <ac:spMk id="2" creationId="{80AABB53-1CB8-E779-8E17-1BFA52A05EA3}"/>
          </ac:spMkLst>
        </pc:spChg>
        <pc:spChg chg="mod">
          <ac:chgData name="alessandro pilli" userId="566654d0047b27db" providerId="LiveId" clId="{43322CAA-D30B-4C26-8964-7F11DB70CC6C}" dt="2023-09-07T12:08:36.846" v="400" actId="21"/>
          <ac:spMkLst>
            <pc:docMk/>
            <pc:sldMk cId="653127623" sldId="275"/>
            <ac:spMk id="3" creationId="{565A7475-17F6-AC7F-0780-BE4217A2217B}"/>
          </ac:spMkLst>
        </pc:spChg>
      </pc:sldChg>
      <pc:sldChg chg="modSp mod">
        <pc:chgData name="alessandro pilli" userId="566654d0047b27db" providerId="LiveId" clId="{43322CAA-D30B-4C26-8964-7F11DB70CC6C}" dt="2023-09-05T20:04:34.077" v="47" actId="14100"/>
        <pc:sldMkLst>
          <pc:docMk/>
          <pc:sldMk cId="1646807564" sldId="276"/>
        </pc:sldMkLst>
        <pc:spChg chg="mod">
          <ac:chgData name="alessandro pilli" userId="566654d0047b27db" providerId="LiveId" clId="{43322CAA-D30B-4C26-8964-7F11DB70CC6C}" dt="2023-09-05T20:04:34.077" v="47" actId="14100"/>
          <ac:spMkLst>
            <pc:docMk/>
            <pc:sldMk cId="1646807564" sldId="276"/>
            <ac:spMk id="2" creationId="{53B88D04-941C-1500-623D-780E96CD7FA3}"/>
          </ac:spMkLst>
        </pc:spChg>
      </pc:sldChg>
      <pc:sldChg chg="modSp mod">
        <pc:chgData name="alessandro pilli" userId="566654d0047b27db" providerId="LiveId" clId="{43322CAA-D30B-4C26-8964-7F11DB70CC6C}" dt="2023-09-07T07:14:49.619" v="349" actId="20577"/>
        <pc:sldMkLst>
          <pc:docMk/>
          <pc:sldMk cId="3468596762" sldId="277"/>
        </pc:sldMkLst>
        <pc:spChg chg="mod">
          <ac:chgData name="alessandro pilli" userId="566654d0047b27db" providerId="LiveId" clId="{43322CAA-D30B-4C26-8964-7F11DB70CC6C}" dt="2023-09-05T20:04:38.840" v="48" actId="14100"/>
          <ac:spMkLst>
            <pc:docMk/>
            <pc:sldMk cId="3468596762" sldId="277"/>
            <ac:spMk id="2" creationId="{53B88D04-941C-1500-623D-780E96CD7FA3}"/>
          </ac:spMkLst>
        </pc:spChg>
        <pc:spChg chg="mod">
          <ac:chgData name="alessandro pilli" userId="566654d0047b27db" providerId="LiveId" clId="{43322CAA-D30B-4C26-8964-7F11DB70CC6C}" dt="2023-09-07T07:14:49.619" v="349" actId="20577"/>
          <ac:spMkLst>
            <pc:docMk/>
            <pc:sldMk cId="3468596762" sldId="277"/>
            <ac:spMk id="12" creationId="{F979BC6C-C4B0-4BAE-64C8-1EB8E065906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7AF5E-A587-E9B9-F743-03E01803D83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EF553F5A-913A-C4DA-0EC8-9CFDF54BD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2ECDBFCA-C377-E647-95EF-0429685986D4}"/>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5" name="Segnaposto piè di pagina 4">
            <a:extLst>
              <a:ext uri="{FF2B5EF4-FFF2-40B4-BE49-F238E27FC236}">
                <a16:creationId xmlns:a16="http://schemas.microsoft.com/office/drawing/2014/main" id="{E6DF9624-B12F-2B2C-B5FC-C34728C8CC8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D5AF85ED-044C-9E18-FC3A-6F50421E4EFA}"/>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413945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DD6B74-0B5A-C3D5-0704-929D6F8F51B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C2A2D934-F8A4-23B2-73BD-F8507F572B6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98DAACB-1217-8794-2CD7-E52A3936CB41}"/>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5" name="Segnaposto piè di pagina 4">
            <a:extLst>
              <a:ext uri="{FF2B5EF4-FFF2-40B4-BE49-F238E27FC236}">
                <a16:creationId xmlns:a16="http://schemas.microsoft.com/office/drawing/2014/main" id="{9B2BAF16-8D64-04C9-C390-E344F56808E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5DF7594-3C13-AA98-C070-2705821A644A}"/>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258504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6A530D3-D169-04AA-3029-C945673D4DD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28FC86CD-EBE7-240A-9789-DC160CE9F8F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4690D5E-04F9-476B-BBAB-6CB2F71D942F}"/>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5" name="Segnaposto piè di pagina 4">
            <a:extLst>
              <a:ext uri="{FF2B5EF4-FFF2-40B4-BE49-F238E27FC236}">
                <a16:creationId xmlns:a16="http://schemas.microsoft.com/office/drawing/2014/main" id="{D8CC4454-A778-2B8A-82AF-38DD31C1A87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D6AD95C-2A2D-246F-6062-E33CDE263391}"/>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18965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7547F1-611E-7385-ED0B-28DAE10F5B23}"/>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D9F4D2F-944B-20FE-1D52-1367BE473CF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EFB8E3B8-F9AC-DD09-1EF1-53056852DF0F}"/>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5" name="Segnaposto piè di pagina 4">
            <a:extLst>
              <a:ext uri="{FF2B5EF4-FFF2-40B4-BE49-F238E27FC236}">
                <a16:creationId xmlns:a16="http://schemas.microsoft.com/office/drawing/2014/main" id="{655CBAED-BD03-7F13-6C8C-B19151AA703F}"/>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6334C95-8657-3E11-1A02-F6CB8D7DBAA1}"/>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353223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023383-35BD-27BB-380E-2EA14211B08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23E44D5D-C81D-9FBB-84E5-2D3123359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648E2C0-91C5-589E-8CCC-ECC56C875607}"/>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5" name="Segnaposto piè di pagina 4">
            <a:extLst>
              <a:ext uri="{FF2B5EF4-FFF2-40B4-BE49-F238E27FC236}">
                <a16:creationId xmlns:a16="http://schemas.microsoft.com/office/drawing/2014/main" id="{C2275AAB-E87A-8655-BB64-8DC5752ABF3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B44A1FB7-A0DC-3A4E-5148-98F5825EE2F1}"/>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318211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26712-6940-6542-F1C1-C78DD72A3FE0}"/>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914058A-4B3E-3AB1-ADF1-0AE07912348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BAE02D0E-1DEB-A0BD-B3AD-CED2BEB1626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94DAE69C-37BD-3984-0C80-69B299E2E182}"/>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6" name="Segnaposto piè di pagina 5">
            <a:extLst>
              <a:ext uri="{FF2B5EF4-FFF2-40B4-BE49-F238E27FC236}">
                <a16:creationId xmlns:a16="http://schemas.microsoft.com/office/drawing/2014/main" id="{988153CC-8BF9-D477-A0C1-67767C996452}"/>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0EBFBC56-F2DA-3F30-764C-7EA4758161C7}"/>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368914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E94CCE-7B32-C7B6-D4CC-041F7C19BFAA}"/>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96150D5-8DCB-2F04-BFBA-616648B40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6D9AA8F-8710-0850-DC36-894D3EBE950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9115E21-C89B-0689-7C84-DCDF138B1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8E70CE1-4B72-5A5A-578B-64A3D58CAA8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07DB4F44-3A3F-834C-00D6-8807828498DA}"/>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8" name="Segnaposto piè di pagina 7">
            <a:extLst>
              <a:ext uri="{FF2B5EF4-FFF2-40B4-BE49-F238E27FC236}">
                <a16:creationId xmlns:a16="http://schemas.microsoft.com/office/drawing/2014/main" id="{117822A1-FDBF-2DC9-4A21-E14252C0F994}"/>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A915992F-9EEF-858F-3F84-4CE8790DF3A1}"/>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153427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03B1F2-D061-C3E3-E614-77E48C92E48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6AFAAFC9-DC35-AC93-5E95-EFA463EFDC8D}"/>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4" name="Segnaposto piè di pagina 3">
            <a:extLst>
              <a:ext uri="{FF2B5EF4-FFF2-40B4-BE49-F238E27FC236}">
                <a16:creationId xmlns:a16="http://schemas.microsoft.com/office/drawing/2014/main" id="{526A2FFE-5724-2EE3-30CA-B3C899864842}"/>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9A795060-2E18-2A01-5B0C-079808A9AF6B}"/>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51168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B57199E-2A84-D163-B755-EBC72649497E}"/>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3" name="Segnaposto piè di pagina 2">
            <a:extLst>
              <a:ext uri="{FF2B5EF4-FFF2-40B4-BE49-F238E27FC236}">
                <a16:creationId xmlns:a16="http://schemas.microsoft.com/office/drawing/2014/main" id="{7F47C4E7-29DD-CFB1-3168-AB6BD7660054}"/>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BA1132DD-19AE-D7FD-802C-4D42BE4D8E28}"/>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161693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DF7519-120C-3E59-10F7-A6FCAAEDC8A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17CE19F2-EB69-C4CB-BB51-7C2A50A1C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D9611872-0517-4FB0-7FE2-D5255E941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5EA7D02-41D6-D8E2-B0E8-243CFC4562C6}"/>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6" name="Segnaposto piè di pagina 5">
            <a:extLst>
              <a:ext uri="{FF2B5EF4-FFF2-40B4-BE49-F238E27FC236}">
                <a16:creationId xmlns:a16="http://schemas.microsoft.com/office/drawing/2014/main" id="{04CA44DA-117B-6D9A-3036-3F4683FF9FF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8BA3C8C6-87AB-B362-09D1-39B553B4C048}"/>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171821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A5112C-A6DB-19E1-54BA-1A0FCDEBD12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E88DE8C-D699-B6A0-E932-14C8F593E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17AA26B7-48B1-C8DB-05BA-733C15B5A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7655B6B-414A-0E73-D7C3-C191A0CAF2B4}"/>
              </a:ext>
            </a:extLst>
          </p:cNvPr>
          <p:cNvSpPr>
            <a:spLocks noGrp="1"/>
          </p:cNvSpPr>
          <p:nvPr>
            <p:ph type="dt" sz="half" idx="10"/>
          </p:nvPr>
        </p:nvSpPr>
        <p:spPr/>
        <p:txBody>
          <a:bodyPr/>
          <a:lstStyle/>
          <a:p>
            <a:fld id="{8C5B50E1-B534-4A68-89D3-1246BE1A4390}" type="datetimeFigureOut">
              <a:rPr lang="en-US" smtClean="0"/>
              <a:t>9/7/2023</a:t>
            </a:fld>
            <a:endParaRPr lang="en-US"/>
          </a:p>
        </p:txBody>
      </p:sp>
      <p:sp>
        <p:nvSpPr>
          <p:cNvPr id="6" name="Segnaposto piè di pagina 5">
            <a:extLst>
              <a:ext uri="{FF2B5EF4-FFF2-40B4-BE49-F238E27FC236}">
                <a16:creationId xmlns:a16="http://schemas.microsoft.com/office/drawing/2014/main" id="{B56CB4BB-AD73-801C-A7E5-89CFA608905F}"/>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B0DEF086-E57E-6C1F-55CF-584F0F795C43}"/>
              </a:ext>
            </a:extLst>
          </p:cNvPr>
          <p:cNvSpPr>
            <a:spLocks noGrp="1"/>
          </p:cNvSpPr>
          <p:nvPr>
            <p:ph type="sldNum" sz="quarter" idx="12"/>
          </p:nvPr>
        </p:nvSpPr>
        <p:spPr/>
        <p:txBody>
          <a:bodyPr/>
          <a:lstStyle/>
          <a:p>
            <a:fld id="{7CD92ED0-4C33-44C6-A44C-36EC2835F559}" type="slidenum">
              <a:rPr lang="en-US" smtClean="0"/>
              <a:t>‹N›</a:t>
            </a:fld>
            <a:endParaRPr lang="en-US"/>
          </a:p>
        </p:txBody>
      </p:sp>
    </p:spTree>
    <p:extLst>
      <p:ext uri="{BB962C8B-B14F-4D97-AF65-F5344CB8AC3E}">
        <p14:creationId xmlns:p14="http://schemas.microsoft.com/office/powerpoint/2010/main" val="128974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D91E6E4-146F-A287-EE07-C74D2AD44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0891228-73E3-9A5B-AF9F-858C461A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3ADAAD3-8229-CEDE-CB26-8218A3428A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B50E1-B534-4A68-89D3-1246BE1A4390}" type="datetimeFigureOut">
              <a:rPr lang="en-US" smtClean="0"/>
              <a:t>9/7/2023</a:t>
            </a:fld>
            <a:endParaRPr lang="en-US"/>
          </a:p>
        </p:txBody>
      </p:sp>
      <p:sp>
        <p:nvSpPr>
          <p:cNvPr id="5" name="Segnaposto piè di pagina 4">
            <a:extLst>
              <a:ext uri="{FF2B5EF4-FFF2-40B4-BE49-F238E27FC236}">
                <a16:creationId xmlns:a16="http://schemas.microsoft.com/office/drawing/2014/main" id="{A6E02EFE-4A17-E7DD-3203-DEA2563F3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8883C7EA-770C-FFB1-DB37-B690A59BE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D92ED0-4C33-44C6-A44C-36EC2835F559}" type="slidenum">
              <a:rPr lang="en-US" smtClean="0"/>
              <a:t>‹N›</a:t>
            </a:fld>
            <a:endParaRPr lang="en-US"/>
          </a:p>
        </p:txBody>
      </p:sp>
    </p:spTree>
    <p:extLst>
      <p:ext uri="{BB962C8B-B14F-4D97-AF65-F5344CB8AC3E}">
        <p14:creationId xmlns:p14="http://schemas.microsoft.com/office/powerpoint/2010/main" val="2055118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ackground of dark mesh">
            <a:extLst>
              <a:ext uri="{FF2B5EF4-FFF2-40B4-BE49-F238E27FC236}">
                <a16:creationId xmlns:a16="http://schemas.microsoft.com/office/drawing/2014/main" id="{28CD85D5-E4AB-7C07-17EA-B26920226E27}"/>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7" name="Titolo 1">
            <a:extLst>
              <a:ext uri="{FF2B5EF4-FFF2-40B4-BE49-F238E27FC236}">
                <a16:creationId xmlns:a16="http://schemas.microsoft.com/office/drawing/2014/main" id="{712A690E-380D-6F22-FEAE-8FAB9503F9D9}"/>
              </a:ext>
            </a:extLst>
          </p:cNvPr>
          <p:cNvSpPr txBox="1">
            <a:spLocks/>
          </p:cNvSpPr>
          <p:nvPr/>
        </p:nvSpPr>
        <p:spPr>
          <a:xfrm>
            <a:off x="422988" y="592006"/>
            <a:ext cx="11346024"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dirty="0">
                <a:solidFill>
                  <a:srgbClr val="FFFFFF"/>
                </a:solidFill>
              </a:rPr>
              <a:t>Differential gene expression analysis of muscle cells from patients with and without type 2 diabetes</a:t>
            </a:r>
          </a:p>
        </p:txBody>
      </p:sp>
      <p:sp>
        <p:nvSpPr>
          <p:cNvPr id="8" name="Sottotitolo 2">
            <a:extLst>
              <a:ext uri="{FF2B5EF4-FFF2-40B4-BE49-F238E27FC236}">
                <a16:creationId xmlns:a16="http://schemas.microsoft.com/office/drawing/2014/main" id="{DDA12CEA-3FB9-634A-7DD0-5FAF7B18991F}"/>
              </a:ext>
            </a:extLst>
          </p:cNvPr>
          <p:cNvSpPr txBox="1">
            <a:spLocks/>
          </p:cNvSpPr>
          <p:nvPr/>
        </p:nvSpPr>
        <p:spPr>
          <a:xfrm>
            <a:off x="83306" y="5026610"/>
            <a:ext cx="10515600" cy="17176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FFFFFF"/>
                </a:solidFill>
              </a:rPr>
              <a:t>Network Based Data Analysis project </a:t>
            </a:r>
          </a:p>
          <a:p>
            <a:endParaRPr lang="en-US" sz="2200" dirty="0">
              <a:solidFill>
                <a:srgbClr val="FFFFFF"/>
              </a:solidFill>
            </a:endParaRPr>
          </a:p>
          <a:p>
            <a:pPr marL="0" indent="0">
              <a:buNone/>
            </a:pPr>
            <a:r>
              <a:rPr lang="en-US" sz="2200" dirty="0">
                <a:solidFill>
                  <a:srgbClr val="FFFFFF"/>
                </a:solidFill>
              </a:rPr>
              <a:t>7</a:t>
            </a:r>
            <a:r>
              <a:rPr lang="en-US" sz="2200" baseline="30000" dirty="0">
                <a:solidFill>
                  <a:srgbClr val="FFFFFF"/>
                </a:solidFill>
              </a:rPr>
              <a:t>th</a:t>
            </a:r>
            <a:r>
              <a:rPr lang="en-US" sz="2200" dirty="0">
                <a:solidFill>
                  <a:srgbClr val="FFFFFF"/>
                </a:solidFill>
              </a:rPr>
              <a:t> September 2023 </a:t>
            </a:r>
          </a:p>
          <a:p>
            <a:pPr marL="0" indent="0">
              <a:buNone/>
            </a:pPr>
            <a:r>
              <a:rPr lang="en-US" sz="2200" dirty="0">
                <a:solidFill>
                  <a:srgbClr val="FFFFFF"/>
                </a:solidFill>
              </a:rPr>
              <a:t>Alessandro Pilli</a:t>
            </a:r>
          </a:p>
        </p:txBody>
      </p:sp>
    </p:spTree>
    <p:extLst>
      <p:ext uri="{BB962C8B-B14F-4D97-AF65-F5344CB8AC3E}">
        <p14:creationId xmlns:p14="http://schemas.microsoft.com/office/powerpoint/2010/main" val="25668474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6" name="Rectangle 4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102637" y="338932"/>
            <a:ext cx="8584163" cy="898581"/>
          </a:xfrm>
        </p:spPr>
        <p:txBody>
          <a:bodyPr vert="horz" lIns="91440" tIns="45720" rIns="91440" bIns="45720" rtlCol="0" anchor="ctr">
            <a:normAutofit fontScale="90000"/>
          </a:bodyPr>
          <a:lstStyle/>
          <a:p>
            <a:r>
              <a:rPr lang="en-US" sz="4000" dirty="0">
                <a:solidFill>
                  <a:srgbClr val="FFFFFF"/>
                </a:solidFill>
              </a:rPr>
              <a:t>Results – classification methods  (</a:t>
            </a:r>
            <a:r>
              <a:rPr lang="en-US" sz="4000" dirty="0" err="1">
                <a:solidFill>
                  <a:srgbClr val="FFFFFF"/>
                </a:solidFill>
              </a:rPr>
              <a:t>myotube</a:t>
            </a:r>
            <a:r>
              <a:rPr lang="en-US" sz="4000" dirty="0">
                <a:solidFill>
                  <a:srgbClr val="FFFFFF"/>
                </a:solidFill>
              </a:rPr>
              <a:t>)</a:t>
            </a:r>
            <a:br>
              <a:rPr lang="en-US" sz="4000" dirty="0">
                <a:solidFill>
                  <a:srgbClr val="FFFFFF"/>
                </a:solidFill>
              </a:rPr>
            </a:br>
            <a:r>
              <a:rPr lang="en-US" sz="3100" dirty="0">
                <a:solidFill>
                  <a:srgbClr val="FFFFFF"/>
                </a:solidFill>
              </a:rPr>
              <a:t>Ridge regression is the best model for group separation with the highest accuracy</a:t>
            </a:r>
          </a:p>
        </p:txBody>
      </p:sp>
      <p:pic>
        <p:nvPicPr>
          <p:cNvPr id="13" name="Immagine 12" descr="Immagine che contiene testo, schermata, diagramma, linea&#10;&#10;Descrizione generata automaticamente">
            <a:extLst>
              <a:ext uri="{FF2B5EF4-FFF2-40B4-BE49-F238E27FC236}">
                <a16:creationId xmlns:a16="http://schemas.microsoft.com/office/drawing/2014/main" id="{1EECA4A8-8928-4A90-BD0F-A1AF38D5D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55" y="2230665"/>
            <a:ext cx="4563180" cy="3997831"/>
          </a:xfrm>
          <a:prstGeom prst="rect">
            <a:avLst/>
          </a:prstGeom>
        </p:spPr>
      </p:pic>
      <p:pic>
        <p:nvPicPr>
          <p:cNvPr id="19" name="Immagine 18" descr="Immagine che contiene testo, schermata, diagramma, Carattere&#10;&#10;Descrizione generata automaticamente">
            <a:extLst>
              <a:ext uri="{FF2B5EF4-FFF2-40B4-BE49-F238E27FC236}">
                <a16:creationId xmlns:a16="http://schemas.microsoft.com/office/drawing/2014/main" id="{706694C4-F3CC-45D6-0CD0-B4EE9AAE3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7" y="2218308"/>
            <a:ext cx="5224744" cy="3745170"/>
          </a:xfrm>
          <a:prstGeom prst="rect">
            <a:avLst/>
          </a:prstGeom>
        </p:spPr>
      </p:pic>
      <p:sp>
        <p:nvSpPr>
          <p:cNvPr id="10" name="Rettangolo 9"/>
          <p:cNvSpPr/>
          <p:nvPr/>
        </p:nvSpPr>
        <p:spPr>
          <a:xfrm>
            <a:off x="6437283" y="2520777"/>
            <a:ext cx="5042148" cy="42013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83064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116732" y="353160"/>
            <a:ext cx="8180962" cy="898581"/>
          </a:xfrm>
        </p:spPr>
        <p:txBody>
          <a:bodyPr vert="horz" lIns="91440" tIns="45720" rIns="91440" bIns="45720" rtlCol="0" anchor="ctr">
            <a:normAutofit fontScale="90000"/>
          </a:bodyPr>
          <a:lstStyle/>
          <a:p>
            <a:r>
              <a:rPr lang="en-US" sz="4000" dirty="0">
                <a:solidFill>
                  <a:srgbClr val="FFFFFF"/>
                </a:solidFill>
              </a:rPr>
              <a:t>Results – functional enrichment analysis (</a:t>
            </a:r>
            <a:r>
              <a:rPr lang="en-US" sz="4000" dirty="0" err="1">
                <a:solidFill>
                  <a:srgbClr val="FFFFFF"/>
                </a:solidFill>
              </a:rPr>
              <a:t>gprofiler</a:t>
            </a:r>
            <a:r>
              <a:rPr lang="en-US" sz="4000" dirty="0">
                <a:solidFill>
                  <a:srgbClr val="FFFFFF"/>
                </a:solidFill>
              </a:rPr>
              <a:t>)</a:t>
            </a:r>
            <a:br>
              <a:rPr lang="en-US" sz="4000" dirty="0">
                <a:solidFill>
                  <a:srgbClr val="FFFFFF"/>
                </a:solidFill>
              </a:rPr>
            </a:br>
            <a:r>
              <a:rPr lang="en-US" sz="3100" dirty="0">
                <a:solidFill>
                  <a:srgbClr val="FFFFFF"/>
                </a:solidFill>
              </a:rPr>
              <a:t>identification of the main processes</a:t>
            </a:r>
            <a:endParaRPr lang="en-US" sz="4000" dirty="0">
              <a:solidFill>
                <a:srgbClr val="FFFFFF"/>
              </a:solidFill>
            </a:endParaRPr>
          </a:p>
        </p:txBody>
      </p:sp>
      <p:pic>
        <p:nvPicPr>
          <p:cNvPr id="7" name="Segnaposto contenuto 6" descr="Immagine che contiene testo, schermata, diagramma, Carattere&#10;&#10;Descrizione generata automaticamente">
            <a:extLst>
              <a:ext uri="{FF2B5EF4-FFF2-40B4-BE49-F238E27FC236}">
                <a16:creationId xmlns:a16="http://schemas.microsoft.com/office/drawing/2014/main" id="{A340FCBD-B298-A2D0-26A2-C3AB89435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747" y="2834927"/>
            <a:ext cx="5131088" cy="3343095"/>
          </a:xfrm>
          <a:prstGeom prst="rect">
            <a:avLst/>
          </a:prstGeom>
        </p:spPr>
      </p:pic>
      <p:sp>
        <p:nvSpPr>
          <p:cNvPr id="11" name="CasellaDiTesto 10">
            <a:extLst>
              <a:ext uri="{FF2B5EF4-FFF2-40B4-BE49-F238E27FC236}">
                <a16:creationId xmlns:a16="http://schemas.microsoft.com/office/drawing/2014/main" id="{F979BC6C-C4B0-4BAE-64C8-1EB8E065906B}"/>
              </a:ext>
            </a:extLst>
          </p:cNvPr>
          <p:cNvSpPr txBox="1"/>
          <p:nvPr/>
        </p:nvSpPr>
        <p:spPr>
          <a:xfrm>
            <a:off x="2149151" y="2081021"/>
            <a:ext cx="2547257" cy="477054"/>
          </a:xfrm>
          <a:prstGeom prst="rect">
            <a:avLst/>
          </a:prstGeom>
          <a:noFill/>
        </p:spPr>
        <p:txBody>
          <a:bodyPr wrap="square" rtlCol="0">
            <a:spAutoFit/>
          </a:bodyPr>
          <a:lstStyle/>
          <a:p>
            <a:pPr algn="ctr"/>
            <a:r>
              <a:rPr lang="it-IT" sz="2500" dirty="0" err="1"/>
              <a:t>Myoblast</a:t>
            </a:r>
            <a:endParaRPr lang="en-US" sz="2500" dirty="0"/>
          </a:p>
        </p:txBody>
      </p:sp>
      <p:sp>
        <p:nvSpPr>
          <p:cNvPr id="12" name="CasellaDiTesto 11">
            <a:extLst>
              <a:ext uri="{FF2B5EF4-FFF2-40B4-BE49-F238E27FC236}">
                <a16:creationId xmlns:a16="http://schemas.microsoft.com/office/drawing/2014/main" id="{F979BC6C-C4B0-4BAE-64C8-1EB8E065906B}"/>
              </a:ext>
            </a:extLst>
          </p:cNvPr>
          <p:cNvSpPr txBox="1"/>
          <p:nvPr/>
        </p:nvSpPr>
        <p:spPr>
          <a:xfrm>
            <a:off x="6096001" y="4407086"/>
            <a:ext cx="5684107" cy="1427635"/>
          </a:xfrm>
          <a:prstGeom prst="rect">
            <a:avLst/>
          </a:prstGeom>
          <a:noFill/>
        </p:spPr>
        <p:txBody>
          <a:bodyPr wrap="square" rtlCol="0">
            <a:spAutoFit/>
          </a:bodyPr>
          <a:lstStyle/>
          <a:p>
            <a:pPr>
              <a:lnSpc>
                <a:spcPct val="150000"/>
              </a:lnSpc>
            </a:pPr>
            <a:r>
              <a:rPr lang="it-IT" sz="2000" dirty="0"/>
              <a:t>GO:MF </a:t>
            </a:r>
            <a:r>
              <a:rPr lang="it-IT" sz="2000" dirty="0" err="1"/>
              <a:t>main</a:t>
            </a:r>
            <a:r>
              <a:rPr lang="it-IT" sz="2000" dirty="0"/>
              <a:t> </a:t>
            </a:r>
            <a:r>
              <a:rPr lang="it-IT" sz="2000" dirty="0" err="1"/>
              <a:t>term</a:t>
            </a:r>
            <a:r>
              <a:rPr lang="it-IT" sz="2000" dirty="0">
                <a:sym typeface="Wingdings" pitchFamily="2" charset="2"/>
              </a:rPr>
              <a:t> </a:t>
            </a:r>
            <a:r>
              <a:rPr lang="it-IT" sz="2000" dirty="0" err="1">
                <a:sym typeface="Wingdings" pitchFamily="2" charset="2"/>
              </a:rPr>
              <a:t>protein</a:t>
            </a:r>
            <a:r>
              <a:rPr lang="it-IT" sz="2000" dirty="0">
                <a:sym typeface="Wingdings" pitchFamily="2" charset="2"/>
              </a:rPr>
              <a:t> </a:t>
            </a:r>
            <a:r>
              <a:rPr lang="it-IT" sz="2000" dirty="0" err="1">
                <a:sym typeface="Wingdings" pitchFamily="2" charset="2"/>
              </a:rPr>
              <a:t>bindign</a:t>
            </a:r>
            <a:endParaRPr lang="it-IT" sz="2000" dirty="0">
              <a:sym typeface="Wingdings" pitchFamily="2" charset="2"/>
            </a:endParaRPr>
          </a:p>
          <a:p>
            <a:pPr>
              <a:lnSpc>
                <a:spcPct val="150000"/>
              </a:lnSpc>
            </a:pPr>
            <a:r>
              <a:rPr lang="it-IT" sz="2000" dirty="0"/>
              <a:t>GO:BP </a:t>
            </a:r>
            <a:r>
              <a:rPr lang="it-IT" sz="2000" dirty="0" err="1"/>
              <a:t>main</a:t>
            </a:r>
            <a:r>
              <a:rPr lang="it-IT" sz="2000" dirty="0"/>
              <a:t> </a:t>
            </a:r>
            <a:r>
              <a:rPr lang="it-IT" sz="2000" dirty="0" err="1"/>
              <a:t>terms</a:t>
            </a:r>
            <a:r>
              <a:rPr lang="it-IT" sz="2000" dirty="0">
                <a:sym typeface="Wingdings" pitchFamily="2" charset="2"/>
              </a:rPr>
              <a:t> </a:t>
            </a:r>
            <a:r>
              <a:rPr lang="it-IT" sz="2000" dirty="0" err="1">
                <a:sym typeface="Wingdings" pitchFamily="2" charset="2"/>
              </a:rPr>
              <a:t>organitrogen</a:t>
            </a:r>
            <a:r>
              <a:rPr lang="it-IT" sz="2000" dirty="0">
                <a:sym typeface="Wingdings" pitchFamily="2" charset="2"/>
              </a:rPr>
              <a:t> and amide</a:t>
            </a:r>
          </a:p>
          <a:p>
            <a:pPr>
              <a:lnSpc>
                <a:spcPct val="150000"/>
              </a:lnSpc>
            </a:pPr>
            <a:r>
              <a:rPr lang="it-IT" sz="2000" dirty="0"/>
              <a:t>GO:CC </a:t>
            </a:r>
            <a:r>
              <a:rPr lang="it-IT" sz="2000" dirty="0" err="1"/>
              <a:t>main</a:t>
            </a:r>
            <a:r>
              <a:rPr lang="it-IT" sz="2000" dirty="0"/>
              <a:t> </a:t>
            </a:r>
            <a:r>
              <a:rPr lang="it-IT" sz="2000" dirty="0" err="1"/>
              <a:t>term</a:t>
            </a:r>
            <a:r>
              <a:rPr lang="it-IT" sz="2000" dirty="0">
                <a:sym typeface="Wingdings" pitchFamily="2" charset="2"/>
              </a:rPr>
              <a:t> </a:t>
            </a:r>
            <a:r>
              <a:rPr lang="it-IT" sz="2000" dirty="0" err="1">
                <a:sym typeface="Wingdings" pitchFamily="2" charset="2"/>
              </a:rPr>
              <a:t>cytoplasm</a:t>
            </a:r>
            <a:endParaRPr lang="it-IT" sz="2000" dirty="0">
              <a:sym typeface="Wingdings" pitchFamily="2" charset="2"/>
            </a:endParaRPr>
          </a:p>
        </p:txBody>
      </p:sp>
    </p:spTree>
    <p:extLst>
      <p:ext uri="{BB962C8B-B14F-4D97-AF65-F5344CB8AC3E}">
        <p14:creationId xmlns:p14="http://schemas.microsoft.com/office/powerpoint/2010/main" val="1646807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3" name="Gruppo 2"/>
          <p:cNvGrpSpPr/>
          <p:nvPr/>
        </p:nvGrpSpPr>
        <p:grpSpPr>
          <a:xfrm>
            <a:off x="562203" y="1883312"/>
            <a:ext cx="5131087" cy="4116007"/>
            <a:chOff x="6345166" y="2081021"/>
            <a:chExt cx="5131087" cy="4116007"/>
          </a:xfrm>
        </p:grpSpPr>
        <p:pic>
          <p:nvPicPr>
            <p:cNvPr id="9" name="Immagine 8" descr="Immagine che contiene testo, schermata, diagramma, Diagramma&#10;&#10;Descrizione generata automaticamente">
              <a:extLst>
                <a:ext uri="{FF2B5EF4-FFF2-40B4-BE49-F238E27FC236}">
                  <a16:creationId xmlns:a16="http://schemas.microsoft.com/office/drawing/2014/main" id="{CA5B43D2-4E9E-46EB-3ABA-CEF1FBBD7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5166" y="2418204"/>
              <a:ext cx="5131087" cy="3778824"/>
            </a:xfrm>
            <a:prstGeom prst="rect">
              <a:avLst/>
            </a:prstGeom>
          </p:spPr>
        </p:pic>
        <p:sp>
          <p:nvSpPr>
            <p:cNvPr id="10" name="CasellaDiTesto 9">
              <a:extLst>
                <a:ext uri="{FF2B5EF4-FFF2-40B4-BE49-F238E27FC236}">
                  <a16:creationId xmlns:a16="http://schemas.microsoft.com/office/drawing/2014/main" id="{9F18F32D-9D26-5421-4FAE-1EECE7CD6863}"/>
                </a:ext>
              </a:extLst>
            </p:cNvPr>
            <p:cNvSpPr txBox="1"/>
            <p:nvPr/>
          </p:nvSpPr>
          <p:spPr>
            <a:xfrm>
              <a:off x="7495594" y="2081021"/>
              <a:ext cx="2547257" cy="477054"/>
            </a:xfrm>
            <a:prstGeom prst="rect">
              <a:avLst/>
            </a:prstGeom>
            <a:noFill/>
          </p:spPr>
          <p:txBody>
            <a:bodyPr wrap="square" rtlCol="0">
              <a:spAutoFit/>
            </a:bodyPr>
            <a:lstStyle/>
            <a:p>
              <a:pPr algn="ctr"/>
              <a:r>
                <a:rPr lang="it-IT" sz="2500" dirty="0" err="1"/>
                <a:t>Myotube</a:t>
              </a:r>
              <a:endParaRPr lang="en-US" sz="2500" dirty="0"/>
            </a:p>
          </p:txBody>
        </p:sp>
      </p:gr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116732" y="353160"/>
            <a:ext cx="7674282" cy="898581"/>
          </a:xfrm>
        </p:spPr>
        <p:txBody>
          <a:bodyPr vert="horz" lIns="91440" tIns="45720" rIns="91440" bIns="45720" rtlCol="0" anchor="ctr">
            <a:normAutofit fontScale="90000"/>
          </a:bodyPr>
          <a:lstStyle/>
          <a:p>
            <a:r>
              <a:rPr lang="en-US" sz="4000" dirty="0">
                <a:solidFill>
                  <a:srgbClr val="FFFFFF"/>
                </a:solidFill>
              </a:rPr>
              <a:t>Results – functional enrichment analysis (</a:t>
            </a:r>
            <a:r>
              <a:rPr lang="en-US" sz="4000" dirty="0" err="1">
                <a:solidFill>
                  <a:srgbClr val="FFFFFF"/>
                </a:solidFill>
              </a:rPr>
              <a:t>gprofiler</a:t>
            </a:r>
            <a:r>
              <a:rPr lang="en-US" sz="4000" dirty="0">
                <a:solidFill>
                  <a:srgbClr val="FFFFFF"/>
                </a:solidFill>
              </a:rPr>
              <a:t>)</a:t>
            </a:r>
            <a:br>
              <a:rPr lang="en-US" sz="4000" dirty="0">
                <a:solidFill>
                  <a:srgbClr val="FFFFFF"/>
                </a:solidFill>
              </a:rPr>
            </a:br>
            <a:r>
              <a:rPr lang="en-US" sz="3100" dirty="0">
                <a:solidFill>
                  <a:srgbClr val="FFFFFF"/>
                </a:solidFill>
              </a:rPr>
              <a:t>identification of the main processes</a:t>
            </a:r>
          </a:p>
        </p:txBody>
      </p:sp>
      <p:sp>
        <p:nvSpPr>
          <p:cNvPr id="12" name="CasellaDiTesto 11">
            <a:extLst>
              <a:ext uri="{FF2B5EF4-FFF2-40B4-BE49-F238E27FC236}">
                <a16:creationId xmlns:a16="http://schemas.microsoft.com/office/drawing/2014/main" id="{F979BC6C-C4B0-4BAE-64C8-1EB8E065906B}"/>
              </a:ext>
            </a:extLst>
          </p:cNvPr>
          <p:cNvSpPr txBox="1"/>
          <p:nvPr/>
        </p:nvSpPr>
        <p:spPr>
          <a:xfrm>
            <a:off x="6096000" y="4060327"/>
            <a:ext cx="5684107" cy="1938992"/>
          </a:xfrm>
          <a:prstGeom prst="rect">
            <a:avLst/>
          </a:prstGeom>
          <a:noFill/>
        </p:spPr>
        <p:txBody>
          <a:bodyPr wrap="square" rtlCol="0">
            <a:spAutoFit/>
          </a:bodyPr>
          <a:lstStyle/>
          <a:p>
            <a:pPr>
              <a:lnSpc>
                <a:spcPct val="150000"/>
              </a:lnSpc>
            </a:pPr>
            <a:r>
              <a:rPr lang="it-IT" sz="2000" dirty="0"/>
              <a:t>GO:MF </a:t>
            </a:r>
            <a:r>
              <a:rPr lang="it-IT" sz="2000" dirty="0" err="1"/>
              <a:t>main</a:t>
            </a:r>
            <a:r>
              <a:rPr lang="it-IT" sz="2000" dirty="0"/>
              <a:t> </a:t>
            </a:r>
            <a:r>
              <a:rPr lang="it-IT" sz="2000" dirty="0" err="1"/>
              <a:t>term</a:t>
            </a:r>
            <a:r>
              <a:rPr lang="it-IT" sz="2000" dirty="0">
                <a:sym typeface="Wingdings" pitchFamily="2" charset="2"/>
              </a:rPr>
              <a:t> </a:t>
            </a:r>
            <a:r>
              <a:rPr lang="it-IT" sz="2000" dirty="0" err="1">
                <a:sym typeface="Wingdings" pitchFamily="2" charset="2"/>
              </a:rPr>
              <a:t>protein</a:t>
            </a:r>
            <a:r>
              <a:rPr lang="it-IT" sz="2000" dirty="0">
                <a:sym typeface="Wingdings" pitchFamily="2" charset="2"/>
              </a:rPr>
              <a:t> </a:t>
            </a:r>
            <a:r>
              <a:rPr lang="it-IT" sz="2000" dirty="0" err="1">
                <a:sym typeface="Wingdings" pitchFamily="2" charset="2"/>
              </a:rPr>
              <a:t>bindign</a:t>
            </a:r>
            <a:endParaRPr lang="it-IT" sz="2000" dirty="0">
              <a:sym typeface="Wingdings" pitchFamily="2" charset="2"/>
            </a:endParaRPr>
          </a:p>
          <a:p>
            <a:pPr>
              <a:lnSpc>
                <a:spcPct val="150000"/>
              </a:lnSpc>
            </a:pPr>
            <a:r>
              <a:rPr lang="it-IT" sz="2000" dirty="0"/>
              <a:t>GO:BP </a:t>
            </a:r>
            <a:r>
              <a:rPr lang="it-IT" sz="2000" dirty="0" err="1"/>
              <a:t>main</a:t>
            </a:r>
            <a:r>
              <a:rPr lang="it-IT" sz="2000" dirty="0"/>
              <a:t> </a:t>
            </a:r>
            <a:r>
              <a:rPr lang="it-IT" sz="2000" dirty="0" err="1"/>
              <a:t>term</a:t>
            </a:r>
            <a:r>
              <a:rPr lang="it-IT" sz="2000" dirty="0">
                <a:sym typeface="Wingdings" pitchFamily="2" charset="2"/>
              </a:rPr>
              <a:t> </a:t>
            </a:r>
            <a:r>
              <a:rPr lang="it-IT" sz="2000" dirty="0" err="1">
                <a:sym typeface="Wingdings" pitchFamily="2" charset="2"/>
              </a:rPr>
              <a:t>cytoplasmic</a:t>
            </a:r>
            <a:r>
              <a:rPr lang="it-IT" sz="2000" dirty="0">
                <a:sym typeface="Wingdings" pitchFamily="2" charset="2"/>
              </a:rPr>
              <a:t> </a:t>
            </a:r>
            <a:r>
              <a:rPr lang="it-IT" sz="2000" dirty="0" err="1">
                <a:sym typeface="Wingdings" pitchFamily="2" charset="2"/>
              </a:rPr>
              <a:t>translation</a:t>
            </a:r>
            <a:endParaRPr lang="it-IT" sz="2000" dirty="0">
              <a:sym typeface="Wingdings" pitchFamily="2" charset="2"/>
            </a:endParaRPr>
          </a:p>
          <a:p>
            <a:pPr>
              <a:lnSpc>
                <a:spcPct val="150000"/>
              </a:lnSpc>
            </a:pPr>
            <a:r>
              <a:rPr lang="it-IT" sz="2000" dirty="0">
                <a:sym typeface="Wingdings" pitchFamily="2" charset="2"/>
              </a:rPr>
              <a:t>TF </a:t>
            </a:r>
            <a:r>
              <a:rPr lang="it-IT" sz="2000" dirty="0" err="1">
                <a:sym typeface="Wingdings" pitchFamily="2" charset="2"/>
              </a:rPr>
              <a:t>main</a:t>
            </a:r>
            <a:r>
              <a:rPr lang="it-IT" sz="2000" dirty="0">
                <a:sym typeface="Wingdings" pitchFamily="2" charset="2"/>
              </a:rPr>
              <a:t> </a:t>
            </a:r>
            <a:r>
              <a:rPr lang="it-IT" sz="2000" dirty="0" err="1">
                <a:sym typeface="Wingdings" pitchFamily="2" charset="2"/>
              </a:rPr>
              <a:t>term</a:t>
            </a:r>
            <a:r>
              <a:rPr lang="it-IT" sz="2000" dirty="0">
                <a:sym typeface="Wingdings" pitchFamily="2" charset="2"/>
              </a:rPr>
              <a:t>  </a:t>
            </a:r>
            <a:r>
              <a:rPr lang="it-IT" sz="2000" dirty="0" err="1">
                <a:sym typeface="Wingdings" pitchFamily="2" charset="2"/>
              </a:rPr>
              <a:t>factor</a:t>
            </a:r>
            <a:r>
              <a:rPr lang="it-IT" sz="2000" dirty="0">
                <a:sym typeface="Wingdings" pitchFamily="2" charset="2"/>
              </a:rPr>
              <a:t> E2F</a:t>
            </a:r>
          </a:p>
          <a:p>
            <a:pPr>
              <a:lnSpc>
                <a:spcPct val="150000"/>
              </a:lnSpc>
            </a:pPr>
            <a:r>
              <a:rPr lang="it-IT" sz="2000" dirty="0"/>
              <a:t>GO:CC </a:t>
            </a:r>
            <a:r>
              <a:rPr lang="it-IT" sz="2000" dirty="0" err="1"/>
              <a:t>main</a:t>
            </a:r>
            <a:r>
              <a:rPr lang="it-IT" sz="2000" dirty="0"/>
              <a:t> </a:t>
            </a:r>
            <a:r>
              <a:rPr lang="it-IT" sz="2000" dirty="0" err="1"/>
              <a:t>term</a:t>
            </a:r>
            <a:r>
              <a:rPr lang="it-IT" sz="2000" dirty="0">
                <a:sym typeface="Wingdings" pitchFamily="2" charset="2"/>
              </a:rPr>
              <a:t> </a:t>
            </a:r>
            <a:r>
              <a:rPr lang="it-IT" sz="2000" dirty="0" err="1">
                <a:sym typeface="Wingdings" pitchFamily="2" charset="2"/>
              </a:rPr>
              <a:t>cytoplasm</a:t>
            </a:r>
            <a:endParaRPr lang="it-IT" sz="2000" dirty="0">
              <a:sym typeface="Wingdings" pitchFamily="2" charset="2"/>
            </a:endParaRPr>
          </a:p>
        </p:txBody>
      </p:sp>
    </p:spTree>
    <p:extLst>
      <p:ext uri="{BB962C8B-B14F-4D97-AF65-F5344CB8AC3E}">
        <p14:creationId xmlns:p14="http://schemas.microsoft.com/office/powerpoint/2010/main" val="346859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a:solidFill>
                  <a:srgbClr val="FFFFFF"/>
                </a:solidFill>
              </a:rPr>
              <a:t>Results – NBA (</a:t>
            </a:r>
            <a:r>
              <a:rPr lang="en-US" sz="4000" dirty="0" err="1">
                <a:solidFill>
                  <a:srgbClr val="FFFFFF"/>
                </a:solidFill>
              </a:rPr>
              <a:t>pathfindR</a:t>
            </a:r>
            <a:r>
              <a:rPr lang="en-US" sz="4000" dirty="0">
                <a:solidFill>
                  <a:srgbClr val="FFFFFF"/>
                </a:solidFill>
              </a:rPr>
              <a:t>)</a:t>
            </a:r>
            <a:br>
              <a:rPr lang="en-US" sz="4000" dirty="0">
                <a:solidFill>
                  <a:srgbClr val="FFFFFF"/>
                </a:solidFill>
              </a:rPr>
            </a:br>
            <a:r>
              <a:rPr lang="en-US" sz="4000" dirty="0">
                <a:solidFill>
                  <a:srgbClr val="FFFFFF"/>
                </a:solidFill>
              </a:rPr>
              <a:t>	</a:t>
            </a:r>
            <a:r>
              <a:rPr lang="en-US" sz="3100" dirty="0">
                <a:solidFill>
                  <a:srgbClr val="FFFFFF"/>
                </a:solidFill>
              </a:rPr>
              <a:t>identification of </a:t>
            </a:r>
            <a:r>
              <a:rPr lang="en-US" sz="3100" dirty="0">
                <a:solidFill>
                  <a:schemeClr val="bg1"/>
                </a:solidFill>
              </a:rPr>
              <a:t>enriched pathways </a:t>
            </a:r>
          </a:p>
        </p:txBody>
      </p:sp>
      <p:pic>
        <p:nvPicPr>
          <p:cNvPr id="5" name="Segnaposto contenuto 4" descr="Immagine che contiene testo, schermata, diagramma, numero&#10;&#10;Descrizione generata automaticamente">
            <a:extLst>
              <a:ext uri="{FF2B5EF4-FFF2-40B4-BE49-F238E27FC236}">
                <a16:creationId xmlns:a16="http://schemas.microsoft.com/office/drawing/2014/main" id="{2F4E233B-6824-4BEF-DCC0-42ED1DBEE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370" y="2232247"/>
            <a:ext cx="4563180" cy="3997831"/>
          </a:xfrm>
          <a:prstGeom prst="rect">
            <a:avLst/>
          </a:prstGeom>
        </p:spPr>
      </p:pic>
      <p:sp>
        <p:nvSpPr>
          <p:cNvPr id="8" name="CasellaDiTesto 7">
            <a:extLst>
              <a:ext uri="{FF2B5EF4-FFF2-40B4-BE49-F238E27FC236}">
                <a16:creationId xmlns:a16="http://schemas.microsoft.com/office/drawing/2014/main" id="{F3B81BC4-EBD8-66FB-36DE-65FFC39D37E5}"/>
              </a:ext>
            </a:extLst>
          </p:cNvPr>
          <p:cNvSpPr txBox="1"/>
          <p:nvPr/>
        </p:nvSpPr>
        <p:spPr>
          <a:xfrm>
            <a:off x="8128856" y="1736672"/>
            <a:ext cx="2547257" cy="477054"/>
          </a:xfrm>
          <a:prstGeom prst="rect">
            <a:avLst/>
          </a:prstGeom>
          <a:noFill/>
        </p:spPr>
        <p:txBody>
          <a:bodyPr wrap="square" rtlCol="0">
            <a:spAutoFit/>
          </a:bodyPr>
          <a:lstStyle/>
          <a:p>
            <a:pPr algn="ctr"/>
            <a:r>
              <a:rPr lang="it-IT" sz="2500" dirty="0" err="1"/>
              <a:t>Myotube</a:t>
            </a:r>
            <a:endParaRPr lang="en-US" sz="2500" dirty="0"/>
          </a:p>
        </p:txBody>
      </p:sp>
      <p:sp>
        <p:nvSpPr>
          <p:cNvPr id="9" name="CasellaDiTesto 8">
            <a:extLst>
              <a:ext uri="{FF2B5EF4-FFF2-40B4-BE49-F238E27FC236}">
                <a16:creationId xmlns:a16="http://schemas.microsoft.com/office/drawing/2014/main" id="{8BAB37BF-D50D-FB0B-6A52-80F654A39A07}"/>
              </a:ext>
            </a:extLst>
          </p:cNvPr>
          <p:cNvSpPr txBox="1"/>
          <p:nvPr/>
        </p:nvSpPr>
        <p:spPr>
          <a:xfrm>
            <a:off x="2269840" y="1736083"/>
            <a:ext cx="2547257" cy="477054"/>
          </a:xfrm>
          <a:prstGeom prst="rect">
            <a:avLst/>
          </a:prstGeom>
          <a:noFill/>
        </p:spPr>
        <p:txBody>
          <a:bodyPr wrap="square" rtlCol="0">
            <a:spAutoFit/>
          </a:bodyPr>
          <a:lstStyle/>
          <a:p>
            <a:pPr algn="ctr"/>
            <a:r>
              <a:rPr lang="it-IT" sz="2500" dirty="0" err="1"/>
              <a:t>Myoblast</a:t>
            </a:r>
            <a:endParaRPr lang="en-US" sz="2500" dirty="0"/>
          </a:p>
        </p:txBody>
      </p:sp>
      <p:pic>
        <p:nvPicPr>
          <p:cNvPr id="10" name="Immagine 9" descr="Immagine che contiene testo, schermata, numero, diagramma&#10;&#10;Descrizione generata automaticamente">
            <a:extLst>
              <a:ext uri="{FF2B5EF4-FFF2-40B4-BE49-F238E27FC236}">
                <a16:creationId xmlns:a16="http://schemas.microsoft.com/office/drawing/2014/main" id="{5A886D84-DDF7-0D3A-6A93-2824060DC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2333" y="2232247"/>
            <a:ext cx="5265209" cy="3997831"/>
          </a:xfrm>
          <a:prstGeom prst="rect">
            <a:avLst/>
          </a:prstGeom>
        </p:spPr>
      </p:pic>
      <p:sp>
        <p:nvSpPr>
          <p:cNvPr id="3" name="Rettangolo 2"/>
          <p:cNvSpPr/>
          <p:nvPr/>
        </p:nvSpPr>
        <p:spPr>
          <a:xfrm>
            <a:off x="689985" y="2323070"/>
            <a:ext cx="2191767"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7334654" y="4054045"/>
            <a:ext cx="1509801"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1536970" y="5491547"/>
            <a:ext cx="1344782"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66480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699713" y="353160"/>
            <a:ext cx="7429141" cy="898581"/>
          </a:xfrm>
        </p:spPr>
        <p:txBody>
          <a:bodyPr vert="horz" lIns="91440" tIns="45720" rIns="91440" bIns="45720" rtlCol="0" anchor="ctr">
            <a:normAutofit fontScale="90000"/>
          </a:bodyPr>
          <a:lstStyle/>
          <a:p>
            <a:r>
              <a:rPr lang="en-US" sz="4000" dirty="0">
                <a:solidFill>
                  <a:srgbClr val="FFFFFF"/>
                </a:solidFill>
              </a:rPr>
              <a:t>Results –NBA (STRING)</a:t>
            </a:r>
            <a:br>
              <a:rPr lang="en-US" sz="4000" dirty="0">
                <a:solidFill>
                  <a:srgbClr val="FFFFFF"/>
                </a:solidFill>
              </a:rPr>
            </a:br>
            <a:r>
              <a:rPr lang="en-US" sz="4000" dirty="0">
                <a:solidFill>
                  <a:srgbClr val="FFFFFF"/>
                </a:solidFill>
              </a:rPr>
              <a:t>	</a:t>
            </a:r>
            <a:r>
              <a:rPr lang="en-US" sz="3100" dirty="0">
                <a:solidFill>
                  <a:srgbClr val="FFFFFF"/>
                </a:solidFill>
              </a:rPr>
              <a:t>identification of protein-protein interactions</a:t>
            </a:r>
            <a:endParaRPr lang="en-US" sz="4000" dirty="0">
              <a:solidFill>
                <a:srgbClr val="FFFFFF"/>
              </a:solidFill>
            </a:endParaRPr>
          </a:p>
        </p:txBody>
      </p:sp>
      <p:sp>
        <p:nvSpPr>
          <p:cNvPr id="8" name="CasellaDiTesto 7">
            <a:extLst>
              <a:ext uri="{FF2B5EF4-FFF2-40B4-BE49-F238E27FC236}">
                <a16:creationId xmlns:a16="http://schemas.microsoft.com/office/drawing/2014/main" id="{F3B81BC4-EBD8-66FB-36DE-65FFC39D37E5}"/>
              </a:ext>
            </a:extLst>
          </p:cNvPr>
          <p:cNvSpPr txBox="1"/>
          <p:nvPr/>
        </p:nvSpPr>
        <p:spPr>
          <a:xfrm>
            <a:off x="9070116" y="1736083"/>
            <a:ext cx="2547257" cy="477054"/>
          </a:xfrm>
          <a:prstGeom prst="rect">
            <a:avLst/>
          </a:prstGeom>
          <a:noFill/>
        </p:spPr>
        <p:txBody>
          <a:bodyPr wrap="square" rtlCol="0">
            <a:spAutoFit/>
          </a:bodyPr>
          <a:lstStyle/>
          <a:p>
            <a:pPr algn="ctr"/>
            <a:r>
              <a:rPr lang="it-IT" sz="2500" dirty="0" err="1"/>
              <a:t>Myotube</a:t>
            </a:r>
            <a:endParaRPr lang="en-US" sz="2500" dirty="0"/>
          </a:p>
        </p:txBody>
      </p:sp>
      <p:sp>
        <p:nvSpPr>
          <p:cNvPr id="9" name="CasellaDiTesto 8">
            <a:extLst>
              <a:ext uri="{FF2B5EF4-FFF2-40B4-BE49-F238E27FC236}">
                <a16:creationId xmlns:a16="http://schemas.microsoft.com/office/drawing/2014/main" id="{8BAB37BF-D50D-FB0B-6A52-80F654A39A07}"/>
              </a:ext>
            </a:extLst>
          </p:cNvPr>
          <p:cNvSpPr txBox="1"/>
          <p:nvPr/>
        </p:nvSpPr>
        <p:spPr>
          <a:xfrm>
            <a:off x="2269840" y="1736083"/>
            <a:ext cx="2547257" cy="477054"/>
          </a:xfrm>
          <a:prstGeom prst="rect">
            <a:avLst/>
          </a:prstGeom>
          <a:noFill/>
        </p:spPr>
        <p:txBody>
          <a:bodyPr wrap="square" rtlCol="0">
            <a:spAutoFit/>
          </a:bodyPr>
          <a:lstStyle/>
          <a:p>
            <a:pPr algn="ctr"/>
            <a:r>
              <a:rPr lang="it-IT" sz="2500" dirty="0" err="1"/>
              <a:t>Myoblast</a:t>
            </a:r>
            <a:endParaRPr lang="en-US" sz="2500" dirty="0"/>
          </a:p>
        </p:txBody>
      </p:sp>
      <p:pic>
        <p:nvPicPr>
          <p:cNvPr id="13" name="Segnaposto contenuto 12" descr="Immagine che contiene schermata, cerchio, Policromia, arte&#10;&#10;Descrizione generata automaticamente">
            <a:extLst>
              <a:ext uri="{FF2B5EF4-FFF2-40B4-BE49-F238E27FC236}">
                <a16:creationId xmlns:a16="http://schemas.microsoft.com/office/drawing/2014/main" id="{83B82090-3F4A-1DAC-14B6-B3664D1A7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706" y="2199156"/>
            <a:ext cx="4663659" cy="4472330"/>
          </a:xfrm>
        </p:spPr>
      </p:pic>
      <p:sp>
        <p:nvSpPr>
          <p:cNvPr id="19" name="Freccia a sinistra 18">
            <a:extLst>
              <a:ext uri="{FF2B5EF4-FFF2-40B4-BE49-F238E27FC236}">
                <a16:creationId xmlns:a16="http://schemas.microsoft.com/office/drawing/2014/main" id="{AA327739-D2DE-8C2D-4AB6-6A18DDE3F5F6}"/>
              </a:ext>
            </a:extLst>
          </p:cNvPr>
          <p:cNvSpPr/>
          <p:nvPr/>
        </p:nvSpPr>
        <p:spPr>
          <a:xfrm rot="9688215">
            <a:off x="2518679" y="6143402"/>
            <a:ext cx="401216" cy="175500"/>
          </a:xfrm>
          <a:prstGeom prst="lef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ccia a sinistra 20">
            <a:extLst>
              <a:ext uri="{FF2B5EF4-FFF2-40B4-BE49-F238E27FC236}">
                <a16:creationId xmlns:a16="http://schemas.microsoft.com/office/drawing/2014/main" id="{815C0FB4-6C6D-7FD8-3EA1-FEA8F5B298C3}"/>
              </a:ext>
            </a:extLst>
          </p:cNvPr>
          <p:cNvSpPr/>
          <p:nvPr/>
        </p:nvSpPr>
        <p:spPr>
          <a:xfrm rot="8497923">
            <a:off x="3018346" y="6483674"/>
            <a:ext cx="401216" cy="175500"/>
          </a:xfrm>
          <a:prstGeom prst="lef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ccia a sinistra 21">
            <a:extLst>
              <a:ext uri="{FF2B5EF4-FFF2-40B4-BE49-F238E27FC236}">
                <a16:creationId xmlns:a16="http://schemas.microsoft.com/office/drawing/2014/main" id="{473FCE24-D487-9679-9B39-32E3FB10386F}"/>
              </a:ext>
            </a:extLst>
          </p:cNvPr>
          <p:cNvSpPr/>
          <p:nvPr/>
        </p:nvSpPr>
        <p:spPr>
          <a:xfrm rot="2694849">
            <a:off x="5248366" y="5930871"/>
            <a:ext cx="401216" cy="175500"/>
          </a:xfrm>
          <a:prstGeom prst="lef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o 26">
            <a:extLst>
              <a:ext uri="{FF2B5EF4-FFF2-40B4-BE49-F238E27FC236}">
                <a16:creationId xmlns:a16="http://schemas.microsoft.com/office/drawing/2014/main" id="{73F60098-6BF5-AFCE-0767-CB852F898214}"/>
              </a:ext>
            </a:extLst>
          </p:cNvPr>
          <p:cNvGrpSpPr/>
          <p:nvPr/>
        </p:nvGrpSpPr>
        <p:grpSpPr>
          <a:xfrm>
            <a:off x="7284913" y="1630185"/>
            <a:ext cx="3877610" cy="5227815"/>
            <a:chOff x="7284913" y="1630185"/>
            <a:chExt cx="3877610" cy="5227815"/>
          </a:xfrm>
        </p:grpSpPr>
        <p:pic>
          <p:nvPicPr>
            <p:cNvPr id="17" name="Immagine 16" descr="Immagine che contiene luce&#10;&#10;Descrizione generata automaticamente con attendibilità media">
              <a:extLst>
                <a:ext uri="{FF2B5EF4-FFF2-40B4-BE49-F238E27FC236}">
                  <a16:creationId xmlns:a16="http://schemas.microsoft.com/office/drawing/2014/main" id="{44D3FCF1-A9A6-E4F7-4880-9CB82B6B13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4913" y="1630185"/>
              <a:ext cx="3877610" cy="5227815"/>
            </a:xfrm>
            <a:prstGeom prst="rect">
              <a:avLst/>
            </a:prstGeom>
          </p:spPr>
        </p:pic>
        <p:sp>
          <p:nvSpPr>
            <p:cNvPr id="23" name="Freccia a sinistra 22">
              <a:extLst>
                <a:ext uri="{FF2B5EF4-FFF2-40B4-BE49-F238E27FC236}">
                  <a16:creationId xmlns:a16="http://schemas.microsoft.com/office/drawing/2014/main" id="{400D7C76-1909-CA67-DAB1-FAE0DFF3402E}"/>
                </a:ext>
              </a:extLst>
            </p:cNvPr>
            <p:cNvSpPr/>
            <p:nvPr/>
          </p:nvSpPr>
          <p:spPr>
            <a:xfrm rot="10225774">
              <a:off x="8046974" y="1984410"/>
              <a:ext cx="401216" cy="175500"/>
            </a:xfrm>
            <a:prstGeom prst="lef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ccia a sinistra 23">
              <a:extLst>
                <a:ext uri="{FF2B5EF4-FFF2-40B4-BE49-F238E27FC236}">
                  <a16:creationId xmlns:a16="http://schemas.microsoft.com/office/drawing/2014/main" id="{F7A5C10D-9749-17D2-010A-ED824A75964B}"/>
                </a:ext>
              </a:extLst>
            </p:cNvPr>
            <p:cNvSpPr/>
            <p:nvPr/>
          </p:nvSpPr>
          <p:spPr>
            <a:xfrm rot="17107660">
              <a:off x="10622536" y="5601370"/>
              <a:ext cx="401216" cy="175500"/>
            </a:xfrm>
            <a:prstGeom prst="lef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ccia a sinistra 24">
              <a:extLst>
                <a:ext uri="{FF2B5EF4-FFF2-40B4-BE49-F238E27FC236}">
                  <a16:creationId xmlns:a16="http://schemas.microsoft.com/office/drawing/2014/main" id="{5DE4FC22-7B6B-1952-0E2C-13AB444FAFFA}"/>
                </a:ext>
              </a:extLst>
            </p:cNvPr>
            <p:cNvSpPr/>
            <p:nvPr/>
          </p:nvSpPr>
          <p:spPr>
            <a:xfrm rot="11808615">
              <a:off x="8331454" y="3987455"/>
              <a:ext cx="401216" cy="175500"/>
            </a:xfrm>
            <a:prstGeom prst="lef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ccia a sinistra 25">
              <a:extLst>
                <a:ext uri="{FF2B5EF4-FFF2-40B4-BE49-F238E27FC236}">
                  <a16:creationId xmlns:a16="http://schemas.microsoft.com/office/drawing/2014/main" id="{3731CE55-9046-4D7C-686A-C1D826DA017B}"/>
                </a:ext>
              </a:extLst>
            </p:cNvPr>
            <p:cNvSpPr/>
            <p:nvPr/>
          </p:nvSpPr>
          <p:spPr>
            <a:xfrm rot="18487223">
              <a:off x="8598357" y="2693937"/>
              <a:ext cx="401216" cy="175500"/>
            </a:xfrm>
            <a:prstGeom prst="lef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asellaDiTesto 2">
            <a:extLst>
              <a:ext uri="{FF2B5EF4-FFF2-40B4-BE49-F238E27FC236}">
                <a16:creationId xmlns:a16="http://schemas.microsoft.com/office/drawing/2014/main" id="{9243B5FD-3E60-A45A-121C-7998AB0BEEED}"/>
              </a:ext>
            </a:extLst>
          </p:cNvPr>
          <p:cNvSpPr txBox="1"/>
          <p:nvPr/>
        </p:nvSpPr>
        <p:spPr>
          <a:xfrm>
            <a:off x="2026215" y="6198089"/>
            <a:ext cx="606410" cy="261610"/>
          </a:xfrm>
          <a:prstGeom prst="rect">
            <a:avLst/>
          </a:prstGeom>
          <a:noFill/>
        </p:spPr>
        <p:txBody>
          <a:bodyPr wrap="square" rtlCol="0">
            <a:spAutoFit/>
          </a:bodyPr>
          <a:lstStyle/>
          <a:p>
            <a:r>
              <a:rPr lang="it-IT" sz="1100" b="1" dirty="0">
                <a:solidFill>
                  <a:srgbClr val="C00000"/>
                </a:solidFill>
              </a:rPr>
              <a:t>VPS35</a:t>
            </a:r>
            <a:endParaRPr lang="en-US" sz="1100" b="1" dirty="0">
              <a:solidFill>
                <a:srgbClr val="C00000"/>
              </a:solidFill>
            </a:endParaRPr>
          </a:p>
        </p:txBody>
      </p:sp>
      <p:sp>
        <p:nvSpPr>
          <p:cNvPr id="4" name="CasellaDiTesto 3">
            <a:extLst>
              <a:ext uri="{FF2B5EF4-FFF2-40B4-BE49-F238E27FC236}">
                <a16:creationId xmlns:a16="http://schemas.microsoft.com/office/drawing/2014/main" id="{EBFC89B2-10F9-E597-1118-678A4AE28CA8}"/>
              </a:ext>
            </a:extLst>
          </p:cNvPr>
          <p:cNvSpPr txBox="1"/>
          <p:nvPr/>
        </p:nvSpPr>
        <p:spPr>
          <a:xfrm>
            <a:off x="7571629" y="1994538"/>
            <a:ext cx="547365" cy="261610"/>
          </a:xfrm>
          <a:prstGeom prst="rect">
            <a:avLst/>
          </a:prstGeom>
          <a:noFill/>
        </p:spPr>
        <p:txBody>
          <a:bodyPr wrap="square" rtlCol="0">
            <a:spAutoFit/>
          </a:bodyPr>
          <a:lstStyle/>
          <a:p>
            <a:r>
              <a:rPr lang="it-IT" sz="1100" b="1" dirty="0">
                <a:solidFill>
                  <a:srgbClr val="C00000"/>
                </a:solidFill>
              </a:rPr>
              <a:t>ATP6</a:t>
            </a:r>
            <a:endParaRPr lang="en-US" sz="1100" b="1" dirty="0">
              <a:solidFill>
                <a:srgbClr val="C00000"/>
              </a:solidFill>
            </a:endParaRPr>
          </a:p>
        </p:txBody>
      </p:sp>
      <p:sp>
        <p:nvSpPr>
          <p:cNvPr id="5" name="CasellaDiTesto 4">
            <a:extLst>
              <a:ext uri="{FF2B5EF4-FFF2-40B4-BE49-F238E27FC236}">
                <a16:creationId xmlns:a16="http://schemas.microsoft.com/office/drawing/2014/main" id="{521039F9-D5C6-F085-7D89-6A1A54FECCBE}"/>
              </a:ext>
            </a:extLst>
          </p:cNvPr>
          <p:cNvSpPr txBox="1"/>
          <p:nvPr/>
        </p:nvSpPr>
        <p:spPr>
          <a:xfrm>
            <a:off x="5426450" y="6159699"/>
            <a:ext cx="508201" cy="261610"/>
          </a:xfrm>
          <a:prstGeom prst="rect">
            <a:avLst/>
          </a:prstGeom>
          <a:noFill/>
        </p:spPr>
        <p:txBody>
          <a:bodyPr wrap="square" rtlCol="0">
            <a:spAutoFit/>
          </a:bodyPr>
          <a:lstStyle/>
          <a:p>
            <a:r>
              <a:rPr lang="it-IT" sz="1100" b="1" dirty="0">
                <a:solidFill>
                  <a:srgbClr val="C00000"/>
                </a:solidFill>
              </a:rPr>
              <a:t>CLTA</a:t>
            </a:r>
            <a:endParaRPr lang="en-US" sz="1100" b="1" dirty="0">
              <a:solidFill>
                <a:srgbClr val="C00000"/>
              </a:solidFill>
            </a:endParaRPr>
          </a:p>
        </p:txBody>
      </p:sp>
      <p:sp>
        <p:nvSpPr>
          <p:cNvPr id="6" name="CasellaDiTesto 5">
            <a:extLst>
              <a:ext uri="{FF2B5EF4-FFF2-40B4-BE49-F238E27FC236}">
                <a16:creationId xmlns:a16="http://schemas.microsoft.com/office/drawing/2014/main" id="{C8E9B6EF-5A7F-2C0D-3F62-912C68652096}"/>
              </a:ext>
            </a:extLst>
          </p:cNvPr>
          <p:cNvSpPr txBox="1"/>
          <p:nvPr/>
        </p:nvSpPr>
        <p:spPr>
          <a:xfrm>
            <a:off x="2521093" y="6609193"/>
            <a:ext cx="606410" cy="261610"/>
          </a:xfrm>
          <a:prstGeom prst="rect">
            <a:avLst/>
          </a:prstGeom>
          <a:noFill/>
        </p:spPr>
        <p:txBody>
          <a:bodyPr wrap="square" rtlCol="0">
            <a:spAutoFit/>
          </a:bodyPr>
          <a:lstStyle/>
          <a:p>
            <a:r>
              <a:rPr lang="it-IT" sz="1100" b="1" dirty="0">
                <a:solidFill>
                  <a:srgbClr val="C00000"/>
                </a:solidFill>
              </a:rPr>
              <a:t>RAB8A</a:t>
            </a:r>
            <a:endParaRPr lang="en-US" sz="1100" b="1" dirty="0">
              <a:solidFill>
                <a:srgbClr val="C00000"/>
              </a:solidFill>
            </a:endParaRPr>
          </a:p>
        </p:txBody>
      </p:sp>
      <p:sp>
        <p:nvSpPr>
          <p:cNvPr id="7" name="CasellaDiTesto 6">
            <a:extLst>
              <a:ext uri="{FF2B5EF4-FFF2-40B4-BE49-F238E27FC236}">
                <a16:creationId xmlns:a16="http://schemas.microsoft.com/office/drawing/2014/main" id="{5639C1AA-7143-93E7-7483-09F918DAAD96}"/>
              </a:ext>
            </a:extLst>
          </p:cNvPr>
          <p:cNvSpPr txBox="1"/>
          <p:nvPr/>
        </p:nvSpPr>
        <p:spPr>
          <a:xfrm>
            <a:off x="7618095" y="3885607"/>
            <a:ext cx="799983" cy="261610"/>
          </a:xfrm>
          <a:prstGeom prst="rect">
            <a:avLst/>
          </a:prstGeom>
          <a:noFill/>
        </p:spPr>
        <p:txBody>
          <a:bodyPr wrap="square" rtlCol="0">
            <a:spAutoFit/>
          </a:bodyPr>
          <a:lstStyle/>
          <a:p>
            <a:r>
              <a:rPr lang="it-IT" sz="1100" b="1" dirty="0">
                <a:solidFill>
                  <a:srgbClr val="C00000"/>
                </a:solidFill>
              </a:rPr>
              <a:t>HSP90AA1</a:t>
            </a:r>
            <a:endParaRPr lang="en-US" sz="1100" b="1" dirty="0">
              <a:solidFill>
                <a:srgbClr val="C00000"/>
              </a:solidFill>
            </a:endParaRPr>
          </a:p>
        </p:txBody>
      </p:sp>
      <p:sp>
        <p:nvSpPr>
          <p:cNvPr id="10" name="CasellaDiTesto 9">
            <a:extLst>
              <a:ext uri="{FF2B5EF4-FFF2-40B4-BE49-F238E27FC236}">
                <a16:creationId xmlns:a16="http://schemas.microsoft.com/office/drawing/2014/main" id="{F49CB7C4-CCAB-D257-05AE-2BDF9110A5C6}"/>
              </a:ext>
            </a:extLst>
          </p:cNvPr>
          <p:cNvSpPr txBox="1"/>
          <p:nvPr/>
        </p:nvSpPr>
        <p:spPr>
          <a:xfrm>
            <a:off x="8640826" y="2352468"/>
            <a:ext cx="617474" cy="261610"/>
          </a:xfrm>
          <a:prstGeom prst="rect">
            <a:avLst/>
          </a:prstGeom>
          <a:noFill/>
        </p:spPr>
        <p:txBody>
          <a:bodyPr wrap="square" rtlCol="0">
            <a:spAutoFit/>
          </a:bodyPr>
          <a:lstStyle/>
          <a:p>
            <a:r>
              <a:rPr lang="it-IT" sz="1100" b="1" dirty="0">
                <a:solidFill>
                  <a:srgbClr val="C00000"/>
                </a:solidFill>
              </a:rPr>
              <a:t>COX4I1</a:t>
            </a:r>
            <a:endParaRPr lang="en-US" sz="1100" b="1" dirty="0">
              <a:solidFill>
                <a:srgbClr val="C00000"/>
              </a:solidFill>
            </a:endParaRPr>
          </a:p>
        </p:txBody>
      </p:sp>
      <p:sp>
        <p:nvSpPr>
          <p:cNvPr id="11" name="CasellaDiTesto 10">
            <a:extLst>
              <a:ext uri="{FF2B5EF4-FFF2-40B4-BE49-F238E27FC236}">
                <a16:creationId xmlns:a16="http://schemas.microsoft.com/office/drawing/2014/main" id="{DD85237C-081A-C795-BDDE-32AF3D34500B}"/>
              </a:ext>
            </a:extLst>
          </p:cNvPr>
          <p:cNvSpPr txBox="1"/>
          <p:nvPr/>
        </p:nvSpPr>
        <p:spPr>
          <a:xfrm>
            <a:off x="10684564" y="5239669"/>
            <a:ext cx="463496" cy="261610"/>
          </a:xfrm>
          <a:prstGeom prst="rect">
            <a:avLst/>
          </a:prstGeom>
          <a:noFill/>
        </p:spPr>
        <p:txBody>
          <a:bodyPr wrap="square" rtlCol="0">
            <a:spAutoFit/>
          </a:bodyPr>
          <a:lstStyle/>
          <a:p>
            <a:r>
              <a:rPr lang="it-IT" sz="1100" b="1" dirty="0">
                <a:solidFill>
                  <a:srgbClr val="C00000"/>
                </a:solidFill>
              </a:rPr>
              <a:t>AQR</a:t>
            </a:r>
            <a:endParaRPr lang="en-US" sz="1100" b="1" dirty="0">
              <a:solidFill>
                <a:srgbClr val="C00000"/>
              </a:solidFill>
            </a:endParaRPr>
          </a:p>
        </p:txBody>
      </p:sp>
    </p:spTree>
    <p:extLst>
      <p:ext uri="{BB962C8B-B14F-4D97-AF65-F5344CB8AC3E}">
        <p14:creationId xmlns:p14="http://schemas.microsoft.com/office/powerpoint/2010/main" val="31460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a:solidFill>
                  <a:srgbClr val="FFFFFF"/>
                </a:solidFill>
              </a:rPr>
              <a:t>Results –Specific genes (literature)</a:t>
            </a:r>
          </a:p>
        </p:txBody>
      </p:sp>
      <p:sp>
        <p:nvSpPr>
          <p:cNvPr id="6" name="Segnaposto contenuto 5">
            <a:extLst>
              <a:ext uri="{FF2B5EF4-FFF2-40B4-BE49-F238E27FC236}">
                <a16:creationId xmlns:a16="http://schemas.microsoft.com/office/drawing/2014/main" id="{82230AA9-F25C-76FD-C777-509762A7624E}"/>
              </a:ext>
            </a:extLst>
          </p:cNvPr>
          <p:cNvSpPr>
            <a:spLocks noGrp="1"/>
          </p:cNvSpPr>
          <p:nvPr>
            <p:ph idx="1"/>
          </p:nvPr>
        </p:nvSpPr>
        <p:spPr>
          <a:xfrm>
            <a:off x="838200" y="1928621"/>
            <a:ext cx="10515600" cy="4679215"/>
          </a:xfrm>
        </p:spPr>
        <p:txBody>
          <a:bodyPr>
            <a:normAutofit fontScale="85000" lnSpcReduction="20000"/>
          </a:bodyPr>
          <a:lstStyle/>
          <a:p>
            <a:pPr marL="0" indent="0">
              <a:buNone/>
            </a:pPr>
            <a:r>
              <a:rPr lang="en-US" sz="2800" dirty="0">
                <a:latin typeface="Calibri" panose="020F0502020204030204" pitchFamily="34" charset="0"/>
                <a:ea typeface="Times New Roman" panose="02020603050405020304" pitchFamily="18" charset="0"/>
                <a:cs typeface="Calibri" panose="020F0502020204030204" pitchFamily="34" charset="0"/>
              </a:rPr>
              <a:t>Myoblast: </a:t>
            </a:r>
          </a:p>
          <a:p>
            <a:r>
              <a:rPr lang="en-US" sz="2800" dirty="0">
                <a:latin typeface="Calibri" panose="020F0502020204030204" pitchFamily="34" charset="0"/>
                <a:ea typeface="Times New Roman" panose="02020603050405020304" pitchFamily="18" charset="0"/>
                <a:cs typeface="Calibri" panose="020F0502020204030204" pitchFamily="34" charset="0"/>
              </a:rPr>
              <a:t>VPS35: </a:t>
            </a:r>
            <a:r>
              <a:rPr lang="en-US" sz="1800" dirty="0">
                <a:solidFill>
                  <a:srgbClr val="000000"/>
                </a:solidFill>
                <a:effectLst/>
                <a:latin typeface="Calibri" panose="020F0502020204030204" pitchFamily="34" charset="0"/>
                <a:ea typeface="Times New Roman" panose="02020603050405020304" pitchFamily="18" charset="0"/>
              </a:rPr>
              <a:t>high glucose regulates the Golgi apparatus stress through NLRP3/VPS35/Golph3/Vimentin pathway.</a:t>
            </a:r>
            <a:endParaRPr lang="en-US" sz="2800" dirty="0">
              <a:latin typeface="Calibri" panose="020F0502020204030204" pitchFamily="34" charset="0"/>
              <a:ea typeface="Times New Roman" panose="02020603050405020304" pitchFamily="18" charset="0"/>
              <a:cs typeface="Calibri" panose="020F0502020204030204" pitchFamily="34" charset="0"/>
            </a:endParaRPr>
          </a:p>
          <a:p>
            <a:r>
              <a:rPr lang="en-US" sz="2800" dirty="0">
                <a:latin typeface="Calibri" panose="020F0502020204030204" pitchFamily="34" charset="0"/>
                <a:ea typeface="Times New Roman" panose="02020603050405020304" pitchFamily="18" charset="0"/>
                <a:cs typeface="Calibri" panose="020F0502020204030204" pitchFamily="34" charset="0"/>
              </a:rPr>
              <a:t>RAB8A: </a:t>
            </a:r>
            <a:r>
              <a:rPr lang="en-US" sz="1800" dirty="0">
                <a:latin typeface="Calibri" panose="020F0502020204030204" pitchFamily="34" charset="0"/>
                <a:ea typeface="Times New Roman" panose="02020603050405020304" pitchFamily="18" charset="0"/>
                <a:cs typeface="Calibri" panose="020F0502020204030204" pitchFamily="34" charset="0"/>
              </a:rPr>
              <a:t>identified in </a:t>
            </a:r>
            <a:r>
              <a:rPr lang="en-US" sz="1800" dirty="0">
                <a:solidFill>
                  <a:srgbClr val="000000"/>
                </a:solidFill>
                <a:effectLst/>
                <a:latin typeface="Calibri" panose="020F0502020204030204" pitchFamily="34" charset="0"/>
                <a:ea typeface="Times New Roman" panose="02020603050405020304" pitchFamily="18" charset="0"/>
              </a:rPr>
              <a:t>Gestational Diabetes Mellitus, is relevant because it </a:t>
            </a:r>
            <a:r>
              <a:rPr lang="en-US" sz="1800" dirty="0">
                <a:effectLst/>
                <a:latin typeface="Calibri" panose="020F0502020204030204" pitchFamily="34" charset="0"/>
                <a:ea typeface="Times New Roman" panose="02020603050405020304" pitchFamily="18" charset="0"/>
              </a:rPr>
              <a:t>regulates lipid uptake and storage in skeletal muscle.</a:t>
            </a:r>
            <a:endParaRPr lang="en-US" sz="2800" dirty="0">
              <a:latin typeface="Calibri" panose="020F0502020204030204" pitchFamily="34" charset="0"/>
              <a:ea typeface="Times New Roman" panose="02020603050405020304" pitchFamily="18" charset="0"/>
              <a:cs typeface="Calibri" panose="020F0502020204030204" pitchFamily="34" charset="0"/>
            </a:endParaRPr>
          </a:p>
          <a:p>
            <a:r>
              <a:rPr lang="en-US" sz="2800" dirty="0">
                <a:latin typeface="Calibri" panose="020F0502020204030204" pitchFamily="34" charset="0"/>
                <a:ea typeface="Times New Roman" panose="02020603050405020304" pitchFamily="18" charset="0"/>
                <a:cs typeface="Calibri" panose="020F0502020204030204" pitchFamily="34" charset="0"/>
              </a:rPr>
              <a:t>CLTA: </a:t>
            </a:r>
            <a:r>
              <a:rPr lang="en-US" sz="1800" dirty="0">
                <a:effectLst/>
                <a:latin typeface="Calibri" panose="020F0502020204030204" pitchFamily="34" charset="0"/>
                <a:ea typeface="Times New Roman" panose="02020603050405020304" pitchFamily="18" charset="0"/>
              </a:rPr>
              <a:t>gene polymorphisms of CTLA, including CTLA-4+49A/G and CTLA4-318C/T, are important predictors of type 2 diabetes mellitus.</a:t>
            </a:r>
            <a:endParaRPr lang="en-US" sz="2800" dirty="0">
              <a:latin typeface="Calibri" panose="020F0502020204030204" pitchFamily="34" charset="0"/>
              <a:ea typeface="Times New Roman" panose="02020603050405020304" pitchFamily="18" charset="0"/>
              <a:cs typeface="Calibri" panose="020F0502020204030204" pitchFamily="34" charset="0"/>
            </a:endParaRPr>
          </a:p>
          <a:p>
            <a:endParaRPr lang="en-US" sz="2800" dirty="0">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800" dirty="0">
                <a:latin typeface="Calibri" panose="020F0502020204030204" pitchFamily="34" charset="0"/>
                <a:ea typeface="Times New Roman" panose="02020603050405020304" pitchFamily="18" charset="0"/>
                <a:cs typeface="Calibri" panose="020F0502020204030204" pitchFamily="34" charset="0"/>
              </a:rPr>
              <a:t>Myotube: </a:t>
            </a:r>
          </a:p>
          <a:p>
            <a:r>
              <a:rPr lang="en-US" sz="2800" dirty="0">
                <a:latin typeface="Calibri" panose="020F0502020204030204" pitchFamily="34" charset="0"/>
                <a:ea typeface="Times New Roman" panose="02020603050405020304" pitchFamily="18" charset="0"/>
                <a:cs typeface="Calibri" panose="020F0502020204030204" pitchFamily="34" charset="0"/>
              </a:rPr>
              <a:t>ATP6: </a:t>
            </a:r>
            <a:r>
              <a:rPr lang="en-US" sz="1800" dirty="0">
                <a:effectLst/>
                <a:latin typeface="Calibri" panose="020F0502020204030204" pitchFamily="34" charset="0"/>
                <a:ea typeface="Times New Roman" panose="02020603050405020304" pitchFamily="18" charset="0"/>
              </a:rPr>
              <a:t>mutation of this gene was found in patients with type 2 diabetes, identifying it as a possible genetic marker </a:t>
            </a:r>
            <a:endParaRPr lang="en-US" sz="2800" dirty="0">
              <a:latin typeface="Calibri" panose="020F0502020204030204" pitchFamily="34" charset="0"/>
              <a:ea typeface="Times New Roman" panose="02020603050405020304" pitchFamily="18" charset="0"/>
              <a:cs typeface="Calibri" panose="020F0502020204030204" pitchFamily="34" charset="0"/>
            </a:endParaRPr>
          </a:p>
          <a:p>
            <a:r>
              <a:rPr lang="en-US" sz="2800" dirty="0">
                <a:latin typeface="Calibri" panose="020F0502020204030204" pitchFamily="34" charset="0"/>
                <a:ea typeface="Times New Roman" panose="02020603050405020304" pitchFamily="18" charset="0"/>
                <a:cs typeface="Calibri" panose="020F0502020204030204" pitchFamily="34" charset="0"/>
              </a:rPr>
              <a:t>HSP90AA1: </a:t>
            </a:r>
            <a:r>
              <a:rPr lang="en-US" sz="1800" dirty="0">
                <a:effectLst/>
                <a:latin typeface="Calibri" panose="020F0502020204030204" pitchFamily="34" charset="0"/>
                <a:ea typeface="Times New Roman" panose="02020603050405020304" pitchFamily="18" charset="0"/>
              </a:rPr>
              <a:t>is an already known molecular target of type 2 diabetes when associated with SARS-COV-2.</a:t>
            </a:r>
          </a:p>
          <a:p>
            <a:r>
              <a:rPr lang="en-US" sz="2800" dirty="0">
                <a:latin typeface="Calibri" panose="020F0502020204030204" pitchFamily="34" charset="0"/>
                <a:ea typeface="Times New Roman" panose="02020603050405020304" pitchFamily="18" charset="0"/>
                <a:cs typeface="Calibri" panose="020F0502020204030204" pitchFamily="34" charset="0"/>
              </a:rPr>
              <a:t>COX4I1: </a:t>
            </a:r>
            <a:r>
              <a:rPr lang="en-US" sz="1800" dirty="0">
                <a:effectLst/>
                <a:latin typeface="Calibri" panose="020F0502020204030204" pitchFamily="34" charset="0"/>
                <a:ea typeface="Times New Roman" panose="02020603050405020304" pitchFamily="18" charset="0"/>
              </a:rPr>
              <a:t>association between COX expression, obesity, and type 2 diabetes. COX4I1 depression is related to insulin resistance, and it may be a useful diagnostic biomarker. </a:t>
            </a:r>
            <a:endParaRPr lang="en-US" sz="2800" dirty="0">
              <a:latin typeface="Calibri" panose="020F0502020204030204" pitchFamily="34" charset="0"/>
              <a:ea typeface="Times New Roman" panose="02020603050405020304" pitchFamily="18" charset="0"/>
              <a:cs typeface="Calibri" panose="020F0502020204030204" pitchFamily="34" charset="0"/>
            </a:endParaRPr>
          </a:p>
          <a:p>
            <a:r>
              <a:rPr lang="en-US" sz="2800" dirty="0">
                <a:latin typeface="Calibri" panose="020F0502020204030204" pitchFamily="34" charset="0"/>
                <a:ea typeface="Times New Roman" panose="02020603050405020304" pitchFamily="18" charset="0"/>
                <a:cs typeface="Calibri" panose="020F0502020204030204" pitchFamily="34" charset="0"/>
              </a:rPr>
              <a:t>AQR: </a:t>
            </a:r>
            <a:r>
              <a:rPr lang="en-US" sz="1800" dirty="0">
                <a:effectLst/>
                <a:latin typeface="Calibri" panose="020F0502020204030204" pitchFamily="34" charset="0"/>
                <a:ea typeface="Times New Roman" panose="02020603050405020304" pitchFamily="18" charset="0"/>
              </a:rPr>
              <a:t>previously demonstrated AQR as a susceptibility gene for type 2 diabetes, AQR/PLAU is a critical signaling axis in the modulation of endothelial cell senescence, revealing a link between hyperglycemia and vascular dysfunction.</a:t>
            </a:r>
            <a:endParaRPr lang="en-US" sz="28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74889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1BDF3DA-CD3F-946F-FA56-3E8DF7F686EF}"/>
              </a:ext>
            </a:extLst>
          </p:cNvPr>
          <p:cNvSpPr>
            <a:spLocks noGrp="1"/>
          </p:cNvSpPr>
          <p:nvPr>
            <p:ph type="title"/>
          </p:nvPr>
        </p:nvSpPr>
        <p:spPr>
          <a:xfrm>
            <a:off x="426499" y="1991374"/>
            <a:ext cx="2660309" cy="2418052"/>
          </a:xfrm>
        </p:spPr>
        <p:txBody>
          <a:bodyPr anchor="t">
            <a:normAutofit/>
          </a:bodyPr>
          <a:lstStyle/>
          <a:p>
            <a:pPr algn="ctr"/>
            <a:br>
              <a:rPr lang="it-IT" sz="4000" dirty="0"/>
            </a:br>
            <a:br>
              <a:rPr lang="it-IT" sz="4000" dirty="0"/>
            </a:br>
            <a:r>
              <a:rPr lang="it-IT" sz="4000" dirty="0" err="1"/>
              <a:t>Conclusions</a:t>
            </a:r>
            <a:endParaRPr lang="en-US" sz="4000" dirty="0">
              <a:solidFill>
                <a:srgbClr val="FF0000"/>
              </a:solidFill>
            </a:endParaRPr>
          </a:p>
        </p:txBody>
      </p:sp>
      <p:sp>
        <p:nvSpPr>
          <p:cNvPr id="3" name="Segnaposto contenuto 2">
            <a:extLst>
              <a:ext uri="{FF2B5EF4-FFF2-40B4-BE49-F238E27FC236}">
                <a16:creationId xmlns:a16="http://schemas.microsoft.com/office/drawing/2014/main" id="{88D9629D-B081-9478-B055-EA88ACCCACF9}"/>
              </a:ext>
            </a:extLst>
          </p:cNvPr>
          <p:cNvSpPr>
            <a:spLocks noGrp="1"/>
          </p:cNvSpPr>
          <p:nvPr>
            <p:ph idx="1"/>
          </p:nvPr>
        </p:nvSpPr>
        <p:spPr>
          <a:xfrm>
            <a:off x="3513306" y="962167"/>
            <a:ext cx="8482519" cy="4743174"/>
          </a:xfrm>
        </p:spPr>
        <p:txBody>
          <a:bodyPr anchor="t">
            <a:normAutofit/>
          </a:bodyPr>
          <a:lstStyle/>
          <a:p>
            <a:pPr marL="0" indent="0">
              <a:buNone/>
            </a:pP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700" dirty="0">
                <a:effectLst/>
                <a:latin typeface="Calibri" panose="020F0502020204030204" pitchFamily="34" charset="0"/>
                <a:ea typeface="Times New Roman" panose="02020603050405020304" pitchFamily="18" charset="0"/>
                <a:cs typeface="Calibri" panose="020F0502020204030204" pitchFamily="34" charset="0"/>
              </a:rPr>
              <a:t>Regarding the statistical methodologies employed, it can be observed that supervised techniques yield superior results. </a:t>
            </a:r>
            <a:br>
              <a:rPr lang="en-US" sz="1700" dirty="0">
                <a:effectLst/>
                <a:latin typeface="Calibri" panose="020F0502020204030204" pitchFamily="34" charset="0"/>
                <a:ea typeface="Times New Roman" panose="02020603050405020304" pitchFamily="18" charset="0"/>
                <a:cs typeface="Calibri" panose="020F0502020204030204" pitchFamily="34" charset="0"/>
              </a:rPr>
            </a:br>
            <a:r>
              <a:rPr lang="en-US" sz="1700" dirty="0">
                <a:effectLst/>
                <a:latin typeface="Calibri" panose="020F0502020204030204" pitchFamily="34" charset="0"/>
                <a:ea typeface="Times New Roman" panose="02020603050405020304" pitchFamily="18" charset="0"/>
                <a:cs typeface="Calibri" panose="020F0502020204030204" pitchFamily="34" charset="0"/>
              </a:rPr>
              <a:t>Notably, Ridge regression stands out as the method demonstrating the highest accuracy.</a:t>
            </a:r>
          </a:p>
          <a:p>
            <a:pPr marL="0" indent="0">
              <a:buNone/>
            </a:pPr>
            <a:br>
              <a:rPr lang="en-US" sz="1700" dirty="0">
                <a:effectLst/>
                <a:latin typeface="Calibri" panose="020F0502020204030204" pitchFamily="34" charset="0"/>
                <a:ea typeface="Times New Roman" panose="02020603050405020304" pitchFamily="18" charset="0"/>
                <a:cs typeface="Calibri" panose="020F0502020204030204" pitchFamily="34" charset="0"/>
              </a:rPr>
            </a:br>
            <a:r>
              <a:rPr lang="en-US" sz="1700" dirty="0">
                <a:effectLst/>
                <a:latin typeface="Calibri" panose="020F0502020204030204" pitchFamily="34" charset="0"/>
                <a:ea typeface="Times New Roman" panose="02020603050405020304" pitchFamily="18" charset="0"/>
                <a:cs typeface="Calibri" panose="020F0502020204030204" pitchFamily="34" charset="0"/>
              </a:rPr>
              <a:t>Regarding the specific processes we can say that a probable reaction to the metabolic dysfunctions associated with diabetes, can be the overexpression of ribosomes and ATP-producing processes to sustain the myotube in response to the lack of nutrients. This may also lead to events that will lead to deterioration of the muscle and, later, skeletal structure. </a:t>
            </a:r>
          </a:p>
          <a:p>
            <a:pPr marL="0" indent="0">
              <a:buNone/>
            </a:pPr>
            <a:br>
              <a:rPr lang="en-US" sz="1700" dirty="0">
                <a:effectLst/>
                <a:latin typeface="Calibri" panose="020F0502020204030204" pitchFamily="34" charset="0"/>
                <a:ea typeface="Times New Roman" panose="02020603050405020304" pitchFamily="18" charset="0"/>
                <a:cs typeface="Calibri" panose="020F0502020204030204" pitchFamily="34" charset="0"/>
              </a:rPr>
            </a:br>
            <a:r>
              <a:rPr lang="en-US" sz="1700" dirty="0">
                <a:effectLst/>
                <a:latin typeface="Calibri" panose="020F0502020204030204" pitchFamily="34" charset="0"/>
                <a:ea typeface="Times New Roman" panose="02020603050405020304" pitchFamily="18" charset="0"/>
                <a:cs typeface="Calibri" panose="020F0502020204030204" pitchFamily="34" charset="0"/>
              </a:rPr>
              <a:t>Particular genes both in myoblast and myotubes have been retrieved and identified as up-regulated by </a:t>
            </a:r>
            <a:r>
              <a:rPr lang="en-US" sz="1700" dirty="0" err="1">
                <a:effectLst/>
                <a:latin typeface="Calibri" panose="020F0502020204030204" pitchFamily="34" charset="0"/>
                <a:ea typeface="Times New Roman" panose="02020603050405020304" pitchFamily="18" charset="0"/>
                <a:cs typeface="Calibri" panose="020F0502020204030204" pitchFamily="34" charset="0"/>
              </a:rPr>
              <a:t>pathfindR</a:t>
            </a:r>
            <a:r>
              <a:rPr lang="en-US" sz="1700" dirty="0">
                <a:latin typeface="Calibri" panose="020F0502020204030204" pitchFamily="34" charset="0"/>
                <a:ea typeface="Times New Roman" panose="02020603050405020304" pitchFamily="18" charset="0"/>
                <a:cs typeface="Calibri" panose="020F0502020204030204" pitchFamily="34" charset="0"/>
              </a:rPr>
              <a:t>.</a:t>
            </a: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1700" dirty="0">
                <a:effectLst/>
                <a:latin typeface="Calibri" panose="020F0502020204030204" pitchFamily="34" charset="0"/>
                <a:ea typeface="Times New Roman" panose="02020603050405020304" pitchFamily="18" charset="0"/>
                <a:cs typeface="Calibri" panose="020F0502020204030204" pitchFamily="34" charset="0"/>
              </a:rPr>
              <a:t>As a final note, all the genes found in our analysis are not reported in the published article from which the original dataset was derived, this could be due to the different statistical approaches and tools.</a:t>
            </a:r>
          </a:p>
          <a:p>
            <a:pPr marL="0" indent="0">
              <a:buNone/>
            </a:pPr>
            <a:endParaRPr lang="en-US" sz="17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268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57A209F9-B067-7459-EA81-65435BDBEDA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Thanks for your attention</a:t>
            </a:r>
          </a:p>
        </p:txBody>
      </p:sp>
    </p:spTree>
    <p:extLst>
      <p:ext uri="{BB962C8B-B14F-4D97-AF65-F5344CB8AC3E}">
        <p14:creationId xmlns:p14="http://schemas.microsoft.com/office/powerpoint/2010/main" val="1397976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DFD2E8-700E-036A-BC9B-FE1D8AB8D2C6}"/>
              </a:ext>
            </a:extLst>
          </p:cNvPr>
          <p:cNvSpPr>
            <a:spLocks noGrp="1"/>
          </p:cNvSpPr>
          <p:nvPr>
            <p:ph type="title"/>
          </p:nvPr>
        </p:nvSpPr>
        <p:spPr/>
        <p:txBody>
          <a:bodyPr/>
          <a:lstStyle/>
          <a:p>
            <a:r>
              <a:rPr lang="it-IT" sz="4400" dirty="0" err="1"/>
              <a:t>Introduction</a:t>
            </a:r>
            <a:endParaRPr lang="en-US" dirty="0"/>
          </a:p>
        </p:txBody>
      </p:sp>
      <p:sp>
        <p:nvSpPr>
          <p:cNvPr id="3" name="Segnaposto contenuto 2">
            <a:extLst>
              <a:ext uri="{FF2B5EF4-FFF2-40B4-BE49-F238E27FC236}">
                <a16:creationId xmlns:a16="http://schemas.microsoft.com/office/drawing/2014/main" id="{0CC79591-EE8D-DA62-8A0C-C28BAF5D5855}"/>
              </a:ext>
            </a:extLst>
          </p:cNvPr>
          <p:cNvSpPr>
            <a:spLocks noGrp="1"/>
          </p:cNvSpPr>
          <p:nvPr>
            <p:ph idx="1"/>
          </p:nvPr>
        </p:nvSpPr>
        <p:spPr>
          <a:xfrm>
            <a:off x="838200" y="1877899"/>
            <a:ext cx="5950226" cy="3523890"/>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effectLst/>
                <a:uLnTx/>
                <a:uFillTx/>
                <a:latin typeface="+mj-lt"/>
                <a:ea typeface="Times New Roman" panose="02020603050405020304" pitchFamily="18" charset="0"/>
                <a:cs typeface="+mn-cs"/>
              </a:rPr>
              <a:t>Type 2 diabetes (T2D) is a serious and common chronic disease resulting from a complex inheritance-environment interaction along with other risk factors such as obesity and a sedentary lifestyle.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700" b="0" i="0" u="none" strike="noStrike" kern="1200" cap="none" spc="0" normalizeH="0" baseline="0" noProof="0" dirty="0">
              <a:ln>
                <a:noFill/>
              </a:ln>
              <a:effectLst/>
              <a:uLnTx/>
              <a:uFillTx/>
              <a:latin typeface="+mj-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effectLst/>
                <a:uLnTx/>
                <a:uFillTx/>
                <a:latin typeface="+mj-lt"/>
                <a:ea typeface="Times New Roman" panose="02020603050405020304" pitchFamily="18" charset="0"/>
                <a:cs typeface="+mn-cs"/>
              </a:rPr>
              <a:t>Its presence often leads to a decline in the differentiation capacity of myoblasts and progressive loss of muscle mass, which in turn results in the deterioration of skeletal muscle function.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700" b="0" i="0" u="none" strike="noStrike" kern="1200" cap="none" spc="0" normalizeH="0" baseline="0" noProof="0" dirty="0">
              <a:ln>
                <a:noFill/>
              </a:ln>
              <a:effectLst/>
              <a:uLnTx/>
              <a:uFillTx/>
              <a:latin typeface="+mj-lt"/>
              <a:ea typeface="+mn-ea"/>
              <a:cs typeface="+mn-cs"/>
            </a:endParaRPr>
          </a:p>
          <a:p>
            <a:pPr marL="0" lvl="0" indent="0">
              <a:buNone/>
              <a:defRPr/>
            </a:pPr>
            <a:r>
              <a:rPr kumimoji="0" lang="en-US" sz="1700" b="0" i="0" u="none" strike="noStrike" kern="1200" cap="none" spc="0" normalizeH="0" baseline="0" noProof="0" dirty="0">
                <a:ln>
                  <a:noFill/>
                </a:ln>
                <a:effectLst/>
                <a:uLnTx/>
                <a:uFillTx/>
                <a:latin typeface="+mj-lt"/>
                <a:ea typeface="+mn-ea"/>
                <a:cs typeface="+mn-cs"/>
              </a:rPr>
              <a:t>In this study differences between </a:t>
            </a:r>
            <a:r>
              <a:rPr lang="en-US" sz="1700" b="1" dirty="0">
                <a:latin typeface="+mj-lt"/>
              </a:rPr>
              <a:t>muscle samples from </a:t>
            </a:r>
            <a:r>
              <a:rPr lang="en-US" sz="1700" dirty="0">
                <a:latin typeface="+mj-lt"/>
              </a:rPr>
              <a:t>healthy </a:t>
            </a:r>
            <a:r>
              <a:rPr kumimoji="0" lang="en-US" sz="1700" b="0" i="0" u="none" strike="noStrike" kern="1200" cap="none" spc="0" normalizeH="0" baseline="0" noProof="0" dirty="0">
                <a:ln>
                  <a:noFill/>
                </a:ln>
                <a:effectLst/>
                <a:uLnTx/>
                <a:uFillTx/>
                <a:latin typeface="+mj-lt"/>
                <a:ea typeface="+mn-ea"/>
                <a:cs typeface="+mn-cs"/>
              </a:rPr>
              <a:t>and affected </a:t>
            </a:r>
            <a:r>
              <a:rPr kumimoji="0" lang="en-US" sz="1700" b="1" i="0" u="none" strike="noStrike" kern="1200" cap="none" spc="0" normalizeH="0" baseline="0" noProof="0" dirty="0">
                <a:ln>
                  <a:noFill/>
                </a:ln>
                <a:effectLst/>
                <a:uLnTx/>
                <a:uFillTx/>
                <a:latin typeface="+mj-lt"/>
                <a:ea typeface="+mn-ea"/>
                <a:cs typeface="+mn-cs"/>
              </a:rPr>
              <a:t>subjects</a:t>
            </a:r>
            <a:r>
              <a:rPr kumimoji="0" lang="en-US" sz="1700" b="0" i="0" u="none" strike="noStrike" kern="1200" cap="none" spc="0" normalizeH="0" baseline="0" noProof="0" dirty="0">
                <a:ln>
                  <a:noFill/>
                </a:ln>
                <a:effectLst/>
                <a:uLnTx/>
                <a:uFillTx/>
                <a:latin typeface="+mj-lt"/>
                <a:ea typeface="+mn-ea"/>
                <a:cs typeface="+mn-cs"/>
              </a:rPr>
              <a:t> are going to be investigated.</a:t>
            </a:r>
          </a:p>
          <a:p>
            <a:endParaRPr lang="en-US" dirty="0"/>
          </a:p>
        </p:txBody>
      </p:sp>
      <p:sp>
        <p:nvSpPr>
          <p:cNvPr id="4" name="Ovale 3">
            <a:extLst>
              <a:ext uri="{FF2B5EF4-FFF2-40B4-BE49-F238E27FC236}">
                <a16:creationId xmlns:a16="http://schemas.microsoft.com/office/drawing/2014/main" id="{BC3956CD-D9E2-1FF9-81FC-8F2BC61599A5}"/>
              </a:ext>
            </a:extLst>
          </p:cNvPr>
          <p:cNvSpPr/>
          <p:nvPr/>
        </p:nvSpPr>
        <p:spPr>
          <a:xfrm>
            <a:off x="7351676" y="1269000"/>
            <a:ext cx="4320000" cy="4320000"/>
          </a:xfrm>
          <a:prstGeom prst="ellipse">
            <a:avLst/>
          </a:prstGeom>
          <a:noFill/>
          <a:ln w="635000">
            <a:solidFill>
              <a:srgbClr val="2445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818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6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0AABB53-1CB8-E779-8E17-1BFA52A05EA3}"/>
              </a:ext>
            </a:extLst>
          </p:cNvPr>
          <p:cNvSpPr>
            <a:spLocks noGrp="1"/>
          </p:cNvSpPr>
          <p:nvPr>
            <p:ph type="title"/>
          </p:nvPr>
        </p:nvSpPr>
        <p:spPr>
          <a:xfrm>
            <a:off x="6890810" y="335476"/>
            <a:ext cx="3869180" cy="620458"/>
          </a:xfrm>
        </p:spPr>
        <p:txBody>
          <a:bodyPr anchor="b">
            <a:normAutofit fontScale="90000"/>
          </a:bodyPr>
          <a:lstStyle/>
          <a:p>
            <a:pPr algn="ctr"/>
            <a:r>
              <a:rPr lang="it-IT" sz="4000" b="1" dirty="0"/>
              <a:t>The dataset</a:t>
            </a:r>
            <a:endParaRPr lang="en-US" sz="4000" b="1" dirty="0"/>
          </a:p>
        </p:txBody>
      </p:sp>
      <p:pic>
        <p:nvPicPr>
          <p:cNvPr id="2050" name="Picture 2" descr="A-D. Development of muscle cell culture. A Proliferating myoblasts at day 4 of culture. B The first small myotubes (arrows) are formed at day 7 of culture. C Large multinucleated branched myotubes at day of culture. A-C are phase contrast light micrographs (calibration bar = 100 gm). D Electron micrograph of a myotube at day l0 of culture (calibration bar = 1 ~tm, supplied by J. Burmester, Institute of Anatomy, University of Kiel, FRG)">
            <a:extLst>
              <a:ext uri="{FF2B5EF4-FFF2-40B4-BE49-F238E27FC236}">
                <a16:creationId xmlns:a16="http://schemas.microsoft.com/office/drawing/2014/main" id="{37555FF6-932B-2F6A-A9A1-8AF20AEFEAA4}"/>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t="1430" r="-4" b="1429"/>
          <a:stretch/>
        </p:blipFill>
        <p:spPr bwMode="auto">
          <a:xfrm>
            <a:off x="23569" y="1038403"/>
            <a:ext cx="6072431" cy="4795202"/>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565A7475-17F6-AC7F-0780-BE4217A2217B}"/>
              </a:ext>
            </a:extLst>
          </p:cNvPr>
          <p:cNvSpPr>
            <a:spLocks noGrp="1"/>
          </p:cNvSpPr>
          <p:nvPr>
            <p:ph idx="1"/>
          </p:nvPr>
        </p:nvSpPr>
        <p:spPr>
          <a:xfrm>
            <a:off x="6096000" y="1007897"/>
            <a:ext cx="5912022" cy="5219908"/>
          </a:xfrm>
        </p:spPr>
        <p:txBody>
          <a:bodyPr>
            <a:noAutofit/>
          </a:bodyPr>
          <a:lstStyle/>
          <a:p>
            <a:pPr marL="0" indent="0">
              <a:buNone/>
            </a:pPr>
            <a:r>
              <a:rPr lang="it-IT" sz="1800" dirty="0"/>
              <a:t>52 samples </a:t>
            </a:r>
            <a:r>
              <a:rPr lang="it-IT" sz="1800" dirty="0" err="1"/>
              <a:t>divided</a:t>
            </a:r>
            <a:r>
              <a:rPr lang="it-IT" sz="1800" dirty="0"/>
              <a:t> </a:t>
            </a:r>
            <a:r>
              <a:rPr lang="it-IT" sz="1800" dirty="0" err="1"/>
              <a:t>into</a:t>
            </a:r>
            <a:r>
              <a:rPr lang="it-IT" sz="1800" dirty="0"/>
              <a:t> 2 </a:t>
            </a:r>
            <a:r>
              <a:rPr lang="it-IT" sz="1800" dirty="0" err="1"/>
              <a:t>main</a:t>
            </a:r>
            <a:r>
              <a:rPr lang="it-IT" sz="1800" dirty="0"/>
              <a:t> groups.</a:t>
            </a:r>
          </a:p>
          <a:p>
            <a:pPr marL="0" indent="0">
              <a:buNone/>
            </a:pPr>
            <a:endParaRPr lang="it-IT" sz="1800" dirty="0"/>
          </a:p>
          <a:p>
            <a:pPr lvl="1"/>
            <a:r>
              <a:rPr lang="it-IT" sz="1800" dirty="0"/>
              <a:t>26 </a:t>
            </a:r>
            <a:r>
              <a:rPr lang="it-IT" sz="1800" dirty="0" err="1"/>
              <a:t>healthy</a:t>
            </a:r>
            <a:r>
              <a:rPr lang="it-IT" sz="1800" dirty="0"/>
              <a:t> </a:t>
            </a:r>
            <a:r>
              <a:rPr lang="it-IT" sz="1800" dirty="0" err="1"/>
              <a:t>subjects</a:t>
            </a:r>
            <a:r>
              <a:rPr lang="it-IT" sz="1800" dirty="0"/>
              <a:t> (</a:t>
            </a:r>
            <a:r>
              <a:rPr lang="it-IT" sz="1800" dirty="0" err="1"/>
              <a:t>normal</a:t>
            </a:r>
            <a:r>
              <a:rPr lang="it-IT" sz="1800" dirty="0"/>
              <a:t> </a:t>
            </a:r>
            <a:r>
              <a:rPr lang="it-IT" sz="1800" dirty="0" err="1"/>
              <a:t>glucose</a:t>
            </a:r>
            <a:r>
              <a:rPr lang="it-IT" sz="1800" dirty="0"/>
              <a:t> </a:t>
            </a:r>
            <a:r>
              <a:rPr lang="it-IT" sz="1800" dirty="0" err="1"/>
              <a:t>tolerant</a:t>
            </a:r>
            <a:r>
              <a:rPr lang="it-IT" sz="1800" dirty="0"/>
              <a:t>)</a:t>
            </a:r>
            <a:r>
              <a:rPr lang="it-IT" sz="1800" dirty="0">
                <a:sym typeface="Wingdings" panose="05000000000000000000" pitchFamily="2" charset="2"/>
              </a:rPr>
              <a:t> NGT</a:t>
            </a:r>
            <a:endParaRPr lang="it-IT" sz="1800" dirty="0"/>
          </a:p>
          <a:p>
            <a:pPr lvl="1"/>
            <a:r>
              <a:rPr lang="it-IT" sz="1800" dirty="0"/>
              <a:t>26 </a:t>
            </a:r>
            <a:r>
              <a:rPr lang="it-IT" sz="1800" dirty="0" err="1"/>
              <a:t>individuals</a:t>
            </a:r>
            <a:r>
              <a:rPr lang="it-IT" sz="1800" dirty="0"/>
              <a:t> </a:t>
            </a:r>
            <a:r>
              <a:rPr lang="en-US" sz="1800" dirty="0">
                <a:effectLst/>
                <a:ea typeface="Times New Roman" panose="02020603050405020304" pitchFamily="18" charset="0"/>
              </a:rPr>
              <a:t>affected by type 2 diabetes </a:t>
            </a:r>
            <a:r>
              <a:rPr lang="it-IT" sz="1800" dirty="0">
                <a:sym typeface="Wingdings" panose="05000000000000000000" pitchFamily="2" charset="2"/>
              </a:rPr>
              <a:t></a:t>
            </a:r>
            <a:r>
              <a:rPr lang="it-IT" sz="1800" dirty="0"/>
              <a:t> T2D</a:t>
            </a:r>
          </a:p>
          <a:p>
            <a:pPr marL="457200" lvl="1" indent="0">
              <a:buNone/>
            </a:pPr>
            <a:endParaRPr lang="it-IT" sz="1800" dirty="0">
              <a:ea typeface="Times New Roman" panose="02020603050405020304" pitchFamily="18" charset="0"/>
            </a:endParaRPr>
          </a:p>
          <a:p>
            <a:pPr marL="457200" lvl="1" indent="0">
              <a:buNone/>
            </a:pPr>
            <a:endParaRPr lang="it-IT" sz="1800" dirty="0">
              <a:ea typeface="Times New Roman" panose="02020603050405020304" pitchFamily="18" charset="0"/>
            </a:endParaRPr>
          </a:p>
          <a:p>
            <a:pPr marL="0" lvl="1" indent="0">
              <a:buNone/>
            </a:pPr>
            <a:r>
              <a:rPr lang="en-US" sz="1800" dirty="0">
                <a:effectLst/>
                <a:ea typeface="Times New Roman" panose="02020603050405020304" pitchFamily="18" charset="0"/>
              </a:rPr>
              <a:t>Muscle stem cells were isolated from human vastus lateralis muscle biopsies. To induce differentiation, cells were incubated in a differentiation medium until cells were fully differentiated, as determined by visual confirmation of myotube formation.</a:t>
            </a:r>
          </a:p>
          <a:p>
            <a:pPr marL="0" lvl="1" indent="0">
              <a:buNone/>
            </a:pPr>
            <a:endParaRPr lang="en-US" sz="1800" dirty="0">
              <a:ea typeface="Times New Roman" panose="02020603050405020304" pitchFamily="18" charset="0"/>
            </a:endParaRPr>
          </a:p>
          <a:p>
            <a:pPr marL="0" lvl="1" indent="0">
              <a:buNone/>
            </a:pPr>
            <a:endParaRPr lang="en-US" sz="1800" dirty="0">
              <a:ea typeface="Times New Roman" panose="02020603050405020304" pitchFamily="18" charset="0"/>
            </a:endParaRPr>
          </a:p>
          <a:p>
            <a:pPr marL="0" lvl="1" indent="0">
              <a:buNone/>
            </a:pPr>
            <a:r>
              <a:rPr lang="en-US" sz="1800" dirty="0">
                <a:effectLst/>
                <a:ea typeface="Times New Roman" panose="02020603050405020304" pitchFamily="18" charset="0"/>
              </a:rPr>
              <a:t>The data matrix (coming from </a:t>
            </a:r>
            <a:r>
              <a:rPr lang="en-US" sz="1800" dirty="0">
                <a:effectLst/>
                <a:latin typeface="Calibri" panose="020F0502020204030204" pitchFamily="34" charset="0"/>
                <a:ea typeface="Times New Roman" panose="02020603050405020304" pitchFamily="18" charset="0"/>
              </a:rPr>
              <a:t>GEO: accession GSE166502</a:t>
            </a:r>
            <a:r>
              <a:rPr lang="en-US" sz="1800" dirty="0">
                <a:effectLst/>
                <a:ea typeface="Times New Roman" panose="02020603050405020304" pitchFamily="18" charset="0"/>
              </a:rPr>
              <a:t>) contains 17011 probes x 52 samples. </a:t>
            </a:r>
            <a:br>
              <a:rPr lang="en-US" sz="1800" dirty="0">
                <a:effectLst/>
                <a:ea typeface="Times New Roman" panose="02020603050405020304" pitchFamily="18" charset="0"/>
              </a:rPr>
            </a:br>
            <a:r>
              <a:rPr lang="en-US" sz="1800" dirty="0">
                <a:effectLst/>
                <a:ea typeface="Times New Roman" panose="02020603050405020304" pitchFamily="18" charset="0"/>
              </a:rPr>
              <a:t>Values have been acquired via oligonucleotide microarray according to the platform Illumina HumanHT-12 V4.0 expression </a:t>
            </a:r>
            <a:r>
              <a:rPr lang="en-US" sz="1800" dirty="0" err="1">
                <a:effectLst/>
                <a:ea typeface="Times New Roman" panose="02020603050405020304" pitchFamily="18" charset="0"/>
              </a:rPr>
              <a:t>beadchip</a:t>
            </a:r>
            <a:r>
              <a:rPr lang="en-US" sz="1800" dirty="0">
                <a:effectLst/>
                <a:ea typeface="Times New Roman" panose="02020603050405020304" pitchFamily="18" charset="0"/>
              </a:rPr>
              <a:t>.</a:t>
            </a:r>
            <a:br>
              <a:rPr lang="en-US" sz="1800" dirty="0">
                <a:effectLst/>
                <a:ea typeface="Times New Roman" panose="02020603050405020304" pitchFamily="18" charset="0"/>
              </a:rPr>
            </a:br>
            <a:br>
              <a:rPr lang="en-US" sz="1800" dirty="0">
                <a:effectLst/>
                <a:ea typeface="Times New Roman" panose="02020603050405020304" pitchFamily="18" charset="0"/>
              </a:rPr>
            </a:br>
            <a:endParaRPr lang="it-IT" sz="1800" dirty="0"/>
          </a:p>
        </p:txBody>
      </p:sp>
      <p:sp>
        <p:nvSpPr>
          <p:cNvPr id="2075" name="Rectangle 207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12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92F0A1-D52D-5B96-F93F-529709C2785A}"/>
              </a:ext>
            </a:extLst>
          </p:cNvPr>
          <p:cNvSpPr>
            <a:spLocks noGrp="1"/>
          </p:cNvSpPr>
          <p:nvPr>
            <p:ph type="title"/>
          </p:nvPr>
        </p:nvSpPr>
        <p:spPr>
          <a:xfrm>
            <a:off x="7515774" y="126459"/>
            <a:ext cx="3369234" cy="626071"/>
          </a:xfrm>
        </p:spPr>
        <p:txBody>
          <a:bodyPr anchor="b">
            <a:normAutofit/>
          </a:bodyPr>
          <a:lstStyle/>
          <a:p>
            <a:r>
              <a:rPr lang="it-IT" sz="3200" dirty="0"/>
              <a:t>Methods</a:t>
            </a:r>
            <a:endParaRPr lang="en-US" sz="3200" dirty="0"/>
          </a:p>
        </p:txBody>
      </p:sp>
      <p:pic>
        <p:nvPicPr>
          <p:cNvPr id="5" name="Picture 4" descr="Graphs and plots layered on a blue digital screen">
            <a:extLst>
              <a:ext uri="{FF2B5EF4-FFF2-40B4-BE49-F238E27FC236}">
                <a16:creationId xmlns:a16="http://schemas.microsoft.com/office/drawing/2014/main" id="{EC155878-C35D-4BE0-DAA8-7B63040AC5FA}"/>
              </a:ext>
            </a:extLst>
          </p:cNvPr>
          <p:cNvPicPr>
            <a:picLocks noChangeAspect="1"/>
          </p:cNvPicPr>
          <p:nvPr/>
        </p:nvPicPr>
        <p:blipFill rotWithShape="1">
          <a:blip r:embed="rId2"/>
          <a:srcRect l="7957" r="11222"/>
          <a:stretch/>
        </p:blipFill>
        <p:spPr>
          <a:xfrm>
            <a:off x="20" y="10"/>
            <a:ext cx="7390243" cy="6857990"/>
          </a:xfrm>
          <a:prstGeom prst="rect">
            <a:avLst/>
          </a:prstGeom>
          <a:gradFill flip="none" rotWithShape="1">
            <a:gsLst>
              <a:gs pos="0">
                <a:schemeClr val="accent1">
                  <a:lumMod val="45000"/>
                  <a:lumOff val="55000"/>
                </a:schemeClr>
              </a:gs>
              <a:gs pos="16000">
                <a:schemeClr val="tx1">
                  <a:lumMod val="95000"/>
                  <a:lumOff val="5000"/>
                </a:schemeClr>
              </a:gs>
            </a:gsLst>
            <a:lin ang="0" scaled="1"/>
            <a:tileRect/>
          </a:gradFill>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Segnaposto contenuto 2">
            <a:extLst>
              <a:ext uri="{FF2B5EF4-FFF2-40B4-BE49-F238E27FC236}">
                <a16:creationId xmlns:a16="http://schemas.microsoft.com/office/drawing/2014/main" id="{C7973799-0605-4A96-5249-31EDDF94AF36}"/>
              </a:ext>
            </a:extLst>
          </p:cNvPr>
          <p:cNvSpPr>
            <a:spLocks noGrp="1"/>
          </p:cNvSpPr>
          <p:nvPr>
            <p:ph idx="1"/>
          </p:nvPr>
        </p:nvSpPr>
        <p:spPr>
          <a:xfrm>
            <a:off x="7390262" y="752530"/>
            <a:ext cx="4691491" cy="6105470"/>
          </a:xfrm>
        </p:spPr>
        <p:txBody>
          <a:bodyPr anchor="t">
            <a:noAutofit/>
          </a:bodyPr>
          <a:lstStyle/>
          <a:p>
            <a:pPr marL="0" indent="0">
              <a:buNone/>
            </a:pPr>
            <a:r>
              <a:rPr lang="en-US" sz="1600" dirty="0"/>
              <a:t>Exploratory analysis via unsupervised methods: </a:t>
            </a:r>
          </a:p>
          <a:p>
            <a:r>
              <a:rPr lang="en-US" sz="1600" dirty="0"/>
              <a:t>PCA </a:t>
            </a:r>
          </a:p>
          <a:p>
            <a:r>
              <a:rPr lang="en-US" sz="1600" dirty="0"/>
              <a:t>feature reduction</a:t>
            </a:r>
          </a:p>
          <a:p>
            <a:r>
              <a:rPr lang="en-US" sz="1600" dirty="0"/>
              <a:t>Clustering</a:t>
            </a:r>
          </a:p>
          <a:p>
            <a:r>
              <a:rPr lang="en-US" sz="1600" dirty="0"/>
              <a:t>K means</a:t>
            </a:r>
          </a:p>
          <a:p>
            <a:endParaRPr lang="en-US" sz="1600" dirty="0"/>
          </a:p>
          <a:p>
            <a:pPr marL="0" indent="0">
              <a:buNone/>
            </a:pPr>
            <a:r>
              <a:rPr lang="en-US" sz="1600" dirty="0"/>
              <a:t>Classification based on machine learning techniques via supervised methods:</a:t>
            </a:r>
          </a:p>
          <a:p>
            <a:r>
              <a:rPr lang="en-US" sz="1600" dirty="0"/>
              <a:t>Random Forest </a:t>
            </a:r>
          </a:p>
          <a:p>
            <a:r>
              <a:rPr lang="en-US" sz="1600" dirty="0"/>
              <a:t>Ridge and Lasso regression (Ridge </a:t>
            </a:r>
            <a:r>
              <a:rPr lang="en-US" sz="1600" dirty="0">
                <a:sym typeface="Wingdings" panose="05000000000000000000" pitchFamily="2" charset="2"/>
              </a:rPr>
              <a:t> best method)</a:t>
            </a:r>
            <a:endParaRPr lang="en-US" sz="1600" dirty="0"/>
          </a:p>
          <a:p>
            <a:r>
              <a:rPr lang="en-US" sz="1600" dirty="0"/>
              <a:t>Linear discriminant analysis (LDA)</a:t>
            </a:r>
          </a:p>
          <a:p>
            <a:r>
              <a:rPr lang="en-US" sz="1600" dirty="0" err="1"/>
              <a:t>rSCUDO</a:t>
            </a:r>
            <a:endParaRPr lang="en-US" sz="1600" dirty="0"/>
          </a:p>
          <a:p>
            <a:endParaRPr lang="en-US" sz="1600" dirty="0"/>
          </a:p>
          <a:p>
            <a:pPr marL="0" indent="0">
              <a:buNone/>
            </a:pPr>
            <a:r>
              <a:rPr lang="en-US" sz="1600" dirty="0"/>
              <a:t>over representation analysis:</a:t>
            </a:r>
          </a:p>
          <a:p>
            <a:r>
              <a:rPr lang="en-US" sz="1600" dirty="0"/>
              <a:t> </a:t>
            </a:r>
            <a:r>
              <a:rPr lang="en-US" sz="1600" dirty="0" err="1"/>
              <a:t>gProfiler</a:t>
            </a:r>
            <a:r>
              <a:rPr lang="en-US" sz="1600" dirty="0"/>
              <a:t> </a:t>
            </a:r>
          </a:p>
          <a:p>
            <a:pPr marL="0" indent="0">
              <a:buNone/>
            </a:pPr>
            <a:r>
              <a:rPr lang="en-US" sz="1600" dirty="0"/>
              <a:t>network based analysis:</a:t>
            </a:r>
          </a:p>
          <a:p>
            <a:r>
              <a:rPr lang="en-US" sz="1600" dirty="0" err="1"/>
              <a:t>pathfindR</a:t>
            </a:r>
            <a:r>
              <a:rPr lang="en-US" sz="1600" dirty="0"/>
              <a:t> </a:t>
            </a:r>
          </a:p>
          <a:p>
            <a:r>
              <a:rPr lang="en-US" sz="1600" dirty="0"/>
              <a:t>STRING </a:t>
            </a:r>
          </a:p>
        </p:txBody>
      </p:sp>
    </p:spTree>
    <p:extLst>
      <p:ext uri="{BB962C8B-B14F-4D97-AF65-F5344CB8AC3E}">
        <p14:creationId xmlns:p14="http://schemas.microsoft.com/office/powerpoint/2010/main" val="25604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Rectangle 3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a:solidFill>
                  <a:srgbClr val="FFFFFF"/>
                </a:solidFill>
              </a:rPr>
              <a:t>Results – PCA (myoblast)</a:t>
            </a:r>
            <a:br>
              <a:rPr lang="en-US" sz="4000" dirty="0">
                <a:solidFill>
                  <a:srgbClr val="FFFFFF"/>
                </a:solidFill>
              </a:rPr>
            </a:br>
            <a:r>
              <a:rPr lang="en-US" sz="2800" dirty="0">
                <a:solidFill>
                  <a:srgbClr val="FFFFFF"/>
                </a:solidFill>
              </a:rPr>
              <a:t>	</a:t>
            </a:r>
            <a:r>
              <a:rPr lang="en-US" sz="3100" dirty="0">
                <a:solidFill>
                  <a:srgbClr val="FFFFFF"/>
                </a:solidFill>
              </a:rPr>
              <a:t>unfiltered data </a:t>
            </a:r>
            <a:r>
              <a:rPr lang="en-US" sz="3100" dirty="0">
                <a:solidFill>
                  <a:srgbClr val="FFFFFF"/>
                </a:solidFill>
                <a:sym typeface="Wingdings" pitchFamily="2" charset="2"/>
              </a:rPr>
              <a:t> poor results</a:t>
            </a:r>
            <a:br>
              <a:rPr lang="en-US" sz="3100" dirty="0">
                <a:solidFill>
                  <a:srgbClr val="FFFFFF"/>
                </a:solidFill>
              </a:rPr>
            </a:br>
            <a:r>
              <a:rPr lang="en-US" sz="3100" dirty="0">
                <a:solidFill>
                  <a:srgbClr val="FFFFFF"/>
                </a:solidFill>
              </a:rPr>
              <a:t>	filtered data </a:t>
            </a:r>
            <a:r>
              <a:rPr lang="en-US" sz="3100" dirty="0">
                <a:solidFill>
                  <a:srgbClr val="FFFFFF"/>
                </a:solidFill>
                <a:sym typeface="Wingdings" pitchFamily="2" charset="2"/>
              </a:rPr>
              <a:t> good separation</a:t>
            </a:r>
            <a:endParaRPr lang="en-US" sz="4000" dirty="0">
              <a:solidFill>
                <a:srgbClr val="FFFFFF"/>
              </a:solidFill>
            </a:endParaRPr>
          </a:p>
        </p:txBody>
      </p:sp>
      <p:pic>
        <p:nvPicPr>
          <p:cNvPr id="18" name="Immagine 17" descr="Immagine che contiene testo, schermata, diagramma, numero&#10;&#10;Descrizione generata automaticamente">
            <a:extLst>
              <a:ext uri="{FF2B5EF4-FFF2-40B4-BE49-F238E27FC236}">
                <a16:creationId xmlns:a16="http://schemas.microsoft.com/office/drawing/2014/main" id="{70C1CC54-D2B8-3813-408A-AC89A27A6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654" y="2002312"/>
            <a:ext cx="4563180" cy="3997831"/>
          </a:xfrm>
          <a:prstGeom prst="rect">
            <a:avLst/>
          </a:prstGeom>
        </p:spPr>
      </p:pic>
      <p:pic>
        <p:nvPicPr>
          <p:cNvPr id="3" name="Segnaposto contenuto 15" descr="Immagine che contiene testo, schermata, diagramma, Carattere&#10;&#10;Descrizione generata automaticamente">
            <a:extLst>
              <a:ext uri="{FF2B5EF4-FFF2-40B4-BE49-F238E27FC236}">
                <a16:creationId xmlns:a16="http://schemas.microsoft.com/office/drawing/2014/main" id="{5DD5E296-E555-BBA9-B337-34E784BA8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167" y="2041418"/>
            <a:ext cx="4562959" cy="3997637"/>
          </a:xfrm>
          <a:prstGeom prst="rect">
            <a:avLst/>
          </a:prstGeom>
        </p:spPr>
      </p:pic>
      <p:grpSp>
        <p:nvGrpSpPr>
          <p:cNvPr id="6" name="Gruppo 5">
            <a:extLst>
              <a:ext uri="{FF2B5EF4-FFF2-40B4-BE49-F238E27FC236}">
                <a16:creationId xmlns:a16="http://schemas.microsoft.com/office/drawing/2014/main" id="{337277E3-D939-207C-284E-50792567054D}"/>
              </a:ext>
            </a:extLst>
          </p:cNvPr>
          <p:cNvGrpSpPr/>
          <p:nvPr/>
        </p:nvGrpSpPr>
        <p:grpSpPr>
          <a:xfrm>
            <a:off x="1309395" y="5825869"/>
            <a:ext cx="11028783" cy="914400"/>
            <a:chOff x="581608" y="5807084"/>
            <a:chExt cx="11028783" cy="914400"/>
          </a:xfrm>
        </p:grpSpPr>
        <p:sp>
          <p:nvSpPr>
            <p:cNvPr id="7" name="CasellaDiTesto 6">
              <a:extLst>
                <a:ext uri="{FF2B5EF4-FFF2-40B4-BE49-F238E27FC236}">
                  <a16:creationId xmlns:a16="http://schemas.microsoft.com/office/drawing/2014/main" id="{FEFB540F-0178-4EFC-A0EF-0CF4482EBC79}"/>
                </a:ext>
              </a:extLst>
            </p:cNvPr>
            <p:cNvSpPr txBox="1"/>
            <p:nvPr/>
          </p:nvSpPr>
          <p:spPr>
            <a:xfrm>
              <a:off x="581608" y="6030980"/>
              <a:ext cx="11028783" cy="369332"/>
            </a:xfrm>
            <a:prstGeom prst="rect">
              <a:avLst/>
            </a:prstGeom>
            <a:noFill/>
          </p:spPr>
          <p:txBody>
            <a:bodyPr wrap="square" rtlCol="0">
              <a:spAutoFit/>
            </a:bodyPr>
            <a:lstStyle/>
            <a:p>
              <a:r>
                <a:rPr lang="en-US" dirty="0"/>
                <a:t>52 samples 17010 probes  		row t-test with </a:t>
              </a:r>
              <a:r>
                <a:rPr lang="el-GR" dirty="0"/>
                <a:t>α</a:t>
              </a:r>
              <a:r>
                <a:rPr lang="en-US" dirty="0"/>
                <a:t> =0.05	 	52 samples 1678 probes</a:t>
              </a:r>
            </a:p>
          </p:txBody>
        </p:sp>
        <p:pic>
          <p:nvPicPr>
            <p:cNvPr id="8" name="Elemento grafico 7" descr="Filtro contorno">
              <a:extLst>
                <a:ext uri="{FF2B5EF4-FFF2-40B4-BE49-F238E27FC236}">
                  <a16:creationId xmlns:a16="http://schemas.microsoft.com/office/drawing/2014/main" id="{06143B2C-3F27-2DF0-8D31-26A597E5404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45163" y="5807084"/>
              <a:ext cx="914400" cy="914400"/>
            </a:xfrm>
            <a:prstGeom prst="rect">
              <a:avLst/>
            </a:prstGeom>
          </p:spPr>
        </p:pic>
        <p:cxnSp>
          <p:nvCxnSpPr>
            <p:cNvPr id="9" name="Connettore 2 8">
              <a:extLst>
                <a:ext uri="{FF2B5EF4-FFF2-40B4-BE49-F238E27FC236}">
                  <a16:creationId xmlns:a16="http://schemas.microsoft.com/office/drawing/2014/main" id="{E6879B2D-7DEC-5C9B-B1B9-86B143389A96}"/>
                </a:ext>
              </a:extLst>
            </p:cNvPr>
            <p:cNvCxnSpPr/>
            <p:nvPr/>
          </p:nvCxnSpPr>
          <p:spPr>
            <a:xfrm>
              <a:off x="3218997" y="6215646"/>
              <a:ext cx="10263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98767996-C0D1-B1F7-163E-5E5000F118D7}"/>
                </a:ext>
              </a:extLst>
            </p:cNvPr>
            <p:cNvCxnSpPr>
              <a:cxnSpLocks/>
            </p:cNvCxnSpPr>
            <p:nvPr/>
          </p:nvCxnSpPr>
          <p:spPr>
            <a:xfrm>
              <a:off x="6979645" y="6215646"/>
              <a:ext cx="8801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2749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a:solidFill>
                  <a:srgbClr val="FFFFFF"/>
                </a:solidFill>
              </a:rPr>
              <a:t>Results – PCA (myotube)</a:t>
            </a:r>
            <a:br>
              <a:rPr lang="en-US" sz="4000" dirty="0">
                <a:solidFill>
                  <a:srgbClr val="FFFFFF"/>
                </a:solidFill>
              </a:rPr>
            </a:br>
            <a:r>
              <a:rPr lang="en-US" sz="3100" dirty="0">
                <a:solidFill>
                  <a:srgbClr val="FFFFFF"/>
                </a:solidFill>
              </a:rPr>
              <a:t>	unfiltered data </a:t>
            </a:r>
            <a:r>
              <a:rPr lang="en-US" sz="3100" dirty="0">
                <a:solidFill>
                  <a:srgbClr val="FFFFFF"/>
                </a:solidFill>
                <a:sym typeface="Wingdings" pitchFamily="2" charset="2"/>
              </a:rPr>
              <a:t> poor results</a:t>
            </a:r>
            <a:br>
              <a:rPr lang="en-US" sz="3100" dirty="0">
                <a:solidFill>
                  <a:srgbClr val="FFFFFF"/>
                </a:solidFill>
              </a:rPr>
            </a:br>
            <a:r>
              <a:rPr lang="en-US" sz="3100" dirty="0">
                <a:solidFill>
                  <a:srgbClr val="FFFFFF"/>
                </a:solidFill>
              </a:rPr>
              <a:t>	filtered data </a:t>
            </a:r>
            <a:r>
              <a:rPr lang="en-US" sz="3100" dirty="0">
                <a:solidFill>
                  <a:srgbClr val="FFFFFF"/>
                </a:solidFill>
                <a:sym typeface="Wingdings" pitchFamily="2" charset="2"/>
              </a:rPr>
              <a:t> good separation</a:t>
            </a:r>
            <a:endParaRPr lang="en-US" sz="3100" dirty="0">
              <a:solidFill>
                <a:srgbClr val="FFFFFF"/>
              </a:solidFill>
            </a:endParaRPr>
          </a:p>
        </p:txBody>
      </p:sp>
      <p:pic>
        <p:nvPicPr>
          <p:cNvPr id="7" name="Immagine 6" descr="Immagine che contiene testo, schermata, diagramma, numero&#10;&#10;Descrizione generata automaticamente">
            <a:extLst>
              <a:ext uri="{FF2B5EF4-FFF2-40B4-BE49-F238E27FC236}">
                <a16:creationId xmlns:a16="http://schemas.microsoft.com/office/drawing/2014/main" id="{B99FB165-AFC5-84DC-011A-19DBF7706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876" y="2003631"/>
            <a:ext cx="4562959" cy="3997637"/>
          </a:xfrm>
          <a:prstGeom prst="rect">
            <a:avLst/>
          </a:prstGeom>
        </p:spPr>
      </p:pic>
      <p:pic>
        <p:nvPicPr>
          <p:cNvPr id="5" name="Segnaposto contenuto 4" descr="Immagine che contiene testo, schermata, diagramma, linea&#10;&#10;Descrizione generata automaticamente">
            <a:extLst>
              <a:ext uri="{FF2B5EF4-FFF2-40B4-BE49-F238E27FC236}">
                <a16:creationId xmlns:a16="http://schemas.microsoft.com/office/drawing/2014/main" id="{28AA2087-E78A-92B3-324E-6BAC839010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5165" y="2040020"/>
            <a:ext cx="4563180" cy="3997831"/>
          </a:xfrm>
          <a:prstGeom prst="rect">
            <a:avLst/>
          </a:prstGeom>
        </p:spPr>
      </p:pic>
      <p:grpSp>
        <p:nvGrpSpPr>
          <p:cNvPr id="15" name="Gruppo 14">
            <a:extLst>
              <a:ext uri="{FF2B5EF4-FFF2-40B4-BE49-F238E27FC236}">
                <a16:creationId xmlns:a16="http://schemas.microsoft.com/office/drawing/2014/main" id="{A293AAE4-3996-BC55-7DA9-32AE31BA65A7}"/>
              </a:ext>
            </a:extLst>
          </p:cNvPr>
          <p:cNvGrpSpPr/>
          <p:nvPr/>
        </p:nvGrpSpPr>
        <p:grpSpPr>
          <a:xfrm>
            <a:off x="1309388" y="5825869"/>
            <a:ext cx="11028783" cy="914400"/>
            <a:chOff x="581608" y="5807084"/>
            <a:chExt cx="11028783" cy="914400"/>
          </a:xfrm>
        </p:grpSpPr>
        <p:sp>
          <p:nvSpPr>
            <p:cNvPr id="3" name="CasellaDiTesto 2">
              <a:extLst>
                <a:ext uri="{FF2B5EF4-FFF2-40B4-BE49-F238E27FC236}">
                  <a16:creationId xmlns:a16="http://schemas.microsoft.com/office/drawing/2014/main" id="{9E31044F-9E9C-9EEE-5D19-73DDC76A9FDE}"/>
                </a:ext>
              </a:extLst>
            </p:cNvPr>
            <p:cNvSpPr txBox="1"/>
            <p:nvPr/>
          </p:nvSpPr>
          <p:spPr>
            <a:xfrm>
              <a:off x="581608" y="6030980"/>
              <a:ext cx="11028783" cy="369332"/>
            </a:xfrm>
            <a:prstGeom prst="rect">
              <a:avLst/>
            </a:prstGeom>
            <a:noFill/>
          </p:spPr>
          <p:txBody>
            <a:bodyPr wrap="square" rtlCol="0">
              <a:spAutoFit/>
            </a:bodyPr>
            <a:lstStyle/>
            <a:p>
              <a:r>
                <a:rPr lang="en-US" dirty="0"/>
                <a:t>52 samples 17010 probes  		row t-test with </a:t>
              </a:r>
              <a:r>
                <a:rPr lang="el-GR" dirty="0"/>
                <a:t>α</a:t>
              </a:r>
              <a:r>
                <a:rPr lang="en-US" dirty="0"/>
                <a:t> =0.05	 	52 samples 1028 probes</a:t>
              </a:r>
            </a:p>
          </p:txBody>
        </p:sp>
        <p:pic>
          <p:nvPicPr>
            <p:cNvPr id="6" name="Elemento grafico 5" descr="Filtro contorno">
              <a:extLst>
                <a:ext uri="{FF2B5EF4-FFF2-40B4-BE49-F238E27FC236}">
                  <a16:creationId xmlns:a16="http://schemas.microsoft.com/office/drawing/2014/main" id="{DF1737DF-FD16-94B7-580B-5B1607D1100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45163" y="5807084"/>
              <a:ext cx="914400" cy="914400"/>
            </a:xfrm>
            <a:prstGeom prst="rect">
              <a:avLst/>
            </a:prstGeom>
          </p:spPr>
        </p:pic>
        <p:cxnSp>
          <p:nvCxnSpPr>
            <p:cNvPr id="9" name="Connettore 2 8">
              <a:extLst>
                <a:ext uri="{FF2B5EF4-FFF2-40B4-BE49-F238E27FC236}">
                  <a16:creationId xmlns:a16="http://schemas.microsoft.com/office/drawing/2014/main" id="{931FA260-58DB-AA15-B6C6-0D4AE6C15ED9}"/>
                </a:ext>
              </a:extLst>
            </p:cNvPr>
            <p:cNvCxnSpPr/>
            <p:nvPr/>
          </p:nvCxnSpPr>
          <p:spPr>
            <a:xfrm>
              <a:off x="3218997" y="6215646"/>
              <a:ext cx="10263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Connettore 2 9">
              <a:extLst>
                <a:ext uri="{FF2B5EF4-FFF2-40B4-BE49-F238E27FC236}">
                  <a16:creationId xmlns:a16="http://schemas.microsoft.com/office/drawing/2014/main" id="{197C40C7-BB32-431A-70C6-2BB35E12C86A}"/>
                </a:ext>
              </a:extLst>
            </p:cNvPr>
            <p:cNvCxnSpPr>
              <a:cxnSpLocks/>
            </p:cNvCxnSpPr>
            <p:nvPr/>
          </p:nvCxnSpPr>
          <p:spPr>
            <a:xfrm>
              <a:off x="6979645" y="6215646"/>
              <a:ext cx="8801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6670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Rectangle 1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a:solidFill>
                  <a:srgbClr val="FFFFFF"/>
                </a:solidFill>
              </a:rPr>
              <a:t>Results – clustering (myoblast)</a:t>
            </a:r>
            <a:br>
              <a:rPr lang="en-US" sz="4000" dirty="0">
                <a:solidFill>
                  <a:srgbClr val="FFFFFF"/>
                </a:solidFill>
              </a:rPr>
            </a:br>
            <a:r>
              <a:rPr lang="en-US" sz="4000" dirty="0">
                <a:solidFill>
                  <a:srgbClr val="FFFFFF"/>
                </a:solidFill>
              </a:rPr>
              <a:t>		- </a:t>
            </a:r>
            <a:r>
              <a:rPr lang="en-US" sz="3600" dirty="0">
                <a:solidFill>
                  <a:srgbClr val="FFFFFF"/>
                </a:solidFill>
              </a:rPr>
              <a:t>only 1 misclassification</a:t>
            </a:r>
            <a:br>
              <a:rPr lang="en-US" sz="3600" dirty="0">
                <a:solidFill>
                  <a:srgbClr val="FFFFFF"/>
                </a:solidFill>
              </a:rPr>
            </a:br>
            <a:r>
              <a:rPr lang="en-US" sz="3600" dirty="0">
                <a:solidFill>
                  <a:srgbClr val="FFFFFF"/>
                </a:solidFill>
              </a:rPr>
              <a:t>		- correct clustering</a:t>
            </a:r>
          </a:p>
        </p:txBody>
      </p:sp>
      <p:pic>
        <p:nvPicPr>
          <p:cNvPr id="12" name="Immagine 11" descr="Immagine che contiene testo, schermata, diagramma, Diagramma&#10;&#10;Descrizione generata automaticamente">
            <a:extLst>
              <a:ext uri="{FF2B5EF4-FFF2-40B4-BE49-F238E27FC236}">
                <a16:creationId xmlns:a16="http://schemas.microsoft.com/office/drawing/2014/main" id="{19034886-CE9C-3BBF-1FCA-195C81F8A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876" y="2181426"/>
            <a:ext cx="4562959" cy="3997637"/>
          </a:xfrm>
          <a:prstGeom prst="rect">
            <a:avLst/>
          </a:prstGeom>
        </p:spPr>
      </p:pic>
      <p:pic>
        <p:nvPicPr>
          <p:cNvPr id="10" name="Segnaposto contenuto 9" descr="Immagine che contiene testo, diagramma, linea, Carattere&#10;&#10;Descrizione generata automaticamente">
            <a:extLst>
              <a:ext uri="{FF2B5EF4-FFF2-40B4-BE49-F238E27FC236}">
                <a16:creationId xmlns:a16="http://schemas.microsoft.com/office/drawing/2014/main" id="{E8A4BCB6-7723-ECD1-362B-22F0FFA06E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5165" y="2217815"/>
            <a:ext cx="4563180" cy="3997831"/>
          </a:xfrm>
          <a:prstGeom prst="rect">
            <a:avLst/>
          </a:prstGeom>
        </p:spPr>
      </p:pic>
      <p:sp>
        <p:nvSpPr>
          <p:cNvPr id="3" name="Ovale 2">
            <a:extLst>
              <a:ext uri="{FF2B5EF4-FFF2-40B4-BE49-F238E27FC236}">
                <a16:creationId xmlns:a16="http://schemas.microsoft.com/office/drawing/2014/main" id="{B8488ECA-5963-BFF1-C81E-0BA6E310724A}"/>
              </a:ext>
            </a:extLst>
          </p:cNvPr>
          <p:cNvSpPr/>
          <p:nvPr/>
        </p:nvSpPr>
        <p:spPr>
          <a:xfrm>
            <a:off x="3015575" y="4182893"/>
            <a:ext cx="350196" cy="23346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e 3">
            <a:extLst>
              <a:ext uri="{FF2B5EF4-FFF2-40B4-BE49-F238E27FC236}">
                <a16:creationId xmlns:a16="http://schemas.microsoft.com/office/drawing/2014/main" id="{E2583BA8-F7BF-C2C7-C5CD-DCAF8382B5BE}"/>
              </a:ext>
            </a:extLst>
          </p:cNvPr>
          <p:cNvSpPr/>
          <p:nvPr/>
        </p:nvSpPr>
        <p:spPr>
          <a:xfrm rot="16200000">
            <a:off x="8776226" y="4625501"/>
            <a:ext cx="350196" cy="217252"/>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47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699714" y="353160"/>
            <a:ext cx="8011800" cy="898581"/>
          </a:xfrm>
        </p:spPr>
        <p:txBody>
          <a:bodyPr vert="horz" lIns="91440" tIns="45720" rIns="91440" bIns="45720" rtlCol="0" anchor="ctr">
            <a:normAutofit fontScale="90000"/>
          </a:bodyPr>
          <a:lstStyle/>
          <a:p>
            <a:r>
              <a:rPr lang="en-US" sz="4000" dirty="0">
                <a:solidFill>
                  <a:srgbClr val="FFFFFF"/>
                </a:solidFill>
              </a:rPr>
              <a:t>Results – clustering (myotube)</a:t>
            </a:r>
            <a:br>
              <a:rPr lang="en-US" sz="4000" dirty="0">
                <a:solidFill>
                  <a:srgbClr val="FFFFFF"/>
                </a:solidFill>
              </a:rPr>
            </a:br>
            <a:r>
              <a:rPr lang="en-US" sz="4800" dirty="0">
                <a:solidFill>
                  <a:srgbClr val="FFFFFF"/>
                </a:solidFill>
              </a:rPr>
              <a:t>		</a:t>
            </a:r>
            <a:r>
              <a:rPr lang="en-US" sz="3600" dirty="0">
                <a:solidFill>
                  <a:srgbClr val="FFFFFF"/>
                </a:solidFill>
              </a:rPr>
              <a:t>- misclassification of 5 samples</a:t>
            </a:r>
            <a:br>
              <a:rPr lang="en-US" sz="3600" dirty="0">
                <a:solidFill>
                  <a:srgbClr val="FFFFFF"/>
                </a:solidFill>
              </a:rPr>
            </a:br>
            <a:r>
              <a:rPr lang="en-US" sz="3600" dirty="0">
                <a:solidFill>
                  <a:srgbClr val="FFFFFF"/>
                </a:solidFill>
              </a:rPr>
              <a:t>		- wrong clustering</a:t>
            </a:r>
          </a:p>
        </p:txBody>
      </p:sp>
      <p:pic>
        <p:nvPicPr>
          <p:cNvPr id="7" name="Immagine 6" descr="Immagine che contiene testo, schermata, diagramma, numero&#10;&#10;Descrizione generata automaticamente">
            <a:extLst>
              <a:ext uri="{FF2B5EF4-FFF2-40B4-BE49-F238E27FC236}">
                <a16:creationId xmlns:a16="http://schemas.microsoft.com/office/drawing/2014/main" id="{AAA517CB-F6D0-3C5F-C1C6-C073C0289D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876" y="2181426"/>
            <a:ext cx="4562959" cy="3997637"/>
          </a:xfrm>
          <a:prstGeom prst="rect">
            <a:avLst/>
          </a:prstGeom>
        </p:spPr>
      </p:pic>
      <p:pic>
        <p:nvPicPr>
          <p:cNvPr id="5" name="Segnaposto contenuto 4" descr="Immagine che contiene testo, diagramma, linea, Diagramma&#10;&#10;Descrizione generata automaticamente">
            <a:extLst>
              <a:ext uri="{FF2B5EF4-FFF2-40B4-BE49-F238E27FC236}">
                <a16:creationId xmlns:a16="http://schemas.microsoft.com/office/drawing/2014/main" id="{6AC6E0D5-ED88-B329-94CC-CF79EF12FA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5165" y="2217815"/>
            <a:ext cx="4563180" cy="3997831"/>
          </a:xfrm>
          <a:prstGeom prst="rect">
            <a:avLst/>
          </a:prstGeom>
        </p:spPr>
      </p:pic>
      <p:sp>
        <p:nvSpPr>
          <p:cNvPr id="3" name="Ovale 2">
            <a:extLst>
              <a:ext uri="{FF2B5EF4-FFF2-40B4-BE49-F238E27FC236}">
                <a16:creationId xmlns:a16="http://schemas.microsoft.com/office/drawing/2014/main" id="{757FDC97-BF2C-D6AE-87DA-A23C9A9A4CE0}"/>
              </a:ext>
            </a:extLst>
          </p:cNvPr>
          <p:cNvSpPr/>
          <p:nvPr/>
        </p:nvSpPr>
        <p:spPr>
          <a:xfrm>
            <a:off x="3947049" y="5535038"/>
            <a:ext cx="350196" cy="23346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e 3">
            <a:extLst>
              <a:ext uri="{FF2B5EF4-FFF2-40B4-BE49-F238E27FC236}">
                <a16:creationId xmlns:a16="http://schemas.microsoft.com/office/drawing/2014/main" id="{B9F2931E-1382-AB6B-2D57-8CD3EDAED15E}"/>
              </a:ext>
            </a:extLst>
          </p:cNvPr>
          <p:cNvSpPr/>
          <p:nvPr/>
        </p:nvSpPr>
        <p:spPr>
          <a:xfrm>
            <a:off x="2764020" y="4005145"/>
            <a:ext cx="350196" cy="23346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e 5">
            <a:extLst>
              <a:ext uri="{FF2B5EF4-FFF2-40B4-BE49-F238E27FC236}">
                <a16:creationId xmlns:a16="http://schemas.microsoft.com/office/drawing/2014/main" id="{BC784E58-DD0A-7986-BC5C-44E91C0014BA}"/>
              </a:ext>
            </a:extLst>
          </p:cNvPr>
          <p:cNvSpPr/>
          <p:nvPr/>
        </p:nvSpPr>
        <p:spPr>
          <a:xfrm>
            <a:off x="3125817" y="2435153"/>
            <a:ext cx="350196" cy="23346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e 7">
            <a:extLst>
              <a:ext uri="{FF2B5EF4-FFF2-40B4-BE49-F238E27FC236}">
                <a16:creationId xmlns:a16="http://schemas.microsoft.com/office/drawing/2014/main" id="{EC55CDD4-23CF-542B-B01B-BD15C90C2335}"/>
              </a:ext>
            </a:extLst>
          </p:cNvPr>
          <p:cNvSpPr/>
          <p:nvPr/>
        </p:nvSpPr>
        <p:spPr>
          <a:xfrm>
            <a:off x="3080336" y="4424243"/>
            <a:ext cx="350196" cy="23346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e 8">
            <a:extLst>
              <a:ext uri="{FF2B5EF4-FFF2-40B4-BE49-F238E27FC236}">
                <a16:creationId xmlns:a16="http://schemas.microsoft.com/office/drawing/2014/main" id="{524F1E40-9AAC-C79F-00F3-5E58AF3390D0}"/>
              </a:ext>
            </a:extLst>
          </p:cNvPr>
          <p:cNvSpPr/>
          <p:nvPr/>
        </p:nvSpPr>
        <p:spPr>
          <a:xfrm>
            <a:off x="2833899" y="2932665"/>
            <a:ext cx="350196" cy="23346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e 9">
            <a:extLst>
              <a:ext uri="{FF2B5EF4-FFF2-40B4-BE49-F238E27FC236}">
                <a16:creationId xmlns:a16="http://schemas.microsoft.com/office/drawing/2014/main" id="{B276C0C7-F305-1C5B-BC09-5B1F7D6CED38}"/>
              </a:ext>
            </a:extLst>
          </p:cNvPr>
          <p:cNvSpPr/>
          <p:nvPr/>
        </p:nvSpPr>
        <p:spPr>
          <a:xfrm rot="5400000">
            <a:off x="7168371" y="4755916"/>
            <a:ext cx="371497" cy="155622"/>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e 10">
            <a:extLst>
              <a:ext uri="{FF2B5EF4-FFF2-40B4-BE49-F238E27FC236}">
                <a16:creationId xmlns:a16="http://schemas.microsoft.com/office/drawing/2014/main" id="{6AE1C6EF-00B9-4FD8-26DA-7E4E9D3AA1BF}"/>
              </a:ext>
            </a:extLst>
          </p:cNvPr>
          <p:cNvSpPr/>
          <p:nvPr/>
        </p:nvSpPr>
        <p:spPr>
          <a:xfrm rot="5400000">
            <a:off x="9175858" y="5006993"/>
            <a:ext cx="371497" cy="155620"/>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e 12">
            <a:extLst>
              <a:ext uri="{FF2B5EF4-FFF2-40B4-BE49-F238E27FC236}">
                <a16:creationId xmlns:a16="http://schemas.microsoft.com/office/drawing/2014/main" id="{98F20AFC-016B-B9ED-FC68-0CC4E37719C2}"/>
              </a:ext>
            </a:extLst>
          </p:cNvPr>
          <p:cNvSpPr/>
          <p:nvPr/>
        </p:nvSpPr>
        <p:spPr>
          <a:xfrm rot="5400000">
            <a:off x="9311706" y="5060718"/>
            <a:ext cx="371500" cy="155619"/>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tangolo 14">
            <a:extLst>
              <a:ext uri="{FF2B5EF4-FFF2-40B4-BE49-F238E27FC236}">
                <a16:creationId xmlns:a16="http://schemas.microsoft.com/office/drawing/2014/main" id="{189A11BF-13DB-E264-27CC-1DF92B16A9C9}"/>
              </a:ext>
            </a:extLst>
          </p:cNvPr>
          <p:cNvSpPr/>
          <p:nvPr/>
        </p:nvSpPr>
        <p:spPr>
          <a:xfrm>
            <a:off x="9805481" y="4698458"/>
            <a:ext cx="691203" cy="44747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937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9" name="Rectangle 7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3B88D04-941C-1500-623D-780E96CD7FA3}"/>
              </a:ext>
            </a:extLst>
          </p:cNvPr>
          <p:cNvSpPr>
            <a:spLocks noGrp="1"/>
          </p:cNvSpPr>
          <p:nvPr>
            <p:ph type="title"/>
          </p:nvPr>
        </p:nvSpPr>
        <p:spPr>
          <a:xfrm>
            <a:off x="167951" y="338932"/>
            <a:ext cx="8108301" cy="898581"/>
          </a:xfrm>
        </p:spPr>
        <p:txBody>
          <a:bodyPr vert="horz" lIns="91440" tIns="45720" rIns="91440" bIns="45720" rtlCol="0" anchor="ctr">
            <a:normAutofit fontScale="90000"/>
          </a:bodyPr>
          <a:lstStyle/>
          <a:p>
            <a:r>
              <a:rPr lang="en-US" sz="4000" dirty="0">
                <a:solidFill>
                  <a:srgbClr val="FFFFFF"/>
                </a:solidFill>
              </a:rPr>
              <a:t>Results – classification method  (myoblast)</a:t>
            </a:r>
            <a:br>
              <a:rPr lang="en-US" sz="4000" dirty="0">
                <a:solidFill>
                  <a:srgbClr val="FFFFFF"/>
                </a:solidFill>
              </a:rPr>
            </a:br>
            <a:r>
              <a:rPr lang="en-US" sz="3100" dirty="0">
                <a:solidFill>
                  <a:srgbClr val="FFFFFF"/>
                </a:solidFill>
              </a:rPr>
              <a:t>Ridge regression is the best model for group separation with the highest accuracy</a:t>
            </a:r>
          </a:p>
        </p:txBody>
      </p:sp>
      <p:pic>
        <p:nvPicPr>
          <p:cNvPr id="36" name="Immagine 35" descr="Immagine che contiene testo, diagramma, schermata, linea&#10;&#10;Descrizione generata automaticamente">
            <a:extLst>
              <a:ext uri="{FF2B5EF4-FFF2-40B4-BE49-F238E27FC236}">
                <a16:creationId xmlns:a16="http://schemas.microsoft.com/office/drawing/2014/main" id="{372B215B-8811-9405-F5F3-CDDB12C84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965" y="2217908"/>
            <a:ext cx="4563180" cy="3997831"/>
          </a:xfrm>
          <a:prstGeom prst="rect">
            <a:avLst/>
          </a:prstGeom>
        </p:spPr>
      </p:pic>
      <p:pic>
        <p:nvPicPr>
          <p:cNvPr id="40" name="Immagine 39" descr="Immagine che contiene testo, schermata, diagramma, Diagramma&#10;&#10;Descrizione generata automaticamente">
            <a:extLst>
              <a:ext uri="{FF2B5EF4-FFF2-40B4-BE49-F238E27FC236}">
                <a16:creationId xmlns:a16="http://schemas.microsoft.com/office/drawing/2014/main" id="{482C5A49-909D-06DD-DC98-450CBA042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857" y="2217908"/>
            <a:ext cx="5131088" cy="3895994"/>
          </a:xfrm>
          <a:prstGeom prst="rect">
            <a:avLst/>
          </a:prstGeom>
        </p:spPr>
      </p:pic>
      <p:sp>
        <p:nvSpPr>
          <p:cNvPr id="3" name="Rettangolo 2"/>
          <p:cNvSpPr/>
          <p:nvPr/>
        </p:nvSpPr>
        <p:spPr>
          <a:xfrm>
            <a:off x="6381345" y="2545491"/>
            <a:ext cx="4875660" cy="42013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2252880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887</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Arial</vt:lpstr>
      <vt:lpstr>Calibri</vt:lpstr>
      <vt:lpstr>Calibri Light</vt:lpstr>
      <vt:lpstr>Tema di Office</vt:lpstr>
      <vt:lpstr>Presentazione standard di PowerPoint</vt:lpstr>
      <vt:lpstr>Introduction</vt:lpstr>
      <vt:lpstr>The dataset</vt:lpstr>
      <vt:lpstr>Methods</vt:lpstr>
      <vt:lpstr>Results – PCA (myoblast)  unfiltered data  poor results  filtered data  good separation</vt:lpstr>
      <vt:lpstr>Results – PCA (myotube)  unfiltered data  poor results  filtered data  good separation</vt:lpstr>
      <vt:lpstr>Results – clustering (myoblast)   - only 1 misclassification   - correct clustering</vt:lpstr>
      <vt:lpstr>Results – clustering (myotube)   - misclassification of 5 samples   - wrong clustering</vt:lpstr>
      <vt:lpstr>Results – classification method  (myoblast) Ridge regression is the best model for group separation with the highest accuracy</vt:lpstr>
      <vt:lpstr>Results – classification methods  (myotube) Ridge regression is the best model for group separation with the highest accuracy</vt:lpstr>
      <vt:lpstr>Results – functional enrichment analysis (gprofiler) identification of the main processes</vt:lpstr>
      <vt:lpstr>Results – functional enrichment analysis (gprofiler) identification of the main processes</vt:lpstr>
      <vt:lpstr>Results – NBA (pathfindR)  identification of enriched pathways </vt:lpstr>
      <vt:lpstr>Results –NBA (STRING)  identification of protein-protein interactions</vt:lpstr>
      <vt:lpstr>Results –Specific genes (literature)</vt:lpstr>
      <vt:lpstr>  Conclusions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pilli</dc:creator>
  <cp:lastModifiedBy>alessandro pilli</cp:lastModifiedBy>
  <cp:revision>17</cp:revision>
  <dcterms:created xsi:type="dcterms:W3CDTF">2023-08-31T09:27:59Z</dcterms:created>
  <dcterms:modified xsi:type="dcterms:W3CDTF">2023-09-07T12:11:32Z</dcterms:modified>
</cp:coreProperties>
</file>