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1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17" r:id="rId15"/>
    <p:sldId id="336" r:id="rId16"/>
    <p:sldId id="318" r:id="rId17"/>
    <p:sldId id="339" r:id="rId18"/>
    <p:sldId id="337" r:id="rId19"/>
    <p:sldId id="341" r:id="rId20"/>
    <p:sldId id="340" r:id="rId21"/>
    <p:sldId id="338" r:id="rId22"/>
    <p:sldId id="343" r:id="rId23"/>
    <p:sldId id="345" r:id="rId24"/>
    <p:sldId id="342" r:id="rId25"/>
    <p:sldId id="296" r:id="rId26"/>
    <p:sldId id="344" r:id="rId27"/>
    <p:sldId id="346" r:id="rId28"/>
    <p:sldId id="347" r:id="rId29"/>
    <p:sldId id="327" r:id="rId3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F6F1"/>
    <a:srgbClr val="FFFFCC"/>
    <a:srgbClr val="EAFAF7"/>
    <a:srgbClr val="D3F5EE"/>
    <a:srgbClr val="A1E9DA"/>
    <a:srgbClr val="99CCFF"/>
    <a:srgbClr val="D1E8FF"/>
    <a:srgbClr val="00CC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5" autoAdjust="0"/>
  </p:normalViewPr>
  <p:slideViewPr>
    <p:cSldViewPr snapToGrid="0" showGuides="1">
      <p:cViewPr varScale="1">
        <p:scale>
          <a:sx n="60" d="100"/>
          <a:sy n="60" d="100"/>
        </p:scale>
        <p:origin x="840" y="6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1157608" y="2218628"/>
            <a:ext cx="1351649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Full </a:t>
            </a:r>
            <a:r>
              <a:rPr lang="en-US" sz="3600" dirty="0" err="1" smtClean="0">
                <a:solidFill>
                  <a:srgbClr val="C00000"/>
                </a:solidFill>
              </a:rPr>
              <a:t>JDProcessor</a:t>
            </a:r>
            <a:r>
              <a:rPr lang="en-US" sz="3600" dirty="0" smtClean="0">
                <a:solidFill>
                  <a:srgbClr val="C00000"/>
                </a:solidFill>
              </a:rPr>
              <a:t> Stack + possible extensions(*)</a:t>
            </a: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17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521782" y="4866542"/>
            <a:ext cx="7260707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4940981" y="513844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000" b="1" dirty="0" smtClean="0">
                <a:solidFill>
                  <a:srgbClr val="C00000"/>
                </a:solidFill>
              </a:rPr>
              <a:t>/rjd3*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509254" y="2527711"/>
            <a:ext cx="1550362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923949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59101" y="4186693"/>
            <a:ext cx="186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4759385" y="3975657"/>
            <a:ext cx="2517269" cy="882501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837119" y="4076664"/>
            <a:ext cx="246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sz="2000" b="1" dirty="0" err="1">
                <a:solidFill>
                  <a:srgbClr val="C00000"/>
                </a:solidFill>
              </a:rPr>
              <a:t>t</a:t>
            </a:r>
            <a:r>
              <a:rPr lang="it-IT" sz="2000" b="1" dirty="0" err="1" smtClean="0">
                <a:solidFill>
                  <a:srgbClr val="C00000"/>
                </a:solidFill>
              </a:rPr>
              <a:t>ramoseats_spec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7289956" y="3999986"/>
            <a:ext cx="1958364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554427" y="4084638"/>
            <a:ext cx="159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4541758" y="4877174"/>
            <a:ext cx="446246" cy="901519"/>
          </a:xfrm>
          <a:prstGeom prst="rect">
            <a:avLst/>
          </a:prstGeom>
          <a:pattFill prst="ltVert">
            <a:fgClr>
              <a:srgbClr val="FFA7A7"/>
            </a:fgClr>
            <a:bgClr>
              <a:srgbClr val="F0F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9261622" y="2218627"/>
            <a:ext cx="1174873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3692834" y="3218299"/>
            <a:ext cx="5993424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481744" y="340256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653070" y="2535969"/>
            <a:ext cx="5423098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157607" y="2078227"/>
            <a:ext cx="9304827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</a:rPr>
              <a:t>Orchestrator (</a:t>
            </a:r>
            <a:r>
              <a:rPr lang="it-IT" sz="2000" b="1" dirty="0" err="1" smtClean="0">
                <a:solidFill>
                  <a:schemeClr val="bg1"/>
                </a:solidFill>
              </a:rPr>
              <a:t>User's</a:t>
            </a:r>
            <a:r>
              <a:rPr lang="it-IT" sz="2000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076174" y="267707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1157609" y="2078226"/>
            <a:ext cx="9304826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25092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41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Notation</a:t>
            </a:r>
            <a:r>
              <a:rPr lang="it-IT" sz="2000" b="1" dirty="0" smtClean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a </a:t>
            </a:r>
            <a:r>
              <a:rPr lang="it-IT" sz="2000" dirty="0" err="1" smtClean="0"/>
              <a:t>block</a:t>
            </a:r>
            <a:r>
              <a:rPr lang="it-IT" sz="2000" dirty="0" smtClean="0"/>
              <a:t> </a:t>
            </a:r>
            <a:r>
              <a:rPr lang="it-IT" sz="2000" dirty="0" err="1" smtClean="0"/>
              <a:t>lies</a:t>
            </a:r>
            <a:r>
              <a:rPr lang="it-IT" sz="2000" dirty="0" smtClean="0"/>
              <a:t> </a:t>
            </a:r>
            <a:r>
              <a:rPr lang="en-US" sz="2000" dirty="0"/>
              <a:t>on top of another, it means that it </a:t>
            </a:r>
            <a:r>
              <a:rPr lang="en-US" sz="2000" dirty="0" smtClean="0"/>
              <a:t>uses (or could use) it.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dependencies description</a:t>
            </a:r>
            <a:endParaRPr lang="it-IT" sz="2000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3692832" y="2527711"/>
            <a:ext cx="995919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1521783" y="2534507"/>
            <a:ext cx="987471" cy="234491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621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file_name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file 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frequency</a:t>
            </a:r>
            <a:r>
              <a:rPr lang="it-IT" sz="2300" dirty="0"/>
              <a:t>:</a:t>
            </a:r>
            <a:r>
              <a:rPr lang="it-IT" sz="2300" dirty="0" smtClean="0"/>
              <a:t>  </a:t>
            </a:r>
            <a:r>
              <a:rPr lang="it-IT" sz="2300" dirty="0" err="1" smtClean="0"/>
              <a:t>integer</a:t>
            </a:r>
            <a:r>
              <a:rPr lang="it-IT" sz="2300" dirty="0"/>
              <a:t>.</a:t>
            </a:r>
            <a:r>
              <a:rPr lang="it-IT" sz="2300" dirty="0" smtClean="0"/>
              <a:t> 12 for </a:t>
            </a:r>
            <a:r>
              <a:rPr lang="it-IT" sz="2300" dirty="0" err="1" smtClean="0"/>
              <a:t>monthly</a:t>
            </a:r>
            <a:r>
              <a:rPr lang="it-IT" sz="2300" dirty="0" smtClean="0"/>
              <a:t> data, 4 for </a:t>
            </a:r>
            <a:r>
              <a:rPr lang="it-IT" sz="2300" dirty="0" err="1" smtClean="0"/>
              <a:t>quarterly</a:t>
            </a:r>
            <a:r>
              <a:rPr lang="it-IT" sz="2300" dirty="0"/>
              <a:t>.</a:t>
            </a:r>
            <a:endParaRPr lang="it-IT" sz="2300" dirty="0" smtClean="0"/>
          </a:p>
          <a:p>
            <a:pPr lvl="2" algn="just"/>
            <a:endParaRPr lang="it-IT" sz="32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Props1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c58f2efd-82a8-4ecf-b395-8c25e928921d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679261c3-551f-4e86-913f-177e0e529669"/>
    <ds:schemaRef ds:uri="http://schemas.openxmlformats.org/package/2006/metadata/core-properties"/>
    <ds:schemaRef ds:uri="459159c4-d20a-4ff3-9b11-fbd127bd52e5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24317</TotalTime>
  <Words>1656</Words>
  <Application>Microsoft Office PowerPoint</Application>
  <PresentationFormat>Widescreen</PresentationFormat>
  <Paragraphs>309</Paragraphs>
  <Slides>25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566</cp:revision>
  <cp:lastPrinted>2024-04-15T12:01:46Z</cp:lastPrinted>
  <dcterms:created xsi:type="dcterms:W3CDTF">2020-06-26T06:32:12Z</dcterms:created>
  <dcterms:modified xsi:type="dcterms:W3CDTF">2024-06-14T07:49:03Z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