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1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17" r:id="rId15"/>
    <p:sldId id="336" r:id="rId16"/>
    <p:sldId id="318" r:id="rId17"/>
    <p:sldId id="339" r:id="rId18"/>
    <p:sldId id="337" r:id="rId19"/>
    <p:sldId id="341" r:id="rId20"/>
    <p:sldId id="340" r:id="rId21"/>
    <p:sldId id="338" r:id="rId22"/>
    <p:sldId id="343" r:id="rId23"/>
    <p:sldId id="345" r:id="rId24"/>
    <p:sldId id="342" r:id="rId25"/>
    <p:sldId id="296" r:id="rId26"/>
    <p:sldId id="344" r:id="rId27"/>
    <p:sldId id="346" r:id="rId28"/>
    <p:sldId id="347" r:id="rId29"/>
    <p:sldId id="327" r:id="rId3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112" y="5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PROVIDERS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786270" y="6282163"/>
            <a:ext cx="587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>
                <a:solidFill>
                  <a:srgbClr val="C00000"/>
                </a:solidFill>
              </a:rPr>
              <a:t>Provider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b="1" dirty="0" smtClean="0">
                <a:solidFill>
                  <a:srgbClr val="C00000"/>
                </a:solidFill>
              </a:rPr>
              <a:t>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/>
              <a:t>input_data_provider</a:t>
            </a:r>
            <a:r>
              <a:rPr lang="it-IT" sz="1400" dirty="0" smtClean="0"/>
              <a:t>,  </a:t>
            </a:r>
            <a:r>
              <a:rPr lang="it-IT" sz="1400" dirty="0" err="1"/>
              <a:t>ext_reg_provider</a:t>
            </a:r>
            <a:r>
              <a:rPr lang="it-IT" sz="1400" dirty="0"/>
              <a:t>, </a:t>
            </a:r>
            <a:r>
              <a:rPr lang="it-IT" sz="1400" dirty="0" smtClean="0"/>
              <a:t>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2" y="4186693"/>
            <a:ext cx="1321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Providers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Providers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300" y="1802119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Provider_ext_reg_CSV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45533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Provider_ext_reg_TXT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902464"/>
            <a:ext cx="2768600" cy="355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Provider_ext_reg_ws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300" y="3415316"/>
            <a:ext cx="2768600" cy="359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dirty="0" err="1" smtClean="0">
                <a:solidFill>
                  <a:schemeClr val="tx1"/>
                </a:solidFill>
              </a:rPr>
              <a:t>Provider_ext_reg_CUSTOM</a:t>
            </a:r>
            <a:endParaRPr lang="it-IT" sz="1700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>
            <a:off x="1811701" y="1981751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Provider_CSV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Provider_TXT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Provider_CUSTOM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Ext_reg_provider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Input_data_provider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168900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168900" y="3415019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400" y="5545970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Provider_ext_reg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Provider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/>
          <p:nvPr/>
        </p:nvCxnSpPr>
        <p:spPr>
          <a:xfrm>
            <a:off x="5600700" y="2500612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16890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168900" y="29070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621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file_name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file 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frequency</a:t>
            </a:r>
            <a:r>
              <a:rPr lang="it-IT" sz="2300" dirty="0"/>
              <a:t>:</a:t>
            </a:r>
            <a:r>
              <a:rPr lang="it-IT" sz="2300" dirty="0" smtClean="0"/>
              <a:t>  </a:t>
            </a:r>
            <a:r>
              <a:rPr lang="it-IT" sz="2300" dirty="0" err="1" smtClean="0"/>
              <a:t>integer</a:t>
            </a:r>
            <a:r>
              <a:rPr lang="it-IT" sz="2300" dirty="0"/>
              <a:t>.</a:t>
            </a:r>
            <a:r>
              <a:rPr lang="it-IT" sz="2300" dirty="0" smtClean="0"/>
              <a:t> 12 for </a:t>
            </a:r>
            <a:r>
              <a:rPr lang="it-IT" sz="2300" dirty="0" err="1" smtClean="0"/>
              <a:t>monthly</a:t>
            </a:r>
            <a:r>
              <a:rPr lang="it-IT" sz="2300" dirty="0" smtClean="0"/>
              <a:t> data, 4 for </a:t>
            </a:r>
            <a:r>
              <a:rPr lang="it-IT" sz="2300" dirty="0" err="1" smtClean="0"/>
              <a:t>quarterly</a:t>
            </a:r>
            <a:r>
              <a:rPr lang="it-IT" sz="2300" dirty="0"/>
              <a:t>.</a:t>
            </a:r>
            <a:endParaRPr lang="it-IT" sz="2300" dirty="0" smtClean="0"/>
          </a:p>
          <a:p>
            <a:pPr lvl="2" algn="just"/>
            <a:endParaRPr lang="it-IT" sz="32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679261c3-551f-4e86-913f-177e0e529669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59159c4-d20a-4ff3-9b11-fbd127bd52e5"/>
    <ds:schemaRef ds:uri="c58f2efd-82a8-4ecf-b395-8c25e928921d"/>
  </ds:schemaRefs>
</ds:datastoreItem>
</file>

<file path=customXml/itemProps4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18777</TotalTime>
  <Words>1655</Words>
  <Application>Microsoft Office PowerPoint</Application>
  <PresentationFormat>Widescreen</PresentationFormat>
  <Paragraphs>309</Paragraphs>
  <Slides>25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Providers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558</cp:revision>
  <cp:lastPrinted>2024-04-15T12:01:46Z</cp:lastPrinted>
  <dcterms:created xsi:type="dcterms:W3CDTF">2020-06-26T06:32:12Z</dcterms:created>
  <dcterms:modified xsi:type="dcterms:W3CDTF">2024-04-26T18:10:27Z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