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870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16</cp:revision>
  <dcterms:created xsi:type="dcterms:W3CDTF">2016-04-10T16:24:22Z</dcterms:created>
  <dcterms:modified xsi:type="dcterms:W3CDTF">2016-04-10T17:48:18Z</dcterms:modified>
</cp:coreProperties>
</file>