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FC5"/>
    <a:srgbClr val="870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9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1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0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4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1182E-7B69-4EFE-B25E-B8DB71FFD0A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BF88-B503-4859-AB0B-08A40868D06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igura a mano libera 12"/>
          <p:cNvSpPr/>
          <p:nvPr/>
        </p:nvSpPr>
        <p:spPr>
          <a:xfrm>
            <a:off x="4084863" y="2879815"/>
            <a:ext cx="720406" cy="942884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mbo 10"/>
          <p:cNvSpPr/>
          <p:nvPr/>
        </p:nvSpPr>
        <p:spPr>
          <a:xfrm>
            <a:off x="1580606" y="2969623"/>
            <a:ext cx="592183" cy="775063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C-IDM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307770" y="3178629"/>
            <a:ext cx="98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</a:t>
            </a:r>
          </a:p>
        </p:txBody>
      </p:sp>
      <p:cxnSp>
        <p:nvCxnSpPr>
          <p:cNvPr id="19" name="Connettore 2 18"/>
          <p:cNvCxnSpPr/>
          <p:nvPr/>
        </p:nvCxnSpPr>
        <p:spPr>
          <a:xfrm>
            <a:off x="7863840" y="1685108"/>
            <a:ext cx="194201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8016239" y="1115479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 rot="10800000" flipV="1">
            <a:off x="9742978" y="4939386"/>
            <a:ext cx="1445623" cy="9241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Who we 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9742981" y="3588437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group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igura a mano libera 6"/>
          <p:cNvSpPr/>
          <p:nvPr/>
        </p:nvSpPr>
        <p:spPr>
          <a:xfrm>
            <a:off x="2554383" y="2649780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Device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igura a mano libera 7"/>
          <p:cNvSpPr/>
          <p:nvPr/>
        </p:nvSpPr>
        <p:spPr>
          <a:xfrm>
            <a:off x="5756069" y="2649779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Life</a:t>
            </a:r>
          </a:p>
        </p:txBody>
      </p:sp>
      <p:sp>
        <p:nvSpPr>
          <p:cNvPr id="9" name="Figura a mano libera 8"/>
          <p:cNvSpPr/>
          <p:nvPr/>
        </p:nvSpPr>
        <p:spPr>
          <a:xfrm>
            <a:off x="2554383" y="4857750"/>
            <a:ext cx="1445623" cy="1012495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Assistance Service</a:t>
            </a:r>
          </a:p>
        </p:txBody>
      </p:sp>
      <p:cxnSp>
        <p:nvCxnSpPr>
          <p:cNvPr id="11" name="Connettore 2 10"/>
          <p:cNvCxnSpPr>
            <a:stCxn id="7" idx="11"/>
            <a:endCxn id="8" idx="14"/>
          </p:cNvCxnSpPr>
          <p:nvPr/>
        </p:nvCxnSpPr>
        <p:spPr>
          <a:xfrm flipV="1">
            <a:off x="4000006" y="3469833"/>
            <a:ext cx="175606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15"/>
            <a:endCxn id="7" idx="10"/>
          </p:cNvCxnSpPr>
          <p:nvPr/>
        </p:nvCxnSpPr>
        <p:spPr>
          <a:xfrm flipH="1">
            <a:off x="4000006" y="2813794"/>
            <a:ext cx="1756063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310446" y="3225474"/>
            <a:ext cx="10245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 err="1" smtClean="0"/>
              <a:t>Available</a:t>
            </a:r>
            <a:r>
              <a:rPr lang="it-IT" sz="1300" dirty="0" smtClean="0"/>
              <a:t> SL </a:t>
            </a:r>
          </a:p>
          <a:p>
            <a:r>
              <a:rPr lang="it-IT" sz="1300" dirty="0" smtClean="0"/>
              <a:t>Service [1,5]</a:t>
            </a:r>
            <a:endParaRPr lang="it-IT" sz="13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4207661" y="2571750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Device(s)_1 [1,30]</a:t>
            </a:r>
            <a:endParaRPr lang="it-IT" sz="1300" dirty="0"/>
          </a:p>
        </p:txBody>
      </p:sp>
      <p:cxnSp>
        <p:nvCxnSpPr>
          <p:cNvPr id="25" name="Connettore 2 24"/>
          <p:cNvCxnSpPr>
            <a:stCxn id="7" idx="12"/>
            <a:endCxn id="9" idx="7"/>
          </p:cNvCxnSpPr>
          <p:nvPr/>
        </p:nvCxnSpPr>
        <p:spPr>
          <a:xfrm flipH="1">
            <a:off x="3800084" y="3633849"/>
            <a:ext cx="35907" cy="12667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9" idx="8"/>
            <a:endCxn id="7" idx="3"/>
          </p:cNvCxnSpPr>
          <p:nvPr/>
        </p:nvCxnSpPr>
        <p:spPr>
          <a:xfrm flipV="1">
            <a:off x="2718398" y="3592161"/>
            <a:ext cx="35905" cy="126558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825764" y="390345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For</a:t>
            </a:r>
          </a:p>
          <a:p>
            <a:r>
              <a:rPr lang="it-IT" sz="1300" dirty="0" smtClean="0"/>
              <a:t>[1,10]</a:t>
            </a:r>
            <a:endParaRPr lang="it-IT" sz="13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1529077" y="404187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For Device(s)_2</a:t>
            </a:r>
          </a:p>
          <a:p>
            <a:r>
              <a:rPr lang="it-IT" sz="1300" dirty="0" smtClean="0"/>
              <a:t>[1:10]</a:t>
            </a:r>
            <a:endParaRPr lang="it-IT" sz="1300" dirty="0"/>
          </a:p>
        </p:txBody>
      </p:sp>
      <p:sp>
        <p:nvSpPr>
          <p:cNvPr id="41" name="Figura a mano libera 40"/>
          <p:cNvSpPr/>
          <p:nvPr/>
        </p:nvSpPr>
        <p:spPr>
          <a:xfrm>
            <a:off x="7768589" y="2649779"/>
            <a:ext cx="409706" cy="469712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igura a mano libera 41"/>
          <p:cNvSpPr/>
          <p:nvPr/>
        </p:nvSpPr>
        <p:spPr>
          <a:xfrm>
            <a:off x="1459445" y="2641378"/>
            <a:ext cx="417034" cy="478113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igura a mano libera 42"/>
          <p:cNvSpPr/>
          <p:nvPr/>
        </p:nvSpPr>
        <p:spPr>
          <a:xfrm>
            <a:off x="4596314" y="4857750"/>
            <a:ext cx="409706" cy="469712"/>
          </a:xfrm>
          <a:custGeom>
            <a:avLst/>
            <a:gdLst>
              <a:gd name="connsiteX0" fmla="*/ 360203 w 720406"/>
              <a:gd name="connsiteY0" fmla="*/ 83910 h 942884"/>
              <a:gd name="connsiteX1" fmla="*/ 64111 w 720406"/>
              <a:gd name="connsiteY1" fmla="*/ 471442 h 942884"/>
              <a:gd name="connsiteX2" fmla="*/ 360203 w 720406"/>
              <a:gd name="connsiteY2" fmla="*/ 858973 h 942884"/>
              <a:gd name="connsiteX3" fmla="*/ 656294 w 720406"/>
              <a:gd name="connsiteY3" fmla="*/ 471442 h 942884"/>
              <a:gd name="connsiteX4" fmla="*/ 360203 w 720406"/>
              <a:gd name="connsiteY4" fmla="*/ 0 h 942884"/>
              <a:gd name="connsiteX5" fmla="*/ 720406 w 720406"/>
              <a:gd name="connsiteY5" fmla="*/ 471442 h 942884"/>
              <a:gd name="connsiteX6" fmla="*/ 360203 w 720406"/>
              <a:gd name="connsiteY6" fmla="*/ 942884 h 942884"/>
              <a:gd name="connsiteX7" fmla="*/ 0 w 720406"/>
              <a:gd name="connsiteY7" fmla="*/ 471442 h 94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406" h="942884">
                <a:moveTo>
                  <a:pt x="360203" y="83910"/>
                </a:moveTo>
                <a:lnTo>
                  <a:pt x="64111" y="471442"/>
                </a:lnTo>
                <a:lnTo>
                  <a:pt x="360203" y="858973"/>
                </a:lnTo>
                <a:lnTo>
                  <a:pt x="656294" y="471442"/>
                </a:lnTo>
                <a:close/>
                <a:moveTo>
                  <a:pt x="360203" y="0"/>
                </a:moveTo>
                <a:lnTo>
                  <a:pt x="720406" y="471442"/>
                </a:lnTo>
                <a:lnTo>
                  <a:pt x="360203" y="942884"/>
                </a:lnTo>
                <a:lnTo>
                  <a:pt x="0" y="471442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ccia a destra 43"/>
          <p:cNvSpPr/>
          <p:nvPr/>
        </p:nvSpPr>
        <p:spPr>
          <a:xfrm rot="2365133">
            <a:off x="4794664" y="1945046"/>
            <a:ext cx="1440535" cy="307361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ccia a destra 44"/>
          <p:cNvSpPr/>
          <p:nvPr/>
        </p:nvSpPr>
        <p:spPr>
          <a:xfrm>
            <a:off x="1945196" y="2744585"/>
            <a:ext cx="570411" cy="27489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ccia a destra 45"/>
          <p:cNvSpPr/>
          <p:nvPr/>
        </p:nvSpPr>
        <p:spPr>
          <a:xfrm rot="19061827" flipH="1">
            <a:off x="3163998" y="1949812"/>
            <a:ext cx="1323533" cy="291438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ccia a destra 46"/>
          <p:cNvSpPr/>
          <p:nvPr/>
        </p:nvSpPr>
        <p:spPr>
          <a:xfrm flipH="1">
            <a:off x="4053843" y="4939386"/>
            <a:ext cx="50724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ccia a destra 47"/>
          <p:cNvSpPr/>
          <p:nvPr/>
        </p:nvSpPr>
        <p:spPr>
          <a:xfrm flipH="1">
            <a:off x="7231519" y="2730260"/>
            <a:ext cx="499382" cy="33393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ccia a destra 48"/>
          <p:cNvSpPr/>
          <p:nvPr/>
        </p:nvSpPr>
        <p:spPr>
          <a:xfrm>
            <a:off x="1987486" y="3308673"/>
            <a:ext cx="507664" cy="244359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ccia a destra 49"/>
          <p:cNvSpPr/>
          <p:nvPr/>
        </p:nvSpPr>
        <p:spPr>
          <a:xfrm>
            <a:off x="906822" y="2746211"/>
            <a:ext cx="459822" cy="274897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mbo 50"/>
          <p:cNvSpPr/>
          <p:nvPr/>
        </p:nvSpPr>
        <p:spPr>
          <a:xfrm>
            <a:off x="1526379" y="3240723"/>
            <a:ext cx="350100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mbo 51"/>
          <p:cNvSpPr/>
          <p:nvPr/>
        </p:nvSpPr>
        <p:spPr>
          <a:xfrm>
            <a:off x="465752" y="2641378"/>
            <a:ext cx="350100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sellaDiTesto 52"/>
          <p:cNvSpPr txBox="1"/>
          <p:nvPr/>
        </p:nvSpPr>
        <p:spPr>
          <a:xfrm>
            <a:off x="240644" y="215554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640802" y="329604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devices</a:t>
            </a:r>
            <a:endParaRPr lang="it-IT" sz="1300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1368502" y="2141637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Device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56" name="Rombo 55"/>
          <p:cNvSpPr/>
          <p:nvPr/>
        </p:nvSpPr>
        <p:spPr>
          <a:xfrm>
            <a:off x="7768589" y="3213133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ccia a destra 56"/>
          <p:cNvSpPr/>
          <p:nvPr/>
        </p:nvSpPr>
        <p:spPr>
          <a:xfrm flipH="1">
            <a:off x="7223645" y="3256678"/>
            <a:ext cx="507256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mbo 57"/>
          <p:cNvSpPr/>
          <p:nvPr/>
        </p:nvSpPr>
        <p:spPr>
          <a:xfrm>
            <a:off x="4596314" y="5363997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ccia a destra 58"/>
          <p:cNvSpPr/>
          <p:nvPr/>
        </p:nvSpPr>
        <p:spPr>
          <a:xfrm flipH="1">
            <a:off x="4035235" y="5386079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mbo 59"/>
          <p:cNvSpPr/>
          <p:nvPr/>
        </p:nvSpPr>
        <p:spPr>
          <a:xfrm>
            <a:off x="5694121" y="4900640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/>
          <p:cNvSpPr/>
          <p:nvPr/>
        </p:nvSpPr>
        <p:spPr>
          <a:xfrm>
            <a:off x="8858386" y="2660911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ccia a destra 61"/>
          <p:cNvSpPr/>
          <p:nvPr/>
        </p:nvSpPr>
        <p:spPr>
          <a:xfrm flipH="1">
            <a:off x="8215983" y="2744585"/>
            <a:ext cx="547710" cy="303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ccia a destra 62"/>
          <p:cNvSpPr/>
          <p:nvPr/>
        </p:nvSpPr>
        <p:spPr>
          <a:xfrm flipH="1">
            <a:off x="5041249" y="4940338"/>
            <a:ext cx="60128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mbo 65"/>
          <p:cNvSpPr/>
          <p:nvPr/>
        </p:nvSpPr>
        <p:spPr>
          <a:xfrm>
            <a:off x="4423561" y="1232370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66"/>
          <p:cNvSpPr txBox="1"/>
          <p:nvPr/>
        </p:nvSpPr>
        <p:spPr>
          <a:xfrm>
            <a:off x="6098677" y="4878202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</a:t>
            </a:r>
            <a:r>
              <a:rPr lang="it-IT" sz="1300" dirty="0" err="1" smtClean="0"/>
              <a:t>assistance</a:t>
            </a:r>
            <a:r>
              <a:rPr lang="it-IT" sz="1300" dirty="0" smtClean="0"/>
              <a:t>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422265" y="439590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Assistance by </a:t>
            </a:r>
            <a:r>
              <a:rPr lang="it-IT" sz="1300" dirty="0" err="1" smtClean="0"/>
              <a:t>category</a:t>
            </a:r>
            <a:endParaRPr lang="it-IT" sz="13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182183" y="921089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Promotions</a:t>
            </a:r>
            <a:endParaRPr lang="it-IT" sz="13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588650" y="5111753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Highlights</a:t>
            </a:r>
            <a:endParaRPr lang="it-IT" sz="1300" dirty="0"/>
          </a:p>
        </p:txBody>
      </p:sp>
      <p:sp>
        <p:nvSpPr>
          <p:cNvPr id="73" name="Rombo 72"/>
          <p:cNvSpPr/>
          <p:nvPr/>
        </p:nvSpPr>
        <p:spPr>
          <a:xfrm flipH="1">
            <a:off x="1415830" y="5044194"/>
            <a:ext cx="394205" cy="458219"/>
          </a:xfrm>
          <a:prstGeom prst="diamond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ccia a destra 73"/>
          <p:cNvSpPr/>
          <p:nvPr/>
        </p:nvSpPr>
        <p:spPr>
          <a:xfrm>
            <a:off x="1914576" y="5099133"/>
            <a:ext cx="525850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asellaDiTesto 74"/>
          <p:cNvSpPr txBox="1"/>
          <p:nvPr/>
        </p:nvSpPr>
        <p:spPr>
          <a:xfrm>
            <a:off x="4967843" y="5404141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Assistance </a:t>
            </a:r>
            <a:r>
              <a:rPr lang="it-IT" sz="1300" dirty="0" err="1" smtClean="0"/>
              <a:t>services</a:t>
            </a:r>
            <a:endParaRPr lang="it-IT" sz="13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8173340" y="3284655"/>
            <a:ext cx="12379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</a:t>
            </a:r>
            <a:endParaRPr lang="it-IT" sz="1300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554356" y="2168468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smtClean="0"/>
              <a:t>Smart Life by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9252591" y="2647985"/>
            <a:ext cx="1237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 err="1" smtClean="0"/>
              <a:t>All</a:t>
            </a:r>
            <a:r>
              <a:rPr lang="it-IT" sz="1300" dirty="0" smtClean="0"/>
              <a:t> Smart Life </a:t>
            </a:r>
            <a:r>
              <a:rPr lang="it-IT" sz="1300" dirty="0" err="1" smtClean="0"/>
              <a:t>categories</a:t>
            </a: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204404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b="1" dirty="0" smtClean="0"/>
              <a:t>-IDM</a:t>
            </a:r>
          </a:p>
        </p:txBody>
      </p:sp>
      <p:sp>
        <p:nvSpPr>
          <p:cNvPr id="6" name="Rettangolo arrotondato 5"/>
          <p:cNvSpPr/>
          <p:nvPr/>
        </p:nvSpPr>
        <p:spPr>
          <a:xfrm>
            <a:off x="1027612" y="1193075"/>
            <a:ext cx="1445623" cy="9840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igura a mano libera 6"/>
          <p:cNvSpPr/>
          <p:nvPr/>
        </p:nvSpPr>
        <p:spPr>
          <a:xfrm>
            <a:off x="3801292" y="1193074"/>
            <a:ext cx="1445623" cy="984069"/>
          </a:xfrm>
          <a:custGeom>
            <a:avLst/>
            <a:gdLst>
              <a:gd name="connsiteX0" fmla="*/ 199920 w 1445623"/>
              <a:gd name="connsiteY0" fmla="*/ 41686 h 984069"/>
              <a:gd name="connsiteX1" fmla="*/ 49801 w 1445623"/>
              <a:gd name="connsiteY1" fmla="*/ 191805 h 984069"/>
              <a:gd name="connsiteX2" fmla="*/ 49801 w 1445623"/>
              <a:gd name="connsiteY2" fmla="*/ 792262 h 984069"/>
              <a:gd name="connsiteX3" fmla="*/ 199920 w 1445623"/>
              <a:gd name="connsiteY3" fmla="*/ 942381 h 984069"/>
              <a:gd name="connsiteX4" fmla="*/ 1245701 w 1445623"/>
              <a:gd name="connsiteY4" fmla="*/ 942381 h 984069"/>
              <a:gd name="connsiteX5" fmla="*/ 1395820 w 1445623"/>
              <a:gd name="connsiteY5" fmla="*/ 792262 h 984069"/>
              <a:gd name="connsiteX6" fmla="*/ 1395820 w 1445623"/>
              <a:gd name="connsiteY6" fmla="*/ 191805 h 984069"/>
              <a:gd name="connsiteX7" fmla="*/ 1245701 w 1445623"/>
              <a:gd name="connsiteY7" fmla="*/ 41686 h 984069"/>
              <a:gd name="connsiteX8" fmla="*/ 164015 w 1445623"/>
              <a:gd name="connsiteY8" fmla="*/ 0 h 984069"/>
              <a:gd name="connsiteX9" fmla="*/ 1281608 w 1445623"/>
              <a:gd name="connsiteY9" fmla="*/ 0 h 984069"/>
              <a:gd name="connsiteX10" fmla="*/ 1445623 w 1445623"/>
              <a:gd name="connsiteY10" fmla="*/ 164015 h 984069"/>
              <a:gd name="connsiteX11" fmla="*/ 1445623 w 1445623"/>
              <a:gd name="connsiteY11" fmla="*/ 820054 h 984069"/>
              <a:gd name="connsiteX12" fmla="*/ 1281608 w 1445623"/>
              <a:gd name="connsiteY12" fmla="*/ 984069 h 984069"/>
              <a:gd name="connsiteX13" fmla="*/ 164015 w 1445623"/>
              <a:gd name="connsiteY13" fmla="*/ 984069 h 984069"/>
              <a:gd name="connsiteX14" fmla="*/ 0 w 1445623"/>
              <a:gd name="connsiteY14" fmla="*/ 820054 h 984069"/>
              <a:gd name="connsiteX15" fmla="*/ 0 w 1445623"/>
              <a:gd name="connsiteY15" fmla="*/ 164015 h 984069"/>
              <a:gd name="connsiteX16" fmla="*/ 164015 w 1445623"/>
              <a:gd name="connsiteY16" fmla="*/ 0 h 98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623" h="984069">
                <a:moveTo>
                  <a:pt x="199920" y="41686"/>
                </a:moveTo>
                <a:cubicBezTo>
                  <a:pt x="117012" y="41686"/>
                  <a:pt x="49801" y="108897"/>
                  <a:pt x="49801" y="191805"/>
                </a:cubicBezTo>
                <a:lnTo>
                  <a:pt x="49801" y="792262"/>
                </a:lnTo>
                <a:cubicBezTo>
                  <a:pt x="49801" y="875170"/>
                  <a:pt x="117012" y="942381"/>
                  <a:pt x="199920" y="942381"/>
                </a:cubicBezTo>
                <a:lnTo>
                  <a:pt x="1245701" y="942381"/>
                </a:lnTo>
                <a:cubicBezTo>
                  <a:pt x="1328609" y="942381"/>
                  <a:pt x="1395820" y="875170"/>
                  <a:pt x="1395820" y="792262"/>
                </a:cubicBezTo>
                <a:lnTo>
                  <a:pt x="1395820" y="191805"/>
                </a:lnTo>
                <a:cubicBezTo>
                  <a:pt x="1395820" y="108897"/>
                  <a:pt x="1328609" y="41686"/>
                  <a:pt x="1245701" y="41686"/>
                </a:cubicBezTo>
                <a:close/>
                <a:moveTo>
                  <a:pt x="164015" y="0"/>
                </a:moveTo>
                <a:lnTo>
                  <a:pt x="1281608" y="0"/>
                </a:lnTo>
                <a:cubicBezTo>
                  <a:pt x="1372191" y="0"/>
                  <a:pt x="1445623" y="73432"/>
                  <a:pt x="1445623" y="164015"/>
                </a:cubicBezTo>
                <a:lnTo>
                  <a:pt x="1445623" y="820054"/>
                </a:lnTo>
                <a:cubicBezTo>
                  <a:pt x="1445623" y="910637"/>
                  <a:pt x="1372191" y="984069"/>
                  <a:pt x="1281608" y="984069"/>
                </a:cubicBezTo>
                <a:lnTo>
                  <a:pt x="164015" y="984069"/>
                </a:lnTo>
                <a:cubicBezTo>
                  <a:pt x="73432" y="984069"/>
                  <a:pt x="0" y="910637"/>
                  <a:pt x="0" y="820054"/>
                </a:cubicBezTo>
                <a:lnTo>
                  <a:pt x="0" y="164015"/>
                </a:lnTo>
                <a:cubicBezTo>
                  <a:pt x="0" y="73432"/>
                  <a:pt x="73432" y="0"/>
                  <a:pt x="164015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ccia a destra 7"/>
          <p:cNvSpPr/>
          <p:nvPr/>
        </p:nvSpPr>
        <p:spPr>
          <a:xfrm>
            <a:off x="6165669" y="1550126"/>
            <a:ext cx="722811" cy="348343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2 9"/>
          <p:cNvCxnSpPr/>
          <p:nvPr/>
        </p:nvCxnSpPr>
        <p:spPr>
          <a:xfrm>
            <a:off x="8151223" y="1802675"/>
            <a:ext cx="2107474" cy="8708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1149532" y="2751908"/>
            <a:ext cx="278674" cy="278674"/>
          </a:xfrm>
          <a:prstGeom prst="ellipse">
            <a:avLst/>
          </a:prstGeom>
          <a:solidFill>
            <a:srgbClr val="8C3FC5"/>
          </a:solidFill>
          <a:ln>
            <a:solidFill>
              <a:srgbClr val="7030A0"/>
            </a:solidFill>
          </a:ln>
          <a:effectLst>
            <a:innerShdw blurRad="165100" dist="50800" dir="16200000">
              <a:prstClr val="black">
                <a:alpha val="8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1428206" y="2704792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gency FB" panose="020B0503020202020204" pitchFamily="34" charset="0"/>
              </a:rPr>
              <a:t>Content</a:t>
            </a:r>
            <a:endParaRPr lang="en-US" u="sng" dirty="0">
              <a:latin typeface="Agency FB" panose="020B0503020202020204" pitchFamily="34" charset="0"/>
            </a:endParaRPr>
          </a:p>
        </p:txBody>
      </p:sp>
      <p:grpSp>
        <p:nvGrpSpPr>
          <p:cNvPr id="24" name="Gruppo 23"/>
          <p:cNvGrpSpPr/>
          <p:nvPr/>
        </p:nvGrpSpPr>
        <p:grpSpPr>
          <a:xfrm>
            <a:off x="3341643" y="2704793"/>
            <a:ext cx="325790" cy="325790"/>
            <a:chOff x="3647530" y="2818173"/>
            <a:chExt cx="511901" cy="511901"/>
          </a:xfrm>
        </p:grpSpPr>
        <p:sp>
          <p:nvSpPr>
            <p:cNvPr id="14" name="Ovale 13"/>
            <p:cNvSpPr/>
            <p:nvPr/>
          </p:nvSpPr>
          <p:spPr>
            <a:xfrm>
              <a:off x="3647530" y="2818173"/>
              <a:ext cx="511901" cy="5119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6" name="Connettore 1 15"/>
            <p:cNvCxnSpPr/>
            <p:nvPr/>
          </p:nvCxnSpPr>
          <p:spPr>
            <a:xfrm>
              <a:off x="3722495" y="2971721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>
              <a:off x="3722494" y="3076425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/>
          </p:nvCxnSpPr>
          <p:spPr>
            <a:xfrm>
              <a:off x="3722494" y="3186033"/>
              <a:ext cx="36196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o 53"/>
          <p:cNvGrpSpPr/>
          <p:nvPr/>
        </p:nvGrpSpPr>
        <p:grpSpPr>
          <a:xfrm>
            <a:off x="4021203" y="2665486"/>
            <a:ext cx="365096" cy="365096"/>
            <a:chOff x="5316567" y="2715285"/>
            <a:chExt cx="325790" cy="325790"/>
          </a:xfrm>
        </p:grpSpPr>
        <p:sp>
          <p:nvSpPr>
            <p:cNvPr id="49" name="Ovale 48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0" name="Connettore 1 49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o 64"/>
          <p:cNvGrpSpPr/>
          <p:nvPr/>
        </p:nvGrpSpPr>
        <p:grpSpPr>
          <a:xfrm>
            <a:off x="4740069" y="2603414"/>
            <a:ext cx="427168" cy="427168"/>
            <a:chOff x="4445500" y="3234900"/>
            <a:chExt cx="427168" cy="427168"/>
          </a:xfrm>
        </p:grpSpPr>
        <p:sp>
          <p:nvSpPr>
            <p:cNvPr id="61" name="Ovale 60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6" name="Ovale 55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57" name="Connettore 1 56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asellaDiTesto 65"/>
          <p:cNvSpPr txBox="1"/>
          <p:nvPr/>
        </p:nvSpPr>
        <p:spPr>
          <a:xfrm>
            <a:off x="8386354" y="1315776"/>
            <a:ext cx="163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gency FB" panose="020B0503020202020204" pitchFamily="34" charset="0"/>
              </a:rPr>
              <a:t>Is made with [1:1]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3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593669" y="1001486"/>
            <a:ext cx="2107474" cy="1323703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o 6"/>
          <p:cNvGrpSpPr/>
          <p:nvPr/>
        </p:nvGrpSpPr>
        <p:grpSpPr>
          <a:xfrm>
            <a:off x="4463143" y="1001485"/>
            <a:ext cx="2111828" cy="1326438"/>
            <a:chOff x="4463143" y="1001485"/>
            <a:chExt cx="2107474" cy="1323703"/>
          </a:xfrm>
        </p:grpSpPr>
        <p:sp>
          <p:nvSpPr>
            <p:cNvPr id="5" name="Rettangolo 4"/>
            <p:cNvSpPr/>
            <p:nvPr/>
          </p:nvSpPr>
          <p:spPr>
            <a:xfrm>
              <a:off x="4463143" y="1001485"/>
              <a:ext cx="2107474" cy="1323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4542608" y="1067338"/>
              <a:ext cx="1948544" cy="119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ttangolo 7"/>
          <p:cNvSpPr/>
          <p:nvPr/>
        </p:nvSpPr>
        <p:spPr>
          <a:xfrm>
            <a:off x="7585166" y="1245326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ttore 2 8"/>
          <p:cNvCxnSpPr/>
          <p:nvPr/>
        </p:nvCxnSpPr>
        <p:spPr>
          <a:xfrm>
            <a:off x="7489372" y="1963783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9993217" y="1001485"/>
            <a:ext cx="818605" cy="357051"/>
          </a:xfrm>
          <a:prstGeom prst="rect">
            <a:avLst/>
          </a:prstGeom>
          <a:gradFill flip="none" rotWithShape="1">
            <a:gsLst>
              <a:gs pos="13000">
                <a:srgbClr val="7030A0"/>
              </a:gs>
              <a:gs pos="88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5400000" scaled="1"/>
            <a:tileRect/>
          </a:gra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2 11"/>
          <p:cNvCxnSpPr>
            <a:stCxn id="11" idx="2"/>
          </p:cNvCxnSpPr>
          <p:nvPr/>
        </p:nvCxnSpPr>
        <p:spPr>
          <a:xfrm flipH="1">
            <a:off x="10402519" y="1358536"/>
            <a:ext cx="1" cy="966653"/>
          </a:xfrm>
          <a:prstGeom prst="straightConnector1">
            <a:avLst/>
          </a:prstGeom>
          <a:ln w="28575" cap="flat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3596640" y="31350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P-IDM</a:t>
            </a:r>
          </a:p>
        </p:txBody>
      </p:sp>
      <p:sp>
        <p:nvSpPr>
          <p:cNvPr id="23" name="Scheda 22"/>
          <p:cNvSpPr/>
          <p:nvPr/>
        </p:nvSpPr>
        <p:spPr>
          <a:xfrm flipH="1">
            <a:off x="1593669" y="3048000"/>
            <a:ext cx="1136073" cy="1376218"/>
          </a:xfrm>
          <a:prstGeom prst="flowChartPunchedCard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uppo 41"/>
          <p:cNvGrpSpPr/>
          <p:nvPr/>
        </p:nvGrpSpPr>
        <p:grpSpPr>
          <a:xfrm>
            <a:off x="3350195" y="2804266"/>
            <a:ext cx="1382515" cy="1619952"/>
            <a:chOff x="3350195" y="2804266"/>
            <a:chExt cx="1382515" cy="1619952"/>
          </a:xfrm>
        </p:grpSpPr>
        <p:sp>
          <p:nvSpPr>
            <p:cNvPr id="24" name="Scheda 23"/>
            <p:cNvSpPr/>
            <p:nvPr/>
          </p:nvSpPr>
          <p:spPr>
            <a:xfrm flipH="1">
              <a:off x="3596637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/>
            <p:cNvSpPr/>
            <p:nvPr/>
          </p:nvSpPr>
          <p:spPr>
            <a:xfrm>
              <a:off x="3350195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25" name="Gruppo 24"/>
            <p:cNvGrpSpPr/>
            <p:nvPr/>
          </p:nvGrpSpPr>
          <p:grpSpPr>
            <a:xfrm>
              <a:off x="3350195" y="2804266"/>
              <a:ext cx="492890" cy="492890"/>
              <a:chOff x="5316567" y="2715285"/>
              <a:chExt cx="325790" cy="325790"/>
            </a:xfrm>
          </p:grpSpPr>
          <p:sp>
            <p:nvSpPr>
              <p:cNvPr id="26" name="Ovale 25"/>
              <p:cNvSpPr/>
              <p:nvPr/>
            </p:nvSpPr>
            <p:spPr>
              <a:xfrm>
                <a:off x="5316567" y="2715285"/>
                <a:ext cx="325790" cy="325790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7" name="Connettore 1 26"/>
              <p:cNvCxnSpPr/>
              <p:nvPr/>
            </p:nvCxnSpPr>
            <p:spPr>
              <a:xfrm>
                <a:off x="5366958" y="283205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27"/>
              <p:cNvCxnSpPr/>
              <p:nvPr/>
            </p:nvCxnSpPr>
            <p:spPr>
              <a:xfrm>
                <a:off x="5364276" y="2886008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28"/>
              <p:cNvCxnSpPr/>
              <p:nvPr/>
            </p:nvCxnSpPr>
            <p:spPr>
              <a:xfrm>
                <a:off x="5364276" y="2943977"/>
                <a:ext cx="230369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Ovale 35"/>
          <p:cNvSpPr/>
          <p:nvPr/>
        </p:nvSpPr>
        <p:spPr>
          <a:xfrm>
            <a:off x="10565377" y="6012878"/>
            <a:ext cx="492890" cy="49289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grpSp>
        <p:nvGrpSpPr>
          <p:cNvPr id="37" name="Gruppo 36"/>
          <p:cNvGrpSpPr/>
          <p:nvPr/>
        </p:nvGrpSpPr>
        <p:grpSpPr>
          <a:xfrm>
            <a:off x="10565377" y="6012878"/>
            <a:ext cx="492890" cy="492890"/>
            <a:chOff x="5316567" y="2715285"/>
            <a:chExt cx="325790" cy="325790"/>
          </a:xfrm>
        </p:grpSpPr>
        <p:sp>
          <p:nvSpPr>
            <p:cNvPr id="38" name="Ovale 37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39" name="Connettore 1 38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o 45"/>
          <p:cNvGrpSpPr/>
          <p:nvPr/>
        </p:nvGrpSpPr>
        <p:grpSpPr>
          <a:xfrm>
            <a:off x="11148940" y="6012878"/>
            <a:ext cx="492890" cy="492890"/>
            <a:chOff x="5316567" y="2715285"/>
            <a:chExt cx="325790" cy="325790"/>
          </a:xfrm>
        </p:grpSpPr>
        <p:sp>
          <p:nvSpPr>
            <p:cNvPr id="47" name="Ovale 46"/>
            <p:cNvSpPr/>
            <p:nvPr/>
          </p:nvSpPr>
          <p:spPr>
            <a:xfrm>
              <a:off x="5316567" y="2715285"/>
              <a:ext cx="325790" cy="325790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48" name="Connettore 1 47"/>
            <p:cNvCxnSpPr/>
            <p:nvPr/>
          </p:nvCxnSpPr>
          <p:spPr>
            <a:xfrm>
              <a:off x="5366958" y="283205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/>
          </p:nvCxnSpPr>
          <p:spPr>
            <a:xfrm>
              <a:off x="5364276" y="2886008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/>
          </p:nvCxnSpPr>
          <p:spPr>
            <a:xfrm>
              <a:off x="5364276" y="2943977"/>
              <a:ext cx="230369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o 70"/>
          <p:cNvGrpSpPr/>
          <p:nvPr/>
        </p:nvGrpSpPr>
        <p:grpSpPr>
          <a:xfrm>
            <a:off x="5176105" y="2793531"/>
            <a:ext cx="1398866" cy="1630687"/>
            <a:chOff x="5176105" y="2793531"/>
            <a:chExt cx="1398866" cy="1630687"/>
          </a:xfrm>
        </p:grpSpPr>
        <p:sp>
          <p:nvSpPr>
            <p:cNvPr id="44" name="Scheda 43"/>
            <p:cNvSpPr/>
            <p:nvPr/>
          </p:nvSpPr>
          <p:spPr>
            <a:xfrm flipH="1">
              <a:off x="5438898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e 44"/>
            <p:cNvSpPr/>
            <p:nvPr/>
          </p:nvSpPr>
          <p:spPr>
            <a:xfrm>
              <a:off x="5192453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51" name="Gruppo 50"/>
            <p:cNvGrpSpPr/>
            <p:nvPr/>
          </p:nvGrpSpPr>
          <p:grpSpPr>
            <a:xfrm>
              <a:off x="5176105" y="2793531"/>
              <a:ext cx="532706" cy="532706"/>
              <a:chOff x="4445500" y="3234900"/>
              <a:chExt cx="427168" cy="427168"/>
            </a:xfrm>
          </p:grpSpPr>
          <p:sp>
            <p:nvSpPr>
              <p:cNvPr id="52" name="Ovale 51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Ovale 52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4" name="Connettore 1 53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54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1 55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uppo 77"/>
          <p:cNvGrpSpPr/>
          <p:nvPr/>
        </p:nvGrpSpPr>
        <p:grpSpPr>
          <a:xfrm>
            <a:off x="7017729" y="2804266"/>
            <a:ext cx="1382515" cy="1619952"/>
            <a:chOff x="7017729" y="2804266"/>
            <a:chExt cx="1382515" cy="1619952"/>
          </a:xfrm>
        </p:grpSpPr>
        <p:grpSp>
          <p:nvGrpSpPr>
            <p:cNvPr id="57" name="Gruppo 56"/>
            <p:cNvGrpSpPr/>
            <p:nvPr/>
          </p:nvGrpSpPr>
          <p:grpSpPr>
            <a:xfrm>
              <a:off x="7017729" y="2804266"/>
              <a:ext cx="1382515" cy="1619952"/>
              <a:chOff x="3350195" y="2804266"/>
              <a:chExt cx="1382515" cy="1619952"/>
            </a:xfrm>
          </p:grpSpPr>
          <p:sp>
            <p:nvSpPr>
              <p:cNvPr id="58" name="Scheda 57"/>
              <p:cNvSpPr/>
              <p:nvPr/>
            </p:nvSpPr>
            <p:spPr>
              <a:xfrm flipH="1">
                <a:off x="3596637" y="3048000"/>
                <a:ext cx="1136073" cy="1376218"/>
              </a:xfrm>
              <a:prstGeom prst="flowChartPunchedCard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e 58"/>
              <p:cNvSpPr/>
              <p:nvPr/>
            </p:nvSpPr>
            <p:spPr>
              <a:xfrm>
                <a:off x="3350195" y="2804266"/>
                <a:ext cx="492890" cy="49289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grpSp>
            <p:nvGrpSpPr>
              <p:cNvPr id="60" name="Gruppo 59"/>
              <p:cNvGrpSpPr/>
              <p:nvPr/>
            </p:nvGrpSpPr>
            <p:grpSpPr>
              <a:xfrm>
                <a:off x="3350195" y="2804266"/>
                <a:ext cx="492890" cy="492890"/>
                <a:chOff x="5316567" y="2715285"/>
                <a:chExt cx="325790" cy="325790"/>
              </a:xfrm>
            </p:grpSpPr>
            <p:sp>
              <p:nvSpPr>
                <p:cNvPr id="61" name="Ovale 60"/>
                <p:cNvSpPr/>
                <p:nvPr/>
              </p:nvSpPr>
              <p:spPr>
                <a:xfrm>
                  <a:off x="5316567" y="2715285"/>
                  <a:ext cx="325790" cy="325790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rgbClr val="7030A0">
                        <a:tint val="66000"/>
                        <a:satMod val="160000"/>
                      </a:srgbClr>
                    </a:gs>
                    <a:gs pos="24000">
                      <a:srgbClr val="7030A0">
                        <a:tint val="66000"/>
                        <a:satMod val="160000"/>
                        <a:lumMod val="56000"/>
                      </a:srgbClr>
                    </a:gs>
                    <a:gs pos="27000">
                      <a:srgbClr val="7030A0">
                        <a:tint val="23500"/>
                        <a:satMod val="160000"/>
                        <a:alpha val="0"/>
                        <a:lumMod val="10000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62" name="Connettore 1 61"/>
                <p:cNvCxnSpPr/>
                <p:nvPr/>
              </p:nvCxnSpPr>
              <p:spPr>
                <a:xfrm>
                  <a:off x="5366958" y="283205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ttore 1 62"/>
                <p:cNvCxnSpPr/>
                <p:nvPr/>
              </p:nvCxnSpPr>
              <p:spPr>
                <a:xfrm>
                  <a:off x="5364276" y="2886008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1 63"/>
                <p:cNvCxnSpPr/>
                <p:nvPr/>
              </p:nvCxnSpPr>
              <p:spPr>
                <a:xfrm>
                  <a:off x="5364276" y="2943977"/>
                  <a:ext cx="230369" cy="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5" name="Gruppo 64"/>
            <p:cNvGrpSpPr/>
            <p:nvPr/>
          </p:nvGrpSpPr>
          <p:grpSpPr>
            <a:xfrm>
              <a:off x="7941042" y="3964576"/>
              <a:ext cx="387618" cy="387618"/>
              <a:chOff x="4445500" y="3234900"/>
              <a:chExt cx="427168" cy="427168"/>
            </a:xfrm>
          </p:grpSpPr>
          <p:sp>
            <p:nvSpPr>
              <p:cNvPr id="66" name="Ovale 65"/>
              <p:cNvSpPr/>
              <p:nvPr/>
            </p:nvSpPr>
            <p:spPr>
              <a:xfrm>
                <a:off x="4445500" y="3234900"/>
                <a:ext cx="427168" cy="4271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Ovale 66"/>
              <p:cNvSpPr/>
              <p:nvPr/>
            </p:nvSpPr>
            <p:spPr>
              <a:xfrm>
                <a:off x="4476538" y="3265936"/>
                <a:ext cx="365096" cy="365096"/>
              </a:xfrm>
              <a:prstGeom prst="ellipse">
                <a:avLst/>
              </a:prstGeom>
              <a:gradFill flip="none" rotWithShape="1">
                <a:gsLst>
                  <a:gs pos="26000">
                    <a:srgbClr val="7030A0">
                      <a:tint val="66000"/>
                      <a:satMod val="160000"/>
                    </a:srgbClr>
                  </a:gs>
                  <a:gs pos="24000">
                    <a:srgbClr val="7030A0">
                      <a:tint val="66000"/>
                      <a:satMod val="160000"/>
                      <a:lumMod val="56000"/>
                    </a:srgbClr>
                  </a:gs>
                  <a:gs pos="27000">
                    <a:srgbClr val="7030A0">
                      <a:tint val="23500"/>
                      <a:satMod val="160000"/>
                      <a:alpha val="0"/>
                      <a:lumMod val="100000"/>
                    </a:srgbClr>
                  </a:gs>
                </a:gsLst>
                <a:lin ang="5400000" scaled="1"/>
                <a:tileRect/>
              </a:gra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8" name="Connettore 1 67"/>
              <p:cNvCxnSpPr/>
              <p:nvPr/>
            </p:nvCxnSpPr>
            <p:spPr>
              <a:xfrm>
                <a:off x="4533009" y="3396797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68"/>
              <p:cNvCxnSpPr/>
              <p:nvPr/>
            </p:nvCxnSpPr>
            <p:spPr>
              <a:xfrm>
                <a:off x="4530003" y="3457256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1 69"/>
              <p:cNvCxnSpPr/>
              <p:nvPr/>
            </p:nvCxnSpPr>
            <p:spPr>
              <a:xfrm>
                <a:off x="4530003" y="3522219"/>
                <a:ext cx="258163" cy="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uppo 71"/>
          <p:cNvGrpSpPr/>
          <p:nvPr/>
        </p:nvGrpSpPr>
        <p:grpSpPr>
          <a:xfrm>
            <a:off x="9993217" y="6034668"/>
            <a:ext cx="449310" cy="449310"/>
            <a:chOff x="4445500" y="3234900"/>
            <a:chExt cx="427168" cy="427168"/>
          </a:xfrm>
        </p:grpSpPr>
        <p:sp>
          <p:nvSpPr>
            <p:cNvPr id="73" name="Ovale 72"/>
            <p:cNvSpPr/>
            <p:nvPr/>
          </p:nvSpPr>
          <p:spPr>
            <a:xfrm>
              <a:off x="4445500" y="3234900"/>
              <a:ext cx="427168" cy="4271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4" name="Ovale 73"/>
            <p:cNvSpPr/>
            <p:nvPr/>
          </p:nvSpPr>
          <p:spPr>
            <a:xfrm>
              <a:off x="4476538" y="3265936"/>
              <a:ext cx="365096" cy="365096"/>
            </a:xfrm>
            <a:prstGeom prst="ellipse">
              <a:avLst/>
            </a:prstGeom>
            <a:gradFill flip="none" rotWithShape="1">
              <a:gsLst>
                <a:gs pos="26000">
                  <a:srgbClr val="7030A0">
                    <a:tint val="66000"/>
                    <a:satMod val="160000"/>
                  </a:srgbClr>
                </a:gs>
                <a:gs pos="24000">
                  <a:srgbClr val="7030A0">
                    <a:tint val="66000"/>
                    <a:satMod val="160000"/>
                    <a:lumMod val="56000"/>
                  </a:srgbClr>
                </a:gs>
                <a:gs pos="27000">
                  <a:srgbClr val="7030A0">
                    <a:tint val="23500"/>
                    <a:satMod val="160000"/>
                    <a:alpha val="0"/>
                    <a:lumMod val="100000"/>
                  </a:srgbClr>
                </a:gs>
              </a:gsLst>
              <a:lin ang="54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cxnSp>
          <p:nvCxnSpPr>
            <p:cNvPr id="75" name="Connettore 1 74"/>
            <p:cNvCxnSpPr/>
            <p:nvPr/>
          </p:nvCxnSpPr>
          <p:spPr>
            <a:xfrm>
              <a:off x="4533009" y="3396797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/>
          </p:nvCxnSpPr>
          <p:spPr>
            <a:xfrm>
              <a:off x="4530003" y="3457256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/>
          </p:nvCxnSpPr>
          <p:spPr>
            <a:xfrm>
              <a:off x="4530003" y="3522219"/>
              <a:ext cx="258163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o 100"/>
          <p:cNvGrpSpPr/>
          <p:nvPr/>
        </p:nvGrpSpPr>
        <p:grpSpPr>
          <a:xfrm>
            <a:off x="9459321" y="6056827"/>
            <a:ext cx="394507" cy="394507"/>
            <a:chOff x="6249180" y="5105874"/>
            <a:chExt cx="394507" cy="394507"/>
          </a:xfrm>
        </p:grpSpPr>
        <p:sp>
          <p:nvSpPr>
            <p:cNvPr id="102" name="Ovale 101"/>
            <p:cNvSpPr/>
            <p:nvPr/>
          </p:nvSpPr>
          <p:spPr>
            <a:xfrm>
              <a:off x="6249180" y="5105874"/>
              <a:ext cx="394507" cy="3945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103" name="Gruppo 102"/>
            <p:cNvGrpSpPr/>
            <p:nvPr/>
          </p:nvGrpSpPr>
          <p:grpSpPr>
            <a:xfrm>
              <a:off x="6283538" y="5140232"/>
              <a:ext cx="325790" cy="325790"/>
              <a:chOff x="3647530" y="2818173"/>
              <a:chExt cx="511901" cy="511901"/>
            </a:xfrm>
          </p:grpSpPr>
          <p:sp>
            <p:nvSpPr>
              <p:cNvPr id="104" name="Ovale 103"/>
              <p:cNvSpPr/>
              <p:nvPr/>
            </p:nvSpPr>
            <p:spPr>
              <a:xfrm>
                <a:off x="3647530" y="2818173"/>
                <a:ext cx="511901" cy="5119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5" name="Connettore 1 104"/>
              <p:cNvCxnSpPr/>
              <p:nvPr/>
            </p:nvCxnSpPr>
            <p:spPr>
              <a:xfrm>
                <a:off x="3722495" y="2971721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ttore 1 105"/>
              <p:cNvCxnSpPr/>
              <p:nvPr/>
            </p:nvCxnSpPr>
            <p:spPr>
              <a:xfrm>
                <a:off x="3722494" y="3076425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ttore 1 106"/>
              <p:cNvCxnSpPr/>
              <p:nvPr/>
            </p:nvCxnSpPr>
            <p:spPr>
              <a:xfrm>
                <a:off x="3722494" y="3186033"/>
                <a:ext cx="361969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po 2"/>
          <p:cNvGrpSpPr/>
          <p:nvPr/>
        </p:nvGrpSpPr>
        <p:grpSpPr>
          <a:xfrm>
            <a:off x="8938272" y="2780584"/>
            <a:ext cx="1415373" cy="1643634"/>
            <a:chOff x="8938272" y="2780584"/>
            <a:chExt cx="1415373" cy="1643634"/>
          </a:xfrm>
        </p:grpSpPr>
        <p:sp>
          <p:nvSpPr>
            <p:cNvPr id="80" name="Scheda 79"/>
            <p:cNvSpPr/>
            <p:nvPr/>
          </p:nvSpPr>
          <p:spPr>
            <a:xfrm flipH="1">
              <a:off x="9217572" y="3048000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e 80"/>
            <p:cNvSpPr/>
            <p:nvPr/>
          </p:nvSpPr>
          <p:spPr>
            <a:xfrm>
              <a:off x="8971127" y="2804266"/>
              <a:ext cx="492890" cy="4928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endParaRPr>
            </a:p>
          </p:txBody>
        </p:sp>
        <p:grpSp>
          <p:nvGrpSpPr>
            <p:cNvPr id="108" name="Gruppo 107"/>
            <p:cNvGrpSpPr/>
            <p:nvPr/>
          </p:nvGrpSpPr>
          <p:grpSpPr>
            <a:xfrm>
              <a:off x="8938272" y="2780584"/>
              <a:ext cx="558600" cy="558600"/>
              <a:chOff x="6249180" y="5105874"/>
              <a:chExt cx="394507" cy="394507"/>
            </a:xfrm>
          </p:grpSpPr>
          <p:sp>
            <p:nvSpPr>
              <p:cNvPr id="109" name="Ovale 108"/>
              <p:cNvSpPr/>
              <p:nvPr/>
            </p:nvSpPr>
            <p:spPr>
              <a:xfrm>
                <a:off x="6249180" y="5105874"/>
                <a:ext cx="394507" cy="39450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030A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0" name="Gruppo 109"/>
              <p:cNvGrpSpPr/>
              <p:nvPr/>
            </p:nvGrpSpPr>
            <p:grpSpPr>
              <a:xfrm>
                <a:off x="6283538" y="5140232"/>
                <a:ext cx="325790" cy="325790"/>
                <a:chOff x="3647530" y="2818173"/>
                <a:chExt cx="511901" cy="511901"/>
              </a:xfrm>
            </p:grpSpPr>
            <p:sp>
              <p:nvSpPr>
                <p:cNvPr id="111" name="Ovale 110"/>
                <p:cNvSpPr/>
                <p:nvPr/>
              </p:nvSpPr>
              <p:spPr>
                <a:xfrm>
                  <a:off x="3647530" y="2818173"/>
                  <a:ext cx="511901" cy="5119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7030A0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2" name="Connettore 1 111"/>
                <p:cNvCxnSpPr/>
                <p:nvPr/>
              </p:nvCxnSpPr>
              <p:spPr>
                <a:xfrm>
                  <a:off x="3722495" y="2971721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ttore 1 112"/>
                <p:cNvCxnSpPr/>
                <p:nvPr/>
              </p:nvCxnSpPr>
              <p:spPr>
                <a:xfrm>
                  <a:off x="3722494" y="3076425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1 113"/>
                <p:cNvCxnSpPr/>
                <p:nvPr/>
              </p:nvCxnSpPr>
              <p:spPr>
                <a:xfrm>
                  <a:off x="3722494" y="3186033"/>
                  <a:ext cx="361969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79" name="Connettore 2 78"/>
          <p:cNvCxnSpPr/>
          <p:nvPr/>
        </p:nvCxnSpPr>
        <p:spPr>
          <a:xfrm>
            <a:off x="7510619" y="2316481"/>
            <a:ext cx="1053737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>
            <a:off x="8765732" y="2128851"/>
            <a:ext cx="1053737" cy="0"/>
          </a:xfrm>
          <a:prstGeom prst="straightConnector1">
            <a:avLst/>
          </a:prstGeom>
          <a:ln w="63500" cmpd="dbl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ccia a incrocio 85"/>
          <p:cNvSpPr/>
          <p:nvPr/>
        </p:nvSpPr>
        <p:spPr>
          <a:xfrm>
            <a:off x="8688592" y="5928193"/>
            <a:ext cx="631340" cy="651774"/>
          </a:xfrm>
          <a:prstGeom prst="quad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po 9"/>
          <p:cNvGrpSpPr/>
          <p:nvPr/>
        </p:nvGrpSpPr>
        <p:grpSpPr>
          <a:xfrm>
            <a:off x="1593669" y="4828739"/>
            <a:ext cx="1451743" cy="1376218"/>
            <a:chOff x="1593669" y="4828739"/>
            <a:chExt cx="1451743" cy="1376218"/>
          </a:xfrm>
        </p:grpSpPr>
        <p:sp>
          <p:nvSpPr>
            <p:cNvPr id="85" name="Scheda 84"/>
            <p:cNvSpPr/>
            <p:nvPr/>
          </p:nvSpPr>
          <p:spPr>
            <a:xfrm flipH="1">
              <a:off x="1593669" y="4828739"/>
              <a:ext cx="1136073" cy="1376218"/>
            </a:xfrm>
            <a:prstGeom prst="flowChartPunchedCard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ccia a incrocio 1"/>
            <p:cNvSpPr/>
            <p:nvPr/>
          </p:nvSpPr>
          <p:spPr>
            <a:xfrm>
              <a:off x="2414072" y="5142214"/>
              <a:ext cx="631340" cy="651774"/>
            </a:xfrm>
            <a:prstGeom prst="quad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218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Pozzi</dc:creator>
  <cp:lastModifiedBy>Alessandro Pozzi</cp:lastModifiedBy>
  <cp:revision>21</cp:revision>
  <dcterms:created xsi:type="dcterms:W3CDTF">2016-04-10T16:24:22Z</dcterms:created>
  <dcterms:modified xsi:type="dcterms:W3CDTF">2016-04-12T08:12:20Z</dcterms:modified>
</cp:coreProperties>
</file>