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4A6A-E0F4-475A-9C04-CB4BF5C3EDA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60D1-7C8B-4386-BBFA-908277053A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4A6A-E0F4-475A-9C04-CB4BF5C3EDA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60D1-7C8B-4386-BBFA-908277053A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4A6A-E0F4-475A-9C04-CB4BF5C3EDA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60D1-7C8B-4386-BBFA-908277053A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4A6A-E0F4-475A-9C04-CB4BF5C3EDA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60D1-7C8B-4386-BBFA-908277053A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4A6A-E0F4-475A-9C04-CB4BF5C3EDA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60D1-7C8B-4386-BBFA-908277053A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7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4A6A-E0F4-475A-9C04-CB4BF5C3EDA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60D1-7C8B-4386-BBFA-908277053A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4A6A-E0F4-475A-9C04-CB4BF5C3EDA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60D1-7C8B-4386-BBFA-908277053A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4A6A-E0F4-475A-9C04-CB4BF5C3EDA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60D1-7C8B-4386-BBFA-908277053A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4A6A-E0F4-475A-9C04-CB4BF5C3EDA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60D1-7C8B-4386-BBFA-908277053A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4A6A-E0F4-475A-9C04-CB4BF5C3EDA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60D1-7C8B-4386-BBFA-908277053A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4A6A-E0F4-475A-9C04-CB4BF5C3EDA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60D1-7C8B-4386-BBFA-908277053A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8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4A6A-E0F4-475A-9C04-CB4BF5C3EDA5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60D1-7C8B-4386-BBFA-908277053A0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igura a mano libera 12"/>
          <p:cNvSpPr/>
          <p:nvPr/>
        </p:nvSpPr>
        <p:spPr>
          <a:xfrm>
            <a:off x="4084863" y="2879815"/>
            <a:ext cx="720406" cy="942884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mbo 10"/>
          <p:cNvSpPr/>
          <p:nvPr/>
        </p:nvSpPr>
        <p:spPr>
          <a:xfrm>
            <a:off x="1580606" y="2969623"/>
            <a:ext cx="592183" cy="775063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C-IDM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307770" y="3178629"/>
            <a:ext cx="9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</a:p>
        </p:txBody>
      </p:sp>
      <p:cxnSp>
        <p:nvCxnSpPr>
          <p:cNvPr id="19" name="Connettore 2 18"/>
          <p:cNvCxnSpPr/>
          <p:nvPr/>
        </p:nvCxnSpPr>
        <p:spPr>
          <a:xfrm>
            <a:off x="7863840" y="1685108"/>
            <a:ext cx="194201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8016239" y="1115479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0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-IDM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2 9"/>
          <p:cNvCxnSpPr/>
          <p:nvPr/>
        </p:nvCxnSpPr>
        <p:spPr>
          <a:xfrm>
            <a:off x="8151223" y="1802675"/>
            <a:ext cx="2107474" cy="8708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1149532" y="2751908"/>
            <a:ext cx="278674" cy="278674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428206" y="2704792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gency FB" panose="020B0503020202020204" pitchFamily="34" charset="0"/>
              </a:rPr>
              <a:t>Content</a:t>
            </a:r>
            <a:endParaRPr lang="en-US" u="sng" dirty="0">
              <a:latin typeface="Agency FB" panose="020B0503020202020204" pitchFamily="34" charset="0"/>
            </a:endParaRPr>
          </a:p>
        </p:txBody>
      </p:sp>
      <p:grpSp>
        <p:nvGrpSpPr>
          <p:cNvPr id="24" name="Gruppo 23"/>
          <p:cNvGrpSpPr/>
          <p:nvPr/>
        </p:nvGrpSpPr>
        <p:grpSpPr>
          <a:xfrm>
            <a:off x="3341643" y="2704793"/>
            <a:ext cx="325790" cy="325790"/>
            <a:chOff x="3647530" y="2818173"/>
            <a:chExt cx="511901" cy="511901"/>
          </a:xfrm>
        </p:grpSpPr>
        <p:sp>
          <p:nvSpPr>
            <p:cNvPr id="14" name="Ovale 13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o 53"/>
          <p:cNvGrpSpPr/>
          <p:nvPr/>
        </p:nvGrpSpPr>
        <p:grpSpPr>
          <a:xfrm>
            <a:off x="4021203" y="2665486"/>
            <a:ext cx="365096" cy="365096"/>
            <a:chOff x="5316567" y="2715285"/>
            <a:chExt cx="325790" cy="325790"/>
          </a:xfrm>
        </p:grpSpPr>
        <p:sp>
          <p:nvSpPr>
            <p:cNvPr id="49" name="Ovale 48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0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o 64"/>
          <p:cNvGrpSpPr/>
          <p:nvPr/>
        </p:nvGrpSpPr>
        <p:grpSpPr>
          <a:xfrm>
            <a:off x="4740069" y="2603414"/>
            <a:ext cx="427168" cy="427168"/>
            <a:chOff x="4445500" y="3234900"/>
            <a:chExt cx="427168" cy="427168"/>
          </a:xfrm>
        </p:grpSpPr>
        <p:sp>
          <p:nvSpPr>
            <p:cNvPr id="61" name="Ovale 60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6" name="Ovale 5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/>
          <p:cNvSpPr txBox="1"/>
          <p:nvPr/>
        </p:nvSpPr>
        <p:spPr>
          <a:xfrm>
            <a:off x="8386354" y="1315776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2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93669" y="1001486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o 6"/>
          <p:cNvGrpSpPr/>
          <p:nvPr/>
        </p:nvGrpSpPr>
        <p:grpSpPr>
          <a:xfrm>
            <a:off x="4463143" y="1001485"/>
            <a:ext cx="2111828" cy="1326438"/>
            <a:chOff x="4463143" y="1001485"/>
            <a:chExt cx="2107474" cy="1323703"/>
          </a:xfrm>
        </p:grpSpPr>
        <p:sp>
          <p:nvSpPr>
            <p:cNvPr id="5" name="Rettangolo 4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585166" y="1245326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2 8"/>
          <p:cNvCxnSpPr/>
          <p:nvPr/>
        </p:nvCxnSpPr>
        <p:spPr>
          <a:xfrm>
            <a:off x="7489372" y="1963783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9993217" y="1001485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2 11"/>
          <p:cNvCxnSpPr>
            <a:stCxn id="11" idx="2"/>
          </p:cNvCxnSpPr>
          <p:nvPr/>
        </p:nvCxnSpPr>
        <p:spPr>
          <a:xfrm flipH="1">
            <a:off x="10402519" y="1358536"/>
            <a:ext cx="1" cy="966653"/>
          </a:xfrm>
          <a:prstGeom prst="straightConnector1">
            <a:avLst/>
          </a:prstGeom>
          <a:ln w="28575" cap="flat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P-IDM</a:t>
            </a:r>
          </a:p>
        </p:txBody>
      </p:sp>
      <p:sp>
        <p:nvSpPr>
          <p:cNvPr id="23" name="Scheda 22"/>
          <p:cNvSpPr/>
          <p:nvPr/>
        </p:nvSpPr>
        <p:spPr>
          <a:xfrm flipH="1">
            <a:off x="1593669" y="3048000"/>
            <a:ext cx="1136073" cy="137621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uppo 41"/>
          <p:cNvGrpSpPr/>
          <p:nvPr/>
        </p:nvGrpSpPr>
        <p:grpSpPr>
          <a:xfrm>
            <a:off x="3350195" y="2804266"/>
            <a:ext cx="1382515" cy="1619952"/>
            <a:chOff x="3350195" y="2804266"/>
            <a:chExt cx="1382515" cy="1619952"/>
          </a:xfrm>
        </p:grpSpPr>
        <p:sp>
          <p:nvSpPr>
            <p:cNvPr id="24" name="Scheda 23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25" name="Gruppo 2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26" name="Ovale 2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Ovale 35"/>
          <p:cNvSpPr/>
          <p:nvPr/>
        </p:nvSpPr>
        <p:spPr>
          <a:xfrm>
            <a:off x="10565377" y="6012878"/>
            <a:ext cx="492890" cy="4928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0565377" y="6012878"/>
            <a:ext cx="492890" cy="492890"/>
            <a:chOff x="5316567" y="2715285"/>
            <a:chExt cx="325790" cy="325790"/>
          </a:xfrm>
        </p:grpSpPr>
        <p:sp>
          <p:nvSpPr>
            <p:cNvPr id="38" name="Ovale 37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39" name="Connettore 1 38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o 45"/>
          <p:cNvGrpSpPr/>
          <p:nvPr/>
        </p:nvGrpSpPr>
        <p:grpSpPr>
          <a:xfrm>
            <a:off x="11148940" y="6012878"/>
            <a:ext cx="492890" cy="492890"/>
            <a:chOff x="5316567" y="2715285"/>
            <a:chExt cx="325790" cy="325790"/>
          </a:xfrm>
        </p:grpSpPr>
        <p:sp>
          <p:nvSpPr>
            <p:cNvPr id="47" name="Ovale 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48" name="Connettore 1 47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o 70"/>
          <p:cNvGrpSpPr/>
          <p:nvPr/>
        </p:nvGrpSpPr>
        <p:grpSpPr>
          <a:xfrm>
            <a:off x="5176105" y="2793531"/>
            <a:ext cx="1398866" cy="1630687"/>
            <a:chOff x="5176105" y="2793531"/>
            <a:chExt cx="1398866" cy="1630687"/>
          </a:xfrm>
        </p:grpSpPr>
        <p:sp>
          <p:nvSpPr>
            <p:cNvPr id="44" name="Scheda 43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e 44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1" name="Gruppo 50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52" name="Ovale 51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Ovale 52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4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uppo 77"/>
          <p:cNvGrpSpPr/>
          <p:nvPr/>
        </p:nvGrpSpPr>
        <p:grpSpPr>
          <a:xfrm>
            <a:off x="7017729" y="2804266"/>
            <a:ext cx="1382515" cy="1619952"/>
            <a:chOff x="7017729" y="2804266"/>
            <a:chExt cx="1382515" cy="1619952"/>
          </a:xfrm>
        </p:grpSpPr>
        <p:grpSp>
          <p:nvGrpSpPr>
            <p:cNvPr id="57" name="Gruppo 56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58" name="Scheda 57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e 58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60" name="Gruppo 59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61" name="Ovale 60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62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uppo 64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Ovale 6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8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uppo 71"/>
          <p:cNvGrpSpPr/>
          <p:nvPr/>
        </p:nvGrpSpPr>
        <p:grpSpPr>
          <a:xfrm>
            <a:off x="9993217" y="6034668"/>
            <a:ext cx="449310" cy="449310"/>
            <a:chOff x="4445500" y="3234900"/>
            <a:chExt cx="427168" cy="427168"/>
          </a:xfrm>
        </p:grpSpPr>
        <p:sp>
          <p:nvSpPr>
            <p:cNvPr id="73" name="Ovale 72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4" name="Ovale 73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75" name="Connettore 1 74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9459321" y="6056827"/>
            <a:ext cx="394507" cy="394507"/>
            <a:chOff x="6249180" y="5105874"/>
            <a:chExt cx="394507" cy="394507"/>
          </a:xfrm>
        </p:grpSpPr>
        <p:sp>
          <p:nvSpPr>
            <p:cNvPr id="102" name="Ovale 101"/>
            <p:cNvSpPr/>
            <p:nvPr/>
          </p:nvSpPr>
          <p:spPr>
            <a:xfrm>
              <a:off x="6249180" y="5105874"/>
              <a:ext cx="394507" cy="39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03" name="Gruppo 102"/>
            <p:cNvGrpSpPr/>
            <p:nvPr/>
          </p:nvGrpSpPr>
          <p:grpSpPr>
            <a:xfrm>
              <a:off x="6283538" y="5140232"/>
              <a:ext cx="325790" cy="325790"/>
              <a:chOff x="3647530" y="2818173"/>
              <a:chExt cx="511901" cy="511901"/>
            </a:xfrm>
          </p:grpSpPr>
          <p:sp>
            <p:nvSpPr>
              <p:cNvPr id="104" name="Ovale 103"/>
              <p:cNvSpPr/>
              <p:nvPr/>
            </p:nvSpPr>
            <p:spPr>
              <a:xfrm>
                <a:off x="3647530" y="2818173"/>
                <a:ext cx="511901" cy="5119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5" name="Connettore 1 104"/>
              <p:cNvCxnSpPr/>
              <p:nvPr/>
            </p:nvCxnSpPr>
            <p:spPr>
              <a:xfrm>
                <a:off x="3722495" y="2971721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ttore 1 105"/>
              <p:cNvCxnSpPr/>
              <p:nvPr/>
            </p:nvCxnSpPr>
            <p:spPr>
              <a:xfrm>
                <a:off x="3722494" y="3076425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106"/>
              <p:cNvCxnSpPr/>
              <p:nvPr/>
            </p:nvCxnSpPr>
            <p:spPr>
              <a:xfrm>
                <a:off x="3722494" y="3186033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o 2"/>
          <p:cNvGrpSpPr/>
          <p:nvPr/>
        </p:nvGrpSpPr>
        <p:grpSpPr>
          <a:xfrm>
            <a:off x="8938272" y="2780584"/>
            <a:ext cx="1415373" cy="1643634"/>
            <a:chOff x="8938272" y="2780584"/>
            <a:chExt cx="1415373" cy="1643634"/>
          </a:xfrm>
        </p:grpSpPr>
        <p:sp>
          <p:nvSpPr>
            <p:cNvPr id="80" name="Scheda 79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e 80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08" name="Gruppo 107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09" name="Ovale 108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0" name="Gruppo 109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11" name="Ovale 110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2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9" name="Connettore 2 78"/>
          <p:cNvCxnSpPr/>
          <p:nvPr/>
        </p:nvCxnSpPr>
        <p:spPr>
          <a:xfrm>
            <a:off x="7510619" y="2316481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8765732" y="2128851"/>
            <a:ext cx="1053737" cy="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ccia a incrocio 85"/>
          <p:cNvSpPr/>
          <p:nvPr/>
        </p:nvSpPr>
        <p:spPr>
          <a:xfrm>
            <a:off x="8688592" y="5928193"/>
            <a:ext cx="631340" cy="651774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o 9"/>
          <p:cNvGrpSpPr/>
          <p:nvPr/>
        </p:nvGrpSpPr>
        <p:grpSpPr>
          <a:xfrm>
            <a:off x="1593669" y="4828739"/>
            <a:ext cx="1451743" cy="1376218"/>
            <a:chOff x="1593669" y="4828739"/>
            <a:chExt cx="1451743" cy="1376218"/>
          </a:xfrm>
        </p:grpSpPr>
        <p:sp>
          <p:nvSpPr>
            <p:cNvPr id="85" name="Scheda 8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ccia a incrocio 1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riangolo isoscele 12"/>
          <p:cNvSpPr/>
          <p:nvPr/>
        </p:nvSpPr>
        <p:spPr>
          <a:xfrm>
            <a:off x="4915593" y="5516848"/>
            <a:ext cx="769750" cy="703794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84534"/>
              <a:gd name="connsiteY0" fmla="*/ 969818 h 969818"/>
              <a:gd name="connsiteX1" fmla="*/ 1084534 w 1084534"/>
              <a:gd name="connsiteY1" fmla="*/ 0 h 969818"/>
              <a:gd name="connsiteX2" fmla="*/ 1060704 w 1084534"/>
              <a:gd name="connsiteY2" fmla="*/ 969818 h 969818"/>
              <a:gd name="connsiteX3" fmla="*/ 0 w 1084534"/>
              <a:gd name="connsiteY3" fmla="*/ 969818 h 969818"/>
              <a:gd name="connsiteX0" fmla="*/ 0 w 1060704"/>
              <a:gd name="connsiteY0" fmla="*/ 969818 h 969818"/>
              <a:gd name="connsiteX1" fmla="*/ 1042970 w 1060704"/>
              <a:gd name="connsiteY1" fmla="*/ 0 h 969818"/>
              <a:gd name="connsiteX2" fmla="*/ 1060704 w 1060704"/>
              <a:gd name="connsiteY2" fmla="*/ 969818 h 969818"/>
              <a:gd name="connsiteX3" fmla="*/ 0 w 1060704"/>
              <a:gd name="connsiteY3" fmla="*/ 969818 h 96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969818">
                <a:moveTo>
                  <a:pt x="0" y="969818"/>
                </a:moveTo>
                <a:lnTo>
                  <a:pt x="1042970" y="0"/>
                </a:lnTo>
                <a:lnTo>
                  <a:pt x="1060704" y="969818"/>
                </a:lnTo>
                <a:lnTo>
                  <a:pt x="0" y="969818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870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289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Pozzi</dc:creator>
  <cp:lastModifiedBy>Alessandro Pozzi</cp:lastModifiedBy>
  <cp:revision>1</cp:revision>
  <dcterms:created xsi:type="dcterms:W3CDTF">2016-05-10T13:06:52Z</dcterms:created>
  <dcterms:modified xsi:type="dcterms:W3CDTF">2016-05-10T13:07:17Z</dcterms:modified>
</cp:coreProperties>
</file>