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870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78892" y="2056674"/>
            <a:ext cx="218040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Characteristics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Technical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igura a mano libera 4"/>
          <p:cNvSpPr/>
          <p:nvPr/>
        </p:nvSpPr>
        <p:spPr>
          <a:xfrm>
            <a:off x="5766823" y="2056674"/>
            <a:ext cx="172066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Benefits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How 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FAQs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igura a mano libera 5"/>
          <p:cNvSpPr/>
          <p:nvPr/>
        </p:nvSpPr>
        <p:spPr>
          <a:xfrm>
            <a:off x="2392723" y="4557475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615612" y="45077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Testimonials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Innovations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Projects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722927" y="4718049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/>
          <p:cNvSpPr/>
          <p:nvPr/>
        </p:nvSpPr>
        <p:spPr>
          <a:xfrm>
            <a:off x="6722927" y="493975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6710499" y="515284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677953" y="4158008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8234971" y="5491844"/>
            <a:ext cx="700833" cy="921419"/>
            <a:chOff x="5228875" y="4138443"/>
            <a:chExt cx="700833" cy="921419"/>
          </a:xfrm>
        </p:grpSpPr>
        <p:sp>
          <p:nvSpPr>
            <p:cNvPr id="13" name="Rettangolo arrotondato 12"/>
            <p:cNvSpPr/>
            <p:nvPr/>
          </p:nvSpPr>
          <p:spPr>
            <a:xfrm>
              <a:off x="5242821" y="4507775"/>
              <a:ext cx="686887" cy="5520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e 7"/>
            <p:cNvSpPr/>
            <p:nvPr/>
          </p:nvSpPr>
          <p:spPr>
            <a:xfrm>
              <a:off x="5523308" y="4716415"/>
              <a:ext cx="125911" cy="125911"/>
            </a:xfrm>
            <a:prstGeom prst="ellipse">
              <a:avLst/>
            </a:prstGeom>
            <a:solidFill>
              <a:srgbClr val="8C3FC5"/>
            </a:solidFill>
            <a:ln>
              <a:solidFill>
                <a:srgbClr val="7030A0"/>
              </a:solidFill>
            </a:ln>
            <a:effectLst>
              <a:innerShdw blurRad="165100" dist="50800" dir="162000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228875" y="413844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News</a:t>
              </a:r>
              <a:endParaRPr lang="it-IT" dirty="0"/>
            </a:p>
          </p:txBody>
        </p:sp>
      </p:grpSp>
      <p:sp>
        <p:nvSpPr>
          <p:cNvPr id="15" name="Rettangolo arrotondato 14"/>
          <p:cNvSpPr/>
          <p:nvPr/>
        </p:nvSpPr>
        <p:spPr>
          <a:xfrm>
            <a:off x="10202427" y="4527340"/>
            <a:ext cx="1365042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Description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Governance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0188481" y="413844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Governance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310238" y="475360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/>
          <p:cNvSpPr/>
          <p:nvPr/>
        </p:nvSpPr>
        <p:spPr>
          <a:xfrm>
            <a:off x="10320217" y="4980936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277700" y="4527340"/>
            <a:ext cx="1590200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Market aspects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For investors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440316" y="4158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377360" y="475958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/>
          <p:cNvSpPr/>
          <p:nvPr/>
        </p:nvSpPr>
        <p:spPr>
          <a:xfrm>
            <a:off x="2508885" y="248575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/>
          <p:cNvSpPr/>
          <p:nvPr/>
        </p:nvSpPr>
        <p:spPr>
          <a:xfrm>
            <a:off x="8377359" y="499143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454439" y="4227742"/>
            <a:ext cx="115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Assistance</a:t>
            </a:r>
          </a:p>
          <a:p>
            <a:r>
              <a:rPr lang="it-IT" dirty="0" smtClean="0"/>
              <a:t>service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695756" y="16546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Device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26806" y="1616982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Smart Life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2508885" y="277673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/>
          <p:cNvSpPr/>
          <p:nvPr/>
        </p:nvSpPr>
        <p:spPr>
          <a:xfrm>
            <a:off x="5939540" y="221833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/>
          <p:cNvSpPr/>
          <p:nvPr/>
        </p:nvSpPr>
        <p:spPr>
          <a:xfrm>
            <a:off x="5939541" y="248672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/>
          <p:cNvSpPr/>
          <p:nvPr/>
        </p:nvSpPr>
        <p:spPr>
          <a:xfrm>
            <a:off x="5939540" y="2757681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/>
          <p:cNvSpPr/>
          <p:nvPr/>
        </p:nvSpPr>
        <p:spPr>
          <a:xfrm>
            <a:off x="5939539" y="303619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/>
          <p:cNvSpPr/>
          <p:nvPr/>
        </p:nvSpPr>
        <p:spPr>
          <a:xfrm>
            <a:off x="2494231" y="4995805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ttore 2 36"/>
          <p:cNvCxnSpPr>
            <a:stCxn id="4" idx="13"/>
            <a:endCxn id="6" idx="0"/>
          </p:cNvCxnSpPr>
          <p:nvPr/>
        </p:nvCxnSpPr>
        <p:spPr>
          <a:xfrm flipH="1">
            <a:off x="2592643" y="3314700"/>
            <a:ext cx="33630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5" idx="15"/>
            <a:endCxn id="4" idx="10"/>
          </p:cNvCxnSpPr>
          <p:nvPr/>
        </p:nvCxnSpPr>
        <p:spPr>
          <a:xfrm flipH="1">
            <a:off x="4559300" y="2266349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11"/>
            <a:endCxn id="5" idx="14"/>
          </p:cNvCxnSpPr>
          <p:nvPr/>
        </p:nvCxnSpPr>
        <p:spPr>
          <a:xfrm>
            <a:off x="4559300" y="3105025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4" idx="12"/>
            <a:endCxn id="6" idx="7"/>
          </p:cNvCxnSpPr>
          <p:nvPr/>
        </p:nvCxnSpPr>
        <p:spPr>
          <a:xfrm flipH="1">
            <a:off x="3638424" y="3314700"/>
            <a:ext cx="673495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1617242" y="3638712"/>
            <a:ext cx="1090535" cy="5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Assistance</a:t>
            </a:r>
          </a:p>
          <a:p>
            <a:r>
              <a:rPr lang="it-IT" sz="1400" dirty="0" smtClean="0"/>
              <a:t>For [1,10]</a:t>
            </a:r>
            <a:endParaRPr lang="it-IT" sz="1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3165331" y="3635174"/>
            <a:ext cx="109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(s)_2</a:t>
            </a:r>
          </a:p>
          <a:p>
            <a:r>
              <a:rPr lang="it-IT" sz="1400" dirty="0" smtClean="0"/>
              <a:t>[1,10]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536729" y="1707988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(s)_1</a:t>
            </a:r>
          </a:p>
          <a:p>
            <a:r>
              <a:rPr lang="it-IT" sz="1400" dirty="0" smtClean="0"/>
              <a:t>[1,30]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13222" y="3203146"/>
            <a:ext cx="109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Available</a:t>
            </a:r>
            <a:r>
              <a:rPr lang="it-IT" sz="1400" dirty="0" smtClean="0"/>
              <a:t> SL service [1,5]</a:t>
            </a:r>
          </a:p>
        </p:txBody>
      </p:sp>
      <p:grpSp>
        <p:nvGrpSpPr>
          <p:cNvPr id="64" name="Gruppo 63"/>
          <p:cNvGrpSpPr/>
          <p:nvPr/>
        </p:nvGrpSpPr>
        <p:grpSpPr>
          <a:xfrm>
            <a:off x="5008221" y="2944234"/>
            <a:ext cx="309822" cy="309822"/>
            <a:chOff x="3647530" y="2818173"/>
            <a:chExt cx="511901" cy="511901"/>
          </a:xfrm>
        </p:grpSpPr>
        <p:sp>
          <p:nvSpPr>
            <p:cNvPr id="65" name="Ovale 6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6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o 68"/>
          <p:cNvGrpSpPr/>
          <p:nvPr/>
        </p:nvGrpSpPr>
        <p:grpSpPr>
          <a:xfrm>
            <a:off x="5069296" y="2093868"/>
            <a:ext cx="309822" cy="309822"/>
            <a:chOff x="3647530" y="2818173"/>
            <a:chExt cx="511901" cy="511901"/>
          </a:xfrm>
        </p:grpSpPr>
        <p:sp>
          <p:nvSpPr>
            <p:cNvPr id="70" name="Ovale 6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3901744" y="3616310"/>
            <a:ext cx="309822" cy="309822"/>
            <a:chOff x="3647530" y="2818173"/>
            <a:chExt cx="511901" cy="511901"/>
          </a:xfrm>
        </p:grpSpPr>
        <p:sp>
          <p:nvSpPr>
            <p:cNvPr id="75" name="Ovale 7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o 78"/>
          <p:cNvGrpSpPr/>
          <p:nvPr/>
        </p:nvGrpSpPr>
        <p:grpSpPr>
          <a:xfrm>
            <a:off x="2477112" y="3767099"/>
            <a:ext cx="309822" cy="309822"/>
            <a:chOff x="3647530" y="2818173"/>
            <a:chExt cx="511901" cy="511901"/>
          </a:xfrm>
        </p:grpSpPr>
        <p:sp>
          <p:nvSpPr>
            <p:cNvPr id="80" name="Ovale 7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4702847" y="546893"/>
            <a:ext cx="446053" cy="446053"/>
            <a:chOff x="5316567" y="2715285"/>
            <a:chExt cx="325790" cy="325790"/>
          </a:xfrm>
        </p:grpSpPr>
        <p:sp>
          <p:nvSpPr>
            <p:cNvPr id="85" name="Ovale 84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86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>
            <a:off x="8189051" y="2182927"/>
            <a:ext cx="427168" cy="427168"/>
            <a:chOff x="4445500" y="3234900"/>
            <a:chExt cx="427168" cy="427168"/>
          </a:xfrm>
        </p:grpSpPr>
        <p:sp>
          <p:nvSpPr>
            <p:cNvPr id="96" name="Ovale 95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98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218868" y="2256299"/>
            <a:ext cx="365096" cy="365096"/>
            <a:chOff x="5316567" y="2715285"/>
            <a:chExt cx="325790" cy="325790"/>
          </a:xfrm>
        </p:grpSpPr>
        <p:sp>
          <p:nvSpPr>
            <p:cNvPr id="102" name="Ovale 10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o 105"/>
          <p:cNvGrpSpPr/>
          <p:nvPr/>
        </p:nvGrpSpPr>
        <p:grpSpPr>
          <a:xfrm>
            <a:off x="9370523" y="2235617"/>
            <a:ext cx="365096" cy="365096"/>
            <a:chOff x="5316567" y="2715285"/>
            <a:chExt cx="325790" cy="325790"/>
          </a:xfrm>
        </p:grpSpPr>
        <p:sp>
          <p:nvSpPr>
            <p:cNvPr id="107" name="Ovale 10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/>
          <p:cNvGrpSpPr/>
          <p:nvPr/>
        </p:nvGrpSpPr>
        <p:grpSpPr>
          <a:xfrm>
            <a:off x="8195666" y="2743818"/>
            <a:ext cx="365096" cy="365096"/>
            <a:chOff x="5316567" y="2715285"/>
            <a:chExt cx="325790" cy="325790"/>
          </a:xfrm>
        </p:grpSpPr>
        <p:sp>
          <p:nvSpPr>
            <p:cNvPr id="112" name="Ovale 11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1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>
            <a:off x="4455491" y="4638500"/>
            <a:ext cx="427168" cy="427168"/>
            <a:chOff x="4445500" y="3234900"/>
            <a:chExt cx="427168" cy="427168"/>
          </a:xfrm>
        </p:grpSpPr>
        <p:sp>
          <p:nvSpPr>
            <p:cNvPr id="129" name="Ovale 128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Ovale 129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1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>
            <a:off x="1191777" y="2235617"/>
            <a:ext cx="427168" cy="427168"/>
            <a:chOff x="4445500" y="3234900"/>
            <a:chExt cx="427168" cy="427168"/>
          </a:xfrm>
        </p:grpSpPr>
        <p:sp>
          <p:nvSpPr>
            <p:cNvPr id="135" name="Ovale 134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6" name="Ovale 13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ccia a destra 139"/>
          <p:cNvSpPr/>
          <p:nvPr/>
        </p:nvSpPr>
        <p:spPr>
          <a:xfrm flipH="1">
            <a:off x="7586372" y="2225777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ccia a destra 140"/>
          <p:cNvSpPr/>
          <p:nvPr/>
        </p:nvSpPr>
        <p:spPr>
          <a:xfrm flipH="1">
            <a:off x="7578498" y="2752195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ccia a destra 141"/>
          <p:cNvSpPr/>
          <p:nvPr/>
        </p:nvSpPr>
        <p:spPr>
          <a:xfrm flipH="1">
            <a:off x="8719516" y="2266349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ccia a destra 142"/>
          <p:cNvSpPr/>
          <p:nvPr/>
        </p:nvSpPr>
        <p:spPr>
          <a:xfrm>
            <a:off x="1695065" y="2291853"/>
            <a:ext cx="570411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ccia a destra 143"/>
          <p:cNvSpPr/>
          <p:nvPr/>
        </p:nvSpPr>
        <p:spPr>
          <a:xfrm>
            <a:off x="1677332" y="2874680"/>
            <a:ext cx="567687" cy="26958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ccia a destra 144"/>
          <p:cNvSpPr/>
          <p:nvPr/>
        </p:nvSpPr>
        <p:spPr>
          <a:xfrm>
            <a:off x="656691" y="2293479"/>
            <a:ext cx="459822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uppo 145"/>
          <p:cNvGrpSpPr/>
          <p:nvPr/>
        </p:nvGrpSpPr>
        <p:grpSpPr>
          <a:xfrm>
            <a:off x="1333593" y="4991433"/>
            <a:ext cx="365096" cy="365096"/>
            <a:chOff x="5316567" y="2715285"/>
            <a:chExt cx="325790" cy="325790"/>
          </a:xfrm>
        </p:grpSpPr>
        <p:sp>
          <p:nvSpPr>
            <p:cNvPr id="147" name="Ovale 1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4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86527" y="5117242"/>
            <a:ext cx="365096" cy="365096"/>
            <a:chOff x="5316567" y="2715285"/>
            <a:chExt cx="325790" cy="325790"/>
          </a:xfrm>
        </p:grpSpPr>
        <p:sp>
          <p:nvSpPr>
            <p:cNvPr id="152" name="Ovale 15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5515197" y="4661412"/>
            <a:ext cx="365096" cy="365096"/>
            <a:chOff x="5316567" y="2715285"/>
            <a:chExt cx="325790" cy="325790"/>
          </a:xfrm>
        </p:grpSpPr>
        <p:sp>
          <p:nvSpPr>
            <p:cNvPr id="157" name="Ovale 15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209081" y="2793646"/>
            <a:ext cx="365096" cy="365096"/>
            <a:chOff x="5316567" y="2715285"/>
            <a:chExt cx="325790" cy="325790"/>
          </a:xfrm>
        </p:grpSpPr>
        <p:sp>
          <p:nvSpPr>
            <p:cNvPr id="162" name="Ovale 16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6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ccia a destra 167"/>
          <p:cNvSpPr/>
          <p:nvPr/>
        </p:nvSpPr>
        <p:spPr>
          <a:xfrm flipH="1">
            <a:off x="3901673" y="4670549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ccia a destra 168"/>
          <p:cNvSpPr/>
          <p:nvPr/>
        </p:nvSpPr>
        <p:spPr>
          <a:xfrm flipH="1">
            <a:off x="3883065" y="5117242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ccia a destra 169"/>
          <p:cNvSpPr/>
          <p:nvPr/>
        </p:nvSpPr>
        <p:spPr>
          <a:xfrm flipH="1">
            <a:off x="4928966" y="4655702"/>
            <a:ext cx="46844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ccia a destra 170"/>
          <p:cNvSpPr/>
          <p:nvPr/>
        </p:nvSpPr>
        <p:spPr>
          <a:xfrm>
            <a:off x="1782217" y="5020871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ccia a destra 171"/>
          <p:cNvSpPr/>
          <p:nvPr/>
        </p:nvSpPr>
        <p:spPr>
          <a:xfrm rot="3122430">
            <a:off x="4922035" y="1305178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ccia a destra 173"/>
          <p:cNvSpPr/>
          <p:nvPr/>
        </p:nvSpPr>
        <p:spPr>
          <a:xfrm rot="18477570" flipH="1">
            <a:off x="3639079" y="1305180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37707" y="173560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968961" y="314340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1073910" y="169831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486527" y="2605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5272669" y="499143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4301783" y="4142475"/>
            <a:ext cx="1786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</a:t>
            </a:r>
          </a:p>
          <a:p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487214" y="502231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4255866" y="548388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189" name="CasellaDiTesto 188"/>
          <p:cNvSpPr txBox="1"/>
          <p:nvPr/>
        </p:nvSpPr>
        <p:spPr>
          <a:xfrm>
            <a:off x="7903171" y="315843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190" name="CasellaDiTesto 189"/>
          <p:cNvSpPr txBox="1"/>
          <p:nvPr/>
        </p:nvSpPr>
        <p:spPr>
          <a:xfrm>
            <a:off x="7966201" y="166040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9735616" y="21645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901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180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28</cp:revision>
  <dcterms:created xsi:type="dcterms:W3CDTF">2016-04-10T16:24:22Z</dcterms:created>
  <dcterms:modified xsi:type="dcterms:W3CDTF">2016-04-12T08:46:06Z</dcterms:modified>
</cp:coreProperties>
</file>