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CA8"/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9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182E-7B69-4EFE-B25E-B8DB71FFD0A7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igura a mano libera 12"/>
          <p:cNvSpPr/>
          <p:nvPr/>
        </p:nvSpPr>
        <p:spPr>
          <a:xfrm>
            <a:off x="4084863" y="2879815"/>
            <a:ext cx="720406" cy="942884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mbo 10"/>
          <p:cNvSpPr/>
          <p:nvPr/>
        </p:nvSpPr>
        <p:spPr>
          <a:xfrm>
            <a:off x="1580606" y="2969623"/>
            <a:ext cx="592183" cy="775063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C-IDM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307770" y="3178629"/>
            <a:ext cx="9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</a:p>
        </p:txBody>
      </p:sp>
      <p:cxnSp>
        <p:nvCxnSpPr>
          <p:cNvPr id="19" name="Connettore 2 18"/>
          <p:cNvCxnSpPr/>
          <p:nvPr/>
        </p:nvCxnSpPr>
        <p:spPr>
          <a:xfrm>
            <a:off x="7863840" y="1685108"/>
            <a:ext cx="194201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8016239" y="1115479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 rot="10800000" flipV="1">
            <a:off x="9742978" y="4939386"/>
            <a:ext cx="1445623" cy="9241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 we 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9742981" y="3588437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2554383" y="2649780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igura a mano libera 7"/>
          <p:cNvSpPr/>
          <p:nvPr/>
        </p:nvSpPr>
        <p:spPr>
          <a:xfrm>
            <a:off x="5756069" y="2649779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Life</a:t>
            </a:r>
          </a:p>
        </p:txBody>
      </p:sp>
      <p:sp>
        <p:nvSpPr>
          <p:cNvPr id="9" name="Figura a mano libera 8"/>
          <p:cNvSpPr/>
          <p:nvPr/>
        </p:nvSpPr>
        <p:spPr>
          <a:xfrm>
            <a:off x="2554383" y="4857750"/>
            <a:ext cx="1445623" cy="1012495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Assistance Service</a:t>
            </a:r>
          </a:p>
        </p:txBody>
      </p:sp>
      <p:cxnSp>
        <p:nvCxnSpPr>
          <p:cNvPr id="11" name="Connettore 2 10"/>
          <p:cNvCxnSpPr>
            <a:stCxn id="7" idx="11"/>
            <a:endCxn id="8" idx="14"/>
          </p:cNvCxnSpPr>
          <p:nvPr/>
        </p:nvCxnSpPr>
        <p:spPr>
          <a:xfrm flipV="1">
            <a:off x="4000006" y="3469833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15"/>
            <a:endCxn id="7" idx="10"/>
          </p:cNvCxnSpPr>
          <p:nvPr/>
        </p:nvCxnSpPr>
        <p:spPr>
          <a:xfrm flipH="1">
            <a:off x="4000006" y="2813794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310446" y="3225474"/>
            <a:ext cx="10245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 smtClean="0"/>
              <a:t>Available</a:t>
            </a:r>
            <a:r>
              <a:rPr lang="it-IT" sz="1300" dirty="0" smtClean="0"/>
              <a:t> SL </a:t>
            </a:r>
          </a:p>
          <a:p>
            <a:r>
              <a:rPr lang="it-IT" sz="1300" dirty="0" smtClean="0"/>
              <a:t>Service [1,5]</a:t>
            </a:r>
            <a:endParaRPr lang="it-IT" sz="13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07661" y="2571750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Device(s)_1 [1,30]</a:t>
            </a:r>
            <a:endParaRPr lang="it-IT" sz="1300" dirty="0"/>
          </a:p>
        </p:txBody>
      </p:sp>
      <p:cxnSp>
        <p:nvCxnSpPr>
          <p:cNvPr id="25" name="Connettore 2 24"/>
          <p:cNvCxnSpPr>
            <a:stCxn id="7" idx="12"/>
            <a:endCxn id="9" idx="7"/>
          </p:cNvCxnSpPr>
          <p:nvPr/>
        </p:nvCxnSpPr>
        <p:spPr>
          <a:xfrm flipH="1">
            <a:off x="3800084" y="3633849"/>
            <a:ext cx="35907" cy="12667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9" idx="8"/>
            <a:endCxn id="7" idx="3"/>
          </p:cNvCxnSpPr>
          <p:nvPr/>
        </p:nvCxnSpPr>
        <p:spPr>
          <a:xfrm flipV="1">
            <a:off x="2718398" y="3592161"/>
            <a:ext cx="35905" cy="12655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825764" y="390345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For</a:t>
            </a:r>
          </a:p>
          <a:p>
            <a:r>
              <a:rPr lang="it-IT" sz="1300" dirty="0" smtClean="0"/>
              <a:t>[1,10]</a:t>
            </a:r>
            <a:endParaRPr lang="it-IT" sz="13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529077" y="404187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Device(s)_2</a:t>
            </a:r>
          </a:p>
          <a:p>
            <a:r>
              <a:rPr lang="it-IT" sz="1300" dirty="0" smtClean="0"/>
              <a:t>[1:10]</a:t>
            </a:r>
            <a:endParaRPr lang="it-IT" sz="1300" dirty="0"/>
          </a:p>
        </p:txBody>
      </p:sp>
      <p:sp>
        <p:nvSpPr>
          <p:cNvPr id="41" name="Figura a mano libera 40"/>
          <p:cNvSpPr/>
          <p:nvPr/>
        </p:nvSpPr>
        <p:spPr>
          <a:xfrm>
            <a:off x="7768589" y="2649779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igura a mano libera 41"/>
          <p:cNvSpPr/>
          <p:nvPr/>
        </p:nvSpPr>
        <p:spPr>
          <a:xfrm>
            <a:off x="1459445" y="2641378"/>
            <a:ext cx="417034" cy="478113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igura a mano libera 42"/>
          <p:cNvSpPr/>
          <p:nvPr/>
        </p:nvSpPr>
        <p:spPr>
          <a:xfrm>
            <a:off x="4596314" y="4857750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ccia a destra 43"/>
          <p:cNvSpPr/>
          <p:nvPr/>
        </p:nvSpPr>
        <p:spPr>
          <a:xfrm rot="2365133">
            <a:off x="4794664" y="1945046"/>
            <a:ext cx="1440535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ccia a destra 44"/>
          <p:cNvSpPr/>
          <p:nvPr/>
        </p:nvSpPr>
        <p:spPr>
          <a:xfrm>
            <a:off x="1945196" y="2744585"/>
            <a:ext cx="570411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ccia a destra 45"/>
          <p:cNvSpPr/>
          <p:nvPr/>
        </p:nvSpPr>
        <p:spPr>
          <a:xfrm rot="19061827" flipH="1">
            <a:off x="3163998" y="1949812"/>
            <a:ext cx="1323533" cy="291438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ccia a destra 46"/>
          <p:cNvSpPr/>
          <p:nvPr/>
        </p:nvSpPr>
        <p:spPr>
          <a:xfrm flipH="1">
            <a:off x="4053843" y="4939386"/>
            <a:ext cx="50724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ccia a destra 47"/>
          <p:cNvSpPr/>
          <p:nvPr/>
        </p:nvSpPr>
        <p:spPr>
          <a:xfrm flipH="1">
            <a:off x="7231519" y="2730260"/>
            <a:ext cx="49938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ccia a destra 48"/>
          <p:cNvSpPr/>
          <p:nvPr/>
        </p:nvSpPr>
        <p:spPr>
          <a:xfrm>
            <a:off x="1987486" y="3308673"/>
            <a:ext cx="507664" cy="244359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ccia a destra 49"/>
          <p:cNvSpPr/>
          <p:nvPr/>
        </p:nvSpPr>
        <p:spPr>
          <a:xfrm>
            <a:off x="906822" y="2746211"/>
            <a:ext cx="459822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mbo 50"/>
          <p:cNvSpPr/>
          <p:nvPr/>
        </p:nvSpPr>
        <p:spPr>
          <a:xfrm>
            <a:off x="1526379" y="3240723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mbo 51"/>
          <p:cNvSpPr/>
          <p:nvPr/>
        </p:nvSpPr>
        <p:spPr>
          <a:xfrm>
            <a:off x="465752" y="2641378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sellaDiTesto 52"/>
          <p:cNvSpPr txBox="1"/>
          <p:nvPr/>
        </p:nvSpPr>
        <p:spPr>
          <a:xfrm>
            <a:off x="240644" y="215554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640802" y="329604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1368502" y="2141637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56" name="Rombo 55"/>
          <p:cNvSpPr/>
          <p:nvPr/>
        </p:nvSpPr>
        <p:spPr>
          <a:xfrm>
            <a:off x="7768589" y="3213133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ccia a destra 56"/>
          <p:cNvSpPr/>
          <p:nvPr/>
        </p:nvSpPr>
        <p:spPr>
          <a:xfrm flipH="1">
            <a:off x="7223645" y="3256678"/>
            <a:ext cx="507256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mbo 57"/>
          <p:cNvSpPr/>
          <p:nvPr/>
        </p:nvSpPr>
        <p:spPr>
          <a:xfrm>
            <a:off x="4596314" y="5363997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ccia a destra 58"/>
          <p:cNvSpPr/>
          <p:nvPr/>
        </p:nvSpPr>
        <p:spPr>
          <a:xfrm flipH="1">
            <a:off x="4035235" y="5386079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mbo 59"/>
          <p:cNvSpPr/>
          <p:nvPr/>
        </p:nvSpPr>
        <p:spPr>
          <a:xfrm>
            <a:off x="5694121" y="490064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/>
          <p:cNvSpPr/>
          <p:nvPr/>
        </p:nvSpPr>
        <p:spPr>
          <a:xfrm>
            <a:off x="8858386" y="2660911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ccia a destra 61"/>
          <p:cNvSpPr/>
          <p:nvPr/>
        </p:nvSpPr>
        <p:spPr>
          <a:xfrm flipH="1">
            <a:off x="8215983" y="2744585"/>
            <a:ext cx="547710" cy="303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ccia a destra 62"/>
          <p:cNvSpPr/>
          <p:nvPr/>
        </p:nvSpPr>
        <p:spPr>
          <a:xfrm flipH="1">
            <a:off x="5041249" y="4940338"/>
            <a:ext cx="60128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mbo 65"/>
          <p:cNvSpPr/>
          <p:nvPr/>
        </p:nvSpPr>
        <p:spPr>
          <a:xfrm>
            <a:off x="4423561" y="123237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66"/>
          <p:cNvSpPr txBox="1"/>
          <p:nvPr/>
        </p:nvSpPr>
        <p:spPr>
          <a:xfrm>
            <a:off x="6098677" y="487820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422265" y="439590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182183" y="92108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588650" y="5111753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73" name="Rombo 72"/>
          <p:cNvSpPr/>
          <p:nvPr/>
        </p:nvSpPr>
        <p:spPr>
          <a:xfrm flipH="1">
            <a:off x="1415830" y="5044194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ccia a destra 73"/>
          <p:cNvSpPr/>
          <p:nvPr/>
        </p:nvSpPr>
        <p:spPr>
          <a:xfrm>
            <a:off x="1914576" y="5099133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/>
          <p:cNvSpPr txBox="1"/>
          <p:nvPr/>
        </p:nvSpPr>
        <p:spPr>
          <a:xfrm>
            <a:off x="4967843" y="540414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Assistance </a:t>
            </a:r>
            <a:r>
              <a:rPr lang="it-IT" sz="1300" dirty="0" err="1" smtClean="0"/>
              <a:t>services</a:t>
            </a:r>
            <a:endParaRPr lang="it-IT" sz="13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173340" y="3284655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</a:t>
            </a:r>
            <a:endParaRPr lang="it-IT" sz="1300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554356" y="216846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by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9252591" y="264798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0440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-IDM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2 9"/>
          <p:cNvCxnSpPr/>
          <p:nvPr/>
        </p:nvCxnSpPr>
        <p:spPr>
          <a:xfrm>
            <a:off x="8151223" y="1802675"/>
            <a:ext cx="2107474" cy="8708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1149532" y="2751908"/>
            <a:ext cx="278674" cy="278674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428206" y="2704792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gency FB" panose="020B0503020202020204" pitchFamily="34" charset="0"/>
              </a:rPr>
              <a:t>Content</a:t>
            </a:r>
            <a:endParaRPr lang="en-US" u="sng" dirty="0">
              <a:latin typeface="Agency FB" panose="020B0503020202020204" pitchFamily="34" charset="0"/>
            </a:endParaRPr>
          </a:p>
        </p:txBody>
      </p:sp>
      <p:grpSp>
        <p:nvGrpSpPr>
          <p:cNvPr id="24" name="Gruppo 23"/>
          <p:cNvGrpSpPr/>
          <p:nvPr/>
        </p:nvGrpSpPr>
        <p:grpSpPr>
          <a:xfrm>
            <a:off x="3341643" y="2704793"/>
            <a:ext cx="325790" cy="325790"/>
            <a:chOff x="3647530" y="2818173"/>
            <a:chExt cx="511901" cy="511901"/>
          </a:xfrm>
        </p:grpSpPr>
        <p:sp>
          <p:nvSpPr>
            <p:cNvPr id="14" name="Ovale 13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o 53"/>
          <p:cNvGrpSpPr/>
          <p:nvPr/>
        </p:nvGrpSpPr>
        <p:grpSpPr>
          <a:xfrm>
            <a:off x="4021203" y="2665486"/>
            <a:ext cx="365096" cy="365096"/>
            <a:chOff x="5316567" y="2715285"/>
            <a:chExt cx="325790" cy="325790"/>
          </a:xfrm>
        </p:grpSpPr>
        <p:sp>
          <p:nvSpPr>
            <p:cNvPr id="49" name="Ovale 48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0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o 64"/>
          <p:cNvGrpSpPr/>
          <p:nvPr/>
        </p:nvGrpSpPr>
        <p:grpSpPr>
          <a:xfrm>
            <a:off x="4740069" y="2603414"/>
            <a:ext cx="427168" cy="427168"/>
            <a:chOff x="4445500" y="3234900"/>
            <a:chExt cx="427168" cy="427168"/>
          </a:xfrm>
        </p:grpSpPr>
        <p:sp>
          <p:nvSpPr>
            <p:cNvPr id="61" name="Ovale 60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6" name="Ovale 5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/>
          <p:cNvSpPr txBox="1"/>
          <p:nvPr/>
        </p:nvSpPr>
        <p:spPr>
          <a:xfrm>
            <a:off x="8386354" y="1315776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78892" y="2056674"/>
            <a:ext cx="2180408" cy="1258026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Characteristics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Technical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igura a mano libera 4"/>
          <p:cNvSpPr/>
          <p:nvPr/>
        </p:nvSpPr>
        <p:spPr>
          <a:xfrm>
            <a:off x="5766823" y="2056674"/>
            <a:ext cx="1720668" cy="1258026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Benefits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How to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FAQs</a:t>
            </a:r>
          </a:p>
        </p:txBody>
      </p:sp>
      <p:sp>
        <p:nvSpPr>
          <p:cNvPr id="6" name="Figura a mano libera 5"/>
          <p:cNvSpPr/>
          <p:nvPr/>
        </p:nvSpPr>
        <p:spPr>
          <a:xfrm>
            <a:off x="2392723" y="4557475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6615612" y="45077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   Testimonials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Innovations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Projects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6722927" y="4718049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/>
          <p:cNvSpPr/>
          <p:nvPr/>
        </p:nvSpPr>
        <p:spPr>
          <a:xfrm>
            <a:off x="6722927" y="4939757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e 10"/>
          <p:cNvSpPr/>
          <p:nvPr/>
        </p:nvSpPr>
        <p:spPr>
          <a:xfrm>
            <a:off x="6710499" y="5152844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677953" y="4158008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are</a:t>
            </a:r>
            <a:endParaRPr lang="it-IT" dirty="0"/>
          </a:p>
        </p:txBody>
      </p:sp>
      <p:grpSp>
        <p:nvGrpSpPr>
          <p:cNvPr id="22" name="Gruppo 21"/>
          <p:cNvGrpSpPr/>
          <p:nvPr/>
        </p:nvGrpSpPr>
        <p:grpSpPr>
          <a:xfrm>
            <a:off x="8234971" y="5491844"/>
            <a:ext cx="700833" cy="921419"/>
            <a:chOff x="5228875" y="4138443"/>
            <a:chExt cx="700833" cy="921419"/>
          </a:xfrm>
        </p:grpSpPr>
        <p:sp>
          <p:nvSpPr>
            <p:cNvPr id="13" name="Rettangolo arrotondato 12"/>
            <p:cNvSpPr/>
            <p:nvPr/>
          </p:nvSpPr>
          <p:spPr>
            <a:xfrm>
              <a:off x="5242821" y="4507775"/>
              <a:ext cx="686887" cy="55208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e 7"/>
            <p:cNvSpPr/>
            <p:nvPr/>
          </p:nvSpPr>
          <p:spPr>
            <a:xfrm>
              <a:off x="5523308" y="4716415"/>
              <a:ext cx="125911" cy="125911"/>
            </a:xfrm>
            <a:prstGeom prst="ellipse">
              <a:avLst/>
            </a:prstGeom>
            <a:solidFill>
              <a:srgbClr val="8C3FC5"/>
            </a:solidFill>
            <a:ln>
              <a:solidFill>
                <a:srgbClr val="7030A0"/>
              </a:solidFill>
            </a:ln>
            <a:effectLst>
              <a:innerShdw blurRad="165100" dist="50800" dir="162000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5228875" y="413844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News</a:t>
              </a:r>
              <a:endParaRPr lang="it-IT" dirty="0"/>
            </a:p>
          </p:txBody>
        </p:sp>
      </p:grpSp>
      <p:sp>
        <p:nvSpPr>
          <p:cNvPr id="15" name="Rettangolo arrotondato 14"/>
          <p:cNvSpPr/>
          <p:nvPr/>
        </p:nvSpPr>
        <p:spPr>
          <a:xfrm>
            <a:off x="10202427" y="4527340"/>
            <a:ext cx="1365042" cy="7994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 Description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Governance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0188481" y="4138443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Governance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10310238" y="4753600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e 17"/>
          <p:cNvSpPr/>
          <p:nvPr/>
        </p:nvSpPr>
        <p:spPr>
          <a:xfrm>
            <a:off x="10320217" y="4980936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8277700" y="4527340"/>
            <a:ext cx="1590200" cy="7994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   Market aspects</a:t>
            </a:r>
          </a:p>
          <a:p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 For investors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8440316" y="41580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Business</a:t>
            </a:r>
            <a:endParaRPr lang="it-IT" dirty="0"/>
          </a:p>
        </p:txBody>
      </p:sp>
      <p:sp>
        <p:nvSpPr>
          <p:cNvPr id="23" name="Ovale 22"/>
          <p:cNvSpPr/>
          <p:nvPr/>
        </p:nvSpPr>
        <p:spPr>
          <a:xfrm>
            <a:off x="8377360" y="4759582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e 23"/>
          <p:cNvSpPr/>
          <p:nvPr/>
        </p:nvSpPr>
        <p:spPr>
          <a:xfrm>
            <a:off x="2508885" y="2485752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e 24"/>
          <p:cNvSpPr/>
          <p:nvPr/>
        </p:nvSpPr>
        <p:spPr>
          <a:xfrm>
            <a:off x="8377359" y="4991433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454439" y="4227742"/>
            <a:ext cx="115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smtClean="0"/>
              <a:t>Assistance</a:t>
            </a:r>
          </a:p>
          <a:p>
            <a:r>
              <a:rPr lang="it-IT" dirty="0" smtClean="0"/>
              <a:t>service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695756" y="165465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Device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26806" y="1616982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Smart Life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2508885" y="2776737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e 29"/>
          <p:cNvSpPr/>
          <p:nvPr/>
        </p:nvSpPr>
        <p:spPr>
          <a:xfrm>
            <a:off x="5939540" y="2218334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e 30"/>
          <p:cNvSpPr/>
          <p:nvPr/>
        </p:nvSpPr>
        <p:spPr>
          <a:xfrm>
            <a:off x="5939541" y="2486723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e 31"/>
          <p:cNvSpPr/>
          <p:nvPr/>
        </p:nvSpPr>
        <p:spPr>
          <a:xfrm>
            <a:off x="5939540" y="2757681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e 32"/>
          <p:cNvSpPr/>
          <p:nvPr/>
        </p:nvSpPr>
        <p:spPr>
          <a:xfrm>
            <a:off x="5939539" y="3036190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e 34"/>
          <p:cNvSpPr/>
          <p:nvPr/>
        </p:nvSpPr>
        <p:spPr>
          <a:xfrm>
            <a:off x="2494231" y="4995805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onnettore 2 36"/>
          <p:cNvCxnSpPr>
            <a:stCxn id="4" idx="13"/>
            <a:endCxn id="6" idx="0"/>
          </p:cNvCxnSpPr>
          <p:nvPr/>
        </p:nvCxnSpPr>
        <p:spPr>
          <a:xfrm flipH="1">
            <a:off x="2592643" y="3314700"/>
            <a:ext cx="33630" cy="128446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5" idx="15"/>
            <a:endCxn id="4" idx="10"/>
          </p:cNvCxnSpPr>
          <p:nvPr/>
        </p:nvCxnSpPr>
        <p:spPr>
          <a:xfrm flipH="1">
            <a:off x="4559300" y="2266349"/>
            <a:ext cx="120752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4" idx="11"/>
            <a:endCxn id="5" idx="14"/>
          </p:cNvCxnSpPr>
          <p:nvPr/>
        </p:nvCxnSpPr>
        <p:spPr>
          <a:xfrm>
            <a:off x="4559300" y="3105025"/>
            <a:ext cx="120752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4" idx="12"/>
            <a:endCxn id="6" idx="7"/>
          </p:cNvCxnSpPr>
          <p:nvPr/>
        </p:nvCxnSpPr>
        <p:spPr>
          <a:xfrm flipH="1">
            <a:off x="3638424" y="3314700"/>
            <a:ext cx="673495" cy="128446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1617242" y="3638712"/>
            <a:ext cx="1090535" cy="5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Assistance</a:t>
            </a:r>
          </a:p>
          <a:p>
            <a:r>
              <a:rPr lang="it-IT" sz="1400" dirty="0" smtClean="0"/>
              <a:t>For [1,10]</a:t>
            </a:r>
            <a:endParaRPr lang="it-IT" sz="14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3165331" y="3635174"/>
            <a:ext cx="109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For </a:t>
            </a:r>
            <a:r>
              <a:rPr lang="it-IT" sz="1400" dirty="0" err="1" smtClean="0"/>
              <a:t>device</a:t>
            </a:r>
            <a:r>
              <a:rPr lang="it-IT" sz="1400" dirty="0" smtClean="0"/>
              <a:t>(s)_2</a:t>
            </a:r>
          </a:p>
          <a:p>
            <a:r>
              <a:rPr lang="it-IT" sz="1400" dirty="0" smtClean="0"/>
              <a:t>[1,10]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4536729" y="1707988"/>
            <a:ext cx="133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For </a:t>
            </a:r>
            <a:r>
              <a:rPr lang="it-IT" sz="1400" dirty="0" err="1" smtClean="0"/>
              <a:t>device</a:t>
            </a:r>
            <a:r>
              <a:rPr lang="it-IT" sz="1400" dirty="0" smtClean="0"/>
              <a:t>(s)_1</a:t>
            </a:r>
          </a:p>
          <a:p>
            <a:r>
              <a:rPr lang="it-IT" sz="1400" dirty="0" smtClean="0"/>
              <a:t>[1,30]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4613222" y="3203146"/>
            <a:ext cx="109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Available</a:t>
            </a:r>
            <a:r>
              <a:rPr lang="it-IT" sz="1400" dirty="0" smtClean="0"/>
              <a:t> SL service [1,5]</a:t>
            </a:r>
          </a:p>
        </p:txBody>
      </p:sp>
      <p:grpSp>
        <p:nvGrpSpPr>
          <p:cNvPr id="64" name="Gruppo 63"/>
          <p:cNvGrpSpPr/>
          <p:nvPr/>
        </p:nvGrpSpPr>
        <p:grpSpPr>
          <a:xfrm>
            <a:off x="5008221" y="2944234"/>
            <a:ext cx="309822" cy="309822"/>
            <a:chOff x="3647530" y="2818173"/>
            <a:chExt cx="511901" cy="511901"/>
          </a:xfrm>
        </p:grpSpPr>
        <p:sp>
          <p:nvSpPr>
            <p:cNvPr id="65" name="Ovale 64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6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o 68"/>
          <p:cNvGrpSpPr/>
          <p:nvPr/>
        </p:nvGrpSpPr>
        <p:grpSpPr>
          <a:xfrm>
            <a:off x="5069296" y="2093868"/>
            <a:ext cx="309822" cy="309822"/>
            <a:chOff x="3647530" y="2818173"/>
            <a:chExt cx="511901" cy="511901"/>
          </a:xfrm>
        </p:grpSpPr>
        <p:sp>
          <p:nvSpPr>
            <p:cNvPr id="70" name="Ovale 69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1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o 73"/>
          <p:cNvGrpSpPr/>
          <p:nvPr/>
        </p:nvGrpSpPr>
        <p:grpSpPr>
          <a:xfrm>
            <a:off x="3901744" y="3616310"/>
            <a:ext cx="309822" cy="309822"/>
            <a:chOff x="3647530" y="2818173"/>
            <a:chExt cx="511901" cy="511901"/>
          </a:xfrm>
        </p:grpSpPr>
        <p:sp>
          <p:nvSpPr>
            <p:cNvPr id="75" name="Ovale 74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o 78"/>
          <p:cNvGrpSpPr/>
          <p:nvPr/>
        </p:nvGrpSpPr>
        <p:grpSpPr>
          <a:xfrm>
            <a:off x="2477112" y="3767099"/>
            <a:ext cx="309822" cy="309822"/>
            <a:chOff x="3647530" y="2818173"/>
            <a:chExt cx="511901" cy="511901"/>
          </a:xfrm>
        </p:grpSpPr>
        <p:sp>
          <p:nvSpPr>
            <p:cNvPr id="80" name="Ovale 79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81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o 83"/>
          <p:cNvGrpSpPr/>
          <p:nvPr/>
        </p:nvGrpSpPr>
        <p:grpSpPr>
          <a:xfrm>
            <a:off x="4702847" y="546893"/>
            <a:ext cx="446053" cy="446053"/>
            <a:chOff x="5316567" y="2715285"/>
            <a:chExt cx="325790" cy="325790"/>
          </a:xfrm>
        </p:grpSpPr>
        <p:sp>
          <p:nvSpPr>
            <p:cNvPr id="85" name="Ovale 84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86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o 94"/>
          <p:cNvGrpSpPr/>
          <p:nvPr/>
        </p:nvGrpSpPr>
        <p:grpSpPr>
          <a:xfrm>
            <a:off x="8189051" y="2182927"/>
            <a:ext cx="427168" cy="427168"/>
            <a:chOff x="4445500" y="3234900"/>
            <a:chExt cx="427168" cy="427168"/>
          </a:xfrm>
        </p:grpSpPr>
        <p:sp>
          <p:nvSpPr>
            <p:cNvPr id="96" name="Ovale 95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98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218868" y="2256299"/>
            <a:ext cx="365096" cy="365096"/>
            <a:chOff x="5316567" y="2715285"/>
            <a:chExt cx="325790" cy="325790"/>
          </a:xfrm>
        </p:grpSpPr>
        <p:sp>
          <p:nvSpPr>
            <p:cNvPr id="102" name="Ovale 10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0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o 105"/>
          <p:cNvGrpSpPr/>
          <p:nvPr/>
        </p:nvGrpSpPr>
        <p:grpSpPr>
          <a:xfrm>
            <a:off x="9370523" y="2235617"/>
            <a:ext cx="365096" cy="365096"/>
            <a:chOff x="5316567" y="2715285"/>
            <a:chExt cx="325790" cy="325790"/>
          </a:xfrm>
        </p:grpSpPr>
        <p:sp>
          <p:nvSpPr>
            <p:cNvPr id="107" name="Ovale 10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0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o 110"/>
          <p:cNvGrpSpPr/>
          <p:nvPr/>
        </p:nvGrpSpPr>
        <p:grpSpPr>
          <a:xfrm>
            <a:off x="8195666" y="2743818"/>
            <a:ext cx="365096" cy="365096"/>
            <a:chOff x="5316567" y="2715285"/>
            <a:chExt cx="325790" cy="325790"/>
          </a:xfrm>
        </p:grpSpPr>
        <p:sp>
          <p:nvSpPr>
            <p:cNvPr id="112" name="Ovale 11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1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o 127"/>
          <p:cNvGrpSpPr/>
          <p:nvPr/>
        </p:nvGrpSpPr>
        <p:grpSpPr>
          <a:xfrm>
            <a:off x="4455491" y="4638500"/>
            <a:ext cx="427168" cy="427168"/>
            <a:chOff x="4445500" y="3234900"/>
            <a:chExt cx="427168" cy="427168"/>
          </a:xfrm>
        </p:grpSpPr>
        <p:sp>
          <p:nvSpPr>
            <p:cNvPr id="129" name="Ovale 128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0" name="Ovale 129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31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po 133"/>
          <p:cNvGrpSpPr/>
          <p:nvPr/>
        </p:nvGrpSpPr>
        <p:grpSpPr>
          <a:xfrm>
            <a:off x="1191777" y="2235617"/>
            <a:ext cx="427168" cy="427168"/>
            <a:chOff x="4445500" y="3234900"/>
            <a:chExt cx="427168" cy="427168"/>
          </a:xfrm>
        </p:grpSpPr>
        <p:sp>
          <p:nvSpPr>
            <p:cNvPr id="135" name="Ovale 134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6" name="Ovale 13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3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Freccia a destra 139"/>
          <p:cNvSpPr/>
          <p:nvPr/>
        </p:nvSpPr>
        <p:spPr>
          <a:xfrm flipH="1">
            <a:off x="7586372" y="2225777"/>
            <a:ext cx="49938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ccia a destra 140"/>
          <p:cNvSpPr/>
          <p:nvPr/>
        </p:nvSpPr>
        <p:spPr>
          <a:xfrm flipH="1">
            <a:off x="7578498" y="2752195"/>
            <a:ext cx="507256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ccia a destra 141"/>
          <p:cNvSpPr/>
          <p:nvPr/>
        </p:nvSpPr>
        <p:spPr>
          <a:xfrm flipH="1">
            <a:off x="8719516" y="2266349"/>
            <a:ext cx="547710" cy="303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ccia a destra 142"/>
          <p:cNvSpPr/>
          <p:nvPr/>
        </p:nvSpPr>
        <p:spPr>
          <a:xfrm>
            <a:off x="1695065" y="2291853"/>
            <a:ext cx="570411" cy="32435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ccia a destra 143"/>
          <p:cNvSpPr/>
          <p:nvPr/>
        </p:nvSpPr>
        <p:spPr>
          <a:xfrm>
            <a:off x="1677332" y="2874680"/>
            <a:ext cx="567687" cy="26958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ccia a destra 144"/>
          <p:cNvSpPr/>
          <p:nvPr/>
        </p:nvSpPr>
        <p:spPr>
          <a:xfrm>
            <a:off x="656691" y="2293479"/>
            <a:ext cx="459822" cy="32435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uppo 145"/>
          <p:cNvGrpSpPr/>
          <p:nvPr/>
        </p:nvGrpSpPr>
        <p:grpSpPr>
          <a:xfrm>
            <a:off x="1333593" y="4991433"/>
            <a:ext cx="365096" cy="365096"/>
            <a:chOff x="5316567" y="2715285"/>
            <a:chExt cx="325790" cy="325790"/>
          </a:xfrm>
        </p:grpSpPr>
        <p:sp>
          <p:nvSpPr>
            <p:cNvPr id="147" name="Ovale 1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4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o 150"/>
          <p:cNvGrpSpPr/>
          <p:nvPr/>
        </p:nvGrpSpPr>
        <p:grpSpPr>
          <a:xfrm>
            <a:off x="4486527" y="5117242"/>
            <a:ext cx="365096" cy="365096"/>
            <a:chOff x="5316567" y="2715285"/>
            <a:chExt cx="325790" cy="325790"/>
          </a:xfrm>
        </p:grpSpPr>
        <p:sp>
          <p:nvSpPr>
            <p:cNvPr id="152" name="Ovale 15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5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o 155"/>
          <p:cNvGrpSpPr/>
          <p:nvPr/>
        </p:nvGrpSpPr>
        <p:grpSpPr>
          <a:xfrm>
            <a:off x="5515197" y="4661412"/>
            <a:ext cx="365096" cy="365096"/>
            <a:chOff x="5316567" y="2715285"/>
            <a:chExt cx="325790" cy="325790"/>
          </a:xfrm>
        </p:grpSpPr>
        <p:sp>
          <p:nvSpPr>
            <p:cNvPr id="157" name="Ovale 15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5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o 160"/>
          <p:cNvGrpSpPr/>
          <p:nvPr/>
        </p:nvGrpSpPr>
        <p:grpSpPr>
          <a:xfrm>
            <a:off x="1209081" y="2793646"/>
            <a:ext cx="365096" cy="365096"/>
            <a:chOff x="5316567" y="2715285"/>
            <a:chExt cx="325790" cy="325790"/>
          </a:xfrm>
        </p:grpSpPr>
        <p:sp>
          <p:nvSpPr>
            <p:cNvPr id="162" name="Ovale 16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6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ccia a destra 167"/>
          <p:cNvSpPr/>
          <p:nvPr/>
        </p:nvSpPr>
        <p:spPr>
          <a:xfrm flipH="1">
            <a:off x="3901673" y="4670549"/>
            <a:ext cx="50724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ccia a destra 168"/>
          <p:cNvSpPr/>
          <p:nvPr/>
        </p:nvSpPr>
        <p:spPr>
          <a:xfrm flipH="1">
            <a:off x="3883065" y="5117242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ccia a destra 169"/>
          <p:cNvSpPr/>
          <p:nvPr/>
        </p:nvSpPr>
        <p:spPr>
          <a:xfrm flipH="1">
            <a:off x="4928966" y="4655702"/>
            <a:ext cx="46844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ccia a destra 170"/>
          <p:cNvSpPr/>
          <p:nvPr/>
        </p:nvSpPr>
        <p:spPr>
          <a:xfrm>
            <a:off x="1782217" y="5020871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ccia a destra 171"/>
          <p:cNvSpPr/>
          <p:nvPr/>
        </p:nvSpPr>
        <p:spPr>
          <a:xfrm rot="3122430">
            <a:off x="4922035" y="1305178"/>
            <a:ext cx="1293122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ccia a destra 173"/>
          <p:cNvSpPr/>
          <p:nvPr/>
        </p:nvSpPr>
        <p:spPr>
          <a:xfrm rot="18477570" flipH="1">
            <a:off x="3639079" y="1305180"/>
            <a:ext cx="1293122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asellaDiTesto 174"/>
          <p:cNvSpPr txBox="1"/>
          <p:nvPr/>
        </p:nvSpPr>
        <p:spPr>
          <a:xfrm>
            <a:off x="37707" y="173560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76" name="CasellaDiTesto 175"/>
          <p:cNvSpPr txBox="1"/>
          <p:nvPr/>
        </p:nvSpPr>
        <p:spPr>
          <a:xfrm>
            <a:off x="968961" y="314340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1073910" y="1698316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4486527" y="260555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5272669" y="4991433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4301783" y="4142475"/>
            <a:ext cx="17867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by</a:t>
            </a:r>
          </a:p>
          <a:p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487214" y="502231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182" name="CasellaDiTesto 181"/>
          <p:cNvSpPr txBox="1"/>
          <p:nvPr/>
        </p:nvSpPr>
        <p:spPr>
          <a:xfrm>
            <a:off x="4255866" y="548388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Assistance </a:t>
            </a:r>
            <a:r>
              <a:rPr lang="it-IT" sz="1300" dirty="0" err="1" smtClean="0"/>
              <a:t>services</a:t>
            </a:r>
            <a:endParaRPr lang="it-IT" sz="1300" dirty="0"/>
          </a:p>
        </p:txBody>
      </p:sp>
      <p:sp>
        <p:nvSpPr>
          <p:cNvPr id="189" name="CasellaDiTesto 188"/>
          <p:cNvSpPr txBox="1"/>
          <p:nvPr/>
        </p:nvSpPr>
        <p:spPr>
          <a:xfrm>
            <a:off x="7903171" y="3158430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</a:t>
            </a:r>
            <a:endParaRPr lang="it-IT" sz="1300" dirty="0"/>
          </a:p>
        </p:txBody>
      </p:sp>
      <p:sp>
        <p:nvSpPr>
          <p:cNvPr id="190" name="CasellaDiTesto 189"/>
          <p:cNvSpPr txBox="1"/>
          <p:nvPr/>
        </p:nvSpPr>
        <p:spPr>
          <a:xfrm>
            <a:off x="7966201" y="1660403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by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91" name="CasellaDiTesto 190"/>
          <p:cNvSpPr txBox="1"/>
          <p:nvPr/>
        </p:nvSpPr>
        <p:spPr>
          <a:xfrm>
            <a:off x="9735616" y="216458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9014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93669" y="1001486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o 6"/>
          <p:cNvGrpSpPr/>
          <p:nvPr/>
        </p:nvGrpSpPr>
        <p:grpSpPr>
          <a:xfrm>
            <a:off x="4463143" y="1001485"/>
            <a:ext cx="2111828" cy="1326438"/>
            <a:chOff x="4463143" y="1001485"/>
            <a:chExt cx="2107474" cy="1323703"/>
          </a:xfrm>
        </p:grpSpPr>
        <p:sp>
          <p:nvSpPr>
            <p:cNvPr id="5" name="Rettangolo 4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585166" y="1245326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2 8"/>
          <p:cNvCxnSpPr/>
          <p:nvPr/>
        </p:nvCxnSpPr>
        <p:spPr>
          <a:xfrm>
            <a:off x="7489372" y="1963783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9993217" y="1001485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2 11"/>
          <p:cNvCxnSpPr>
            <a:stCxn id="11" idx="2"/>
          </p:cNvCxnSpPr>
          <p:nvPr/>
        </p:nvCxnSpPr>
        <p:spPr>
          <a:xfrm flipH="1">
            <a:off x="10402519" y="1358536"/>
            <a:ext cx="1" cy="966653"/>
          </a:xfrm>
          <a:prstGeom prst="straightConnector1">
            <a:avLst/>
          </a:prstGeom>
          <a:ln w="28575" cap="flat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P-IDM</a:t>
            </a:r>
          </a:p>
        </p:txBody>
      </p:sp>
      <p:sp>
        <p:nvSpPr>
          <p:cNvPr id="23" name="Scheda 22"/>
          <p:cNvSpPr/>
          <p:nvPr/>
        </p:nvSpPr>
        <p:spPr>
          <a:xfrm flipH="1">
            <a:off x="1593669" y="3048000"/>
            <a:ext cx="1136073" cy="137621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uppo 41"/>
          <p:cNvGrpSpPr/>
          <p:nvPr/>
        </p:nvGrpSpPr>
        <p:grpSpPr>
          <a:xfrm>
            <a:off x="3350195" y="2804266"/>
            <a:ext cx="1382515" cy="1619952"/>
            <a:chOff x="3350195" y="2804266"/>
            <a:chExt cx="1382515" cy="1619952"/>
          </a:xfrm>
        </p:grpSpPr>
        <p:sp>
          <p:nvSpPr>
            <p:cNvPr id="24" name="Scheda 23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25" name="Gruppo 2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26" name="Ovale 2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Ovale 35"/>
          <p:cNvSpPr/>
          <p:nvPr/>
        </p:nvSpPr>
        <p:spPr>
          <a:xfrm>
            <a:off x="10565377" y="6012878"/>
            <a:ext cx="492890" cy="4928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0565377" y="6012878"/>
            <a:ext cx="492890" cy="492890"/>
            <a:chOff x="5316567" y="2715285"/>
            <a:chExt cx="325790" cy="325790"/>
          </a:xfrm>
        </p:grpSpPr>
        <p:sp>
          <p:nvSpPr>
            <p:cNvPr id="38" name="Ovale 37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39" name="Connettore 1 38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o 45"/>
          <p:cNvGrpSpPr/>
          <p:nvPr/>
        </p:nvGrpSpPr>
        <p:grpSpPr>
          <a:xfrm>
            <a:off x="11148940" y="6012878"/>
            <a:ext cx="492890" cy="492890"/>
            <a:chOff x="5316567" y="2715285"/>
            <a:chExt cx="325790" cy="325790"/>
          </a:xfrm>
        </p:grpSpPr>
        <p:sp>
          <p:nvSpPr>
            <p:cNvPr id="47" name="Ovale 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48" name="Connettore 1 47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o 70"/>
          <p:cNvGrpSpPr/>
          <p:nvPr/>
        </p:nvGrpSpPr>
        <p:grpSpPr>
          <a:xfrm>
            <a:off x="5176105" y="2793531"/>
            <a:ext cx="1398866" cy="1630687"/>
            <a:chOff x="5176105" y="2793531"/>
            <a:chExt cx="1398866" cy="1630687"/>
          </a:xfrm>
        </p:grpSpPr>
        <p:sp>
          <p:nvSpPr>
            <p:cNvPr id="44" name="Scheda 43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e 44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1" name="Gruppo 50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52" name="Ovale 51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Ovale 52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4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uppo 77"/>
          <p:cNvGrpSpPr/>
          <p:nvPr/>
        </p:nvGrpSpPr>
        <p:grpSpPr>
          <a:xfrm>
            <a:off x="7017729" y="2804266"/>
            <a:ext cx="1382515" cy="1619952"/>
            <a:chOff x="7017729" y="2804266"/>
            <a:chExt cx="1382515" cy="1619952"/>
          </a:xfrm>
        </p:grpSpPr>
        <p:grpSp>
          <p:nvGrpSpPr>
            <p:cNvPr id="57" name="Gruppo 56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58" name="Scheda 57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e 58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60" name="Gruppo 59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61" name="Ovale 60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62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uppo 64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Ovale 6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8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uppo 71"/>
          <p:cNvGrpSpPr/>
          <p:nvPr/>
        </p:nvGrpSpPr>
        <p:grpSpPr>
          <a:xfrm>
            <a:off x="9993217" y="6034668"/>
            <a:ext cx="449310" cy="449310"/>
            <a:chOff x="4445500" y="3234900"/>
            <a:chExt cx="427168" cy="427168"/>
          </a:xfrm>
        </p:grpSpPr>
        <p:sp>
          <p:nvSpPr>
            <p:cNvPr id="73" name="Ovale 72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4" name="Ovale 73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75" name="Connettore 1 74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9459321" y="6056827"/>
            <a:ext cx="394507" cy="394507"/>
            <a:chOff x="6249180" y="5105874"/>
            <a:chExt cx="394507" cy="394507"/>
          </a:xfrm>
        </p:grpSpPr>
        <p:sp>
          <p:nvSpPr>
            <p:cNvPr id="102" name="Ovale 101"/>
            <p:cNvSpPr/>
            <p:nvPr/>
          </p:nvSpPr>
          <p:spPr>
            <a:xfrm>
              <a:off x="6249180" y="5105874"/>
              <a:ext cx="394507" cy="39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03" name="Gruppo 102"/>
            <p:cNvGrpSpPr/>
            <p:nvPr/>
          </p:nvGrpSpPr>
          <p:grpSpPr>
            <a:xfrm>
              <a:off x="6283538" y="5140232"/>
              <a:ext cx="325790" cy="325790"/>
              <a:chOff x="3647530" y="2818173"/>
              <a:chExt cx="511901" cy="511901"/>
            </a:xfrm>
          </p:grpSpPr>
          <p:sp>
            <p:nvSpPr>
              <p:cNvPr id="104" name="Ovale 103"/>
              <p:cNvSpPr/>
              <p:nvPr/>
            </p:nvSpPr>
            <p:spPr>
              <a:xfrm>
                <a:off x="3647530" y="2818173"/>
                <a:ext cx="511901" cy="5119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5" name="Connettore 1 104"/>
              <p:cNvCxnSpPr/>
              <p:nvPr/>
            </p:nvCxnSpPr>
            <p:spPr>
              <a:xfrm>
                <a:off x="3722495" y="2971721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ttore 1 105"/>
              <p:cNvCxnSpPr/>
              <p:nvPr/>
            </p:nvCxnSpPr>
            <p:spPr>
              <a:xfrm>
                <a:off x="3722494" y="3076425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106"/>
              <p:cNvCxnSpPr/>
              <p:nvPr/>
            </p:nvCxnSpPr>
            <p:spPr>
              <a:xfrm>
                <a:off x="3722494" y="3186033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o 2"/>
          <p:cNvGrpSpPr/>
          <p:nvPr/>
        </p:nvGrpSpPr>
        <p:grpSpPr>
          <a:xfrm>
            <a:off x="8938272" y="2780584"/>
            <a:ext cx="1415373" cy="1643634"/>
            <a:chOff x="8938272" y="2780584"/>
            <a:chExt cx="1415373" cy="1643634"/>
          </a:xfrm>
        </p:grpSpPr>
        <p:sp>
          <p:nvSpPr>
            <p:cNvPr id="80" name="Scheda 79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e 80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08" name="Gruppo 107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09" name="Ovale 108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0" name="Gruppo 109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11" name="Ovale 110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2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9" name="Connettore 2 78"/>
          <p:cNvCxnSpPr/>
          <p:nvPr/>
        </p:nvCxnSpPr>
        <p:spPr>
          <a:xfrm>
            <a:off x="7510619" y="2316481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8765732" y="2128851"/>
            <a:ext cx="1053737" cy="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ccia a incrocio 85"/>
          <p:cNvSpPr/>
          <p:nvPr/>
        </p:nvSpPr>
        <p:spPr>
          <a:xfrm>
            <a:off x="8688592" y="5928193"/>
            <a:ext cx="631340" cy="651774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o 9"/>
          <p:cNvGrpSpPr/>
          <p:nvPr/>
        </p:nvGrpSpPr>
        <p:grpSpPr>
          <a:xfrm>
            <a:off x="1593669" y="4828739"/>
            <a:ext cx="1451743" cy="1376218"/>
            <a:chOff x="1593669" y="4828739"/>
            <a:chExt cx="1451743" cy="1376218"/>
          </a:xfrm>
        </p:grpSpPr>
        <p:sp>
          <p:nvSpPr>
            <p:cNvPr id="85" name="Scheda 8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ccia a incrocio 1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riangolo isoscele 12"/>
          <p:cNvSpPr/>
          <p:nvPr/>
        </p:nvSpPr>
        <p:spPr>
          <a:xfrm>
            <a:off x="4915593" y="5516848"/>
            <a:ext cx="769750" cy="703794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84534"/>
              <a:gd name="connsiteY0" fmla="*/ 969818 h 969818"/>
              <a:gd name="connsiteX1" fmla="*/ 1084534 w 1084534"/>
              <a:gd name="connsiteY1" fmla="*/ 0 h 969818"/>
              <a:gd name="connsiteX2" fmla="*/ 1060704 w 1084534"/>
              <a:gd name="connsiteY2" fmla="*/ 969818 h 969818"/>
              <a:gd name="connsiteX3" fmla="*/ 0 w 1084534"/>
              <a:gd name="connsiteY3" fmla="*/ 969818 h 969818"/>
              <a:gd name="connsiteX0" fmla="*/ 0 w 1060704"/>
              <a:gd name="connsiteY0" fmla="*/ 969818 h 969818"/>
              <a:gd name="connsiteX1" fmla="*/ 1042970 w 1060704"/>
              <a:gd name="connsiteY1" fmla="*/ 0 h 969818"/>
              <a:gd name="connsiteX2" fmla="*/ 1060704 w 1060704"/>
              <a:gd name="connsiteY2" fmla="*/ 969818 h 969818"/>
              <a:gd name="connsiteX3" fmla="*/ 0 w 1060704"/>
              <a:gd name="connsiteY3" fmla="*/ 969818 h 96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969818">
                <a:moveTo>
                  <a:pt x="0" y="969818"/>
                </a:moveTo>
                <a:lnTo>
                  <a:pt x="1042970" y="0"/>
                </a:lnTo>
                <a:lnTo>
                  <a:pt x="1060704" y="969818"/>
                </a:lnTo>
                <a:lnTo>
                  <a:pt x="0" y="969818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870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21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9667279" y="181245"/>
            <a:ext cx="1162231" cy="1137657"/>
            <a:chOff x="1593669" y="4828739"/>
            <a:chExt cx="1451743" cy="1376218"/>
          </a:xfrm>
        </p:grpSpPr>
        <p:sp>
          <p:nvSpPr>
            <p:cNvPr id="5" name="Scheda 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ccia a incrocio 5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3573108" y="221542"/>
            <a:ext cx="1162231" cy="1137657"/>
            <a:chOff x="1593669" y="4828739"/>
            <a:chExt cx="1451743" cy="1376218"/>
          </a:xfrm>
        </p:grpSpPr>
        <p:sp>
          <p:nvSpPr>
            <p:cNvPr id="20" name="Scheda 19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</a:t>
              </a:r>
              <a:endParaRPr lang="en-US" sz="50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ccia a incrocio 20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6061457" y="1755748"/>
            <a:ext cx="992976" cy="1235641"/>
            <a:chOff x="7017729" y="2804266"/>
            <a:chExt cx="1240324" cy="1494749"/>
          </a:xfrm>
        </p:grpSpPr>
        <p:grpSp>
          <p:nvGrpSpPr>
            <p:cNvPr id="23" name="Gruppo 22"/>
            <p:cNvGrpSpPr/>
            <p:nvPr/>
          </p:nvGrpSpPr>
          <p:grpSpPr>
            <a:xfrm>
              <a:off x="7017729" y="2804266"/>
              <a:ext cx="1240324" cy="1494746"/>
              <a:chOff x="3350195" y="2804266"/>
              <a:chExt cx="1240324" cy="1494746"/>
            </a:xfrm>
          </p:grpSpPr>
          <p:sp>
            <p:nvSpPr>
              <p:cNvPr id="30" name="Scheda 29"/>
              <p:cNvSpPr/>
              <p:nvPr/>
            </p:nvSpPr>
            <p:spPr>
              <a:xfrm flipH="1">
                <a:off x="3454446" y="2922794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e 30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2" name="Gruppo 31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33" name="Ovale 32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4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uppo 23"/>
            <p:cNvGrpSpPr/>
            <p:nvPr/>
          </p:nvGrpSpPr>
          <p:grpSpPr>
            <a:xfrm>
              <a:off x="7851789" y="3911398"/>
              <a:ext cx="387620" cy="387617"/>
              <a:chOff x="4347138" y="3176297"/>
              <a:chExt cx="427170" cy="427167"/>
            </a:xfrm>
          </p:grpSpPr>
          <p:sp>
            <p:nvSpPr>
              <p:cNvPr id="25" name="Ovale 24"/>
              <p:cNvSpPr/>
              <p:nvPr/>
            </p:nvSpPr>
            <p:spPr>
              <a:xfrm>
                <a:off x="4347138" y="3176297"/>
                <a:ext cx="427170" cy="42716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e 25"/>
              <p:cNvSpPr/>
              <p:nvPr/>
            </p:nvSpPr>
            <p:spPr>
              <a:xfrm>
                <a:off x="4375568" y="3208905"/>
                <a:ext cx="365096" cy="365097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67"/>
              <p:cNvCxnSpPr/>
              <p:nvPr/>
            </p:nvCxnSpPr>
            <p:spPr>
              <a:xfrm>
                <a:off x="4432039" y="3339766"/>
                <a:ext cx="258162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68"/>
              <p:cNvCxnSpPr/>
              <p:nvPr/>
            </p:nvCxnSpPr>
            <p:spPr>
              <a:xfrm>
                <a:off x="4429033" y="3400225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69"/>
              <p:cNvCxnSpPr/>
              <p:nvPr/>
            </p:nvCxnSpPr>
            <p:spPr>
              <a:xfrm>
                <a:off x="4429034" y="3465188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Freccia a incrocio 51"/>
          <p:cNvSpPr/>
          <p:nvPr/>
        </p:nvSpPr>
        <p:spPr>
          <a:xfrm>
            <a:off x="6796847" y="2058650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o 53"/>
          <p:cNvGrpSpPr/>
          <p:nvPr/>
        </p:nvGrpSpPr>
        <p:grpSpPr>
          <a:xfrm>
            <a:off x="711654" y="1578638"/>
            <a:ext cx="1106809" cy="1339141"/>
            <a:chOff x="3350195" y="2804266"/>
            <a:chExt cx="1382515" cy="1619952"/>
          </a:xfrm>
        </p:grpSpPr>
        <p:sp>
          <p:nvSpPr>
            <p:cNvPr id="55" name="Scheda 54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e 55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7" name="Gruppo 56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58" name="Ovale 57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9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uppo 61"/>
          <p:cNvGrpSpPr/>
          <p:nvPr/>
        </p:nvGrpSpPr>
        <p:grpSpPr>
          <a:xfrm>
            <a:off x="3364775" y="2162379"/>
            <a:ext cx="1106809" cy="1339141"/>
            <a:chOff x="3350195" y="2804266"/>
            <a:chExt cx="1382515" cy="1619952"/>
          </a:xfrm>
        </p:grpSpPr>
        <p:sp>
          <p:nvSpPr>
            <p:cNvPr id="63" name="Scheda 62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e 63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65" name="Gruppo 6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Freccia a incrocio 69"/>
          <p:cNvSpPr/>
          <p:nvPr/>
        </p:nvSpPr>
        <p:spPr>
          <a:xfrm>
            <a:off x="1565745" y="2033393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ccia a incrocio 70"/>
          <p:cNvSpPr/>
          <p:nvPr/>
        </p:nvSpPr>
        <p:spPr>
          <a:xfrm>
            <a:off x="4256684" y="2636149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uppo 71"/>
          <p:cNvGrpSpPr/>
          <p:nvPr/>
        </p:nvGrpSpPr>
        <p:grpSpPr>
          <a:xfrm>
            <a:off x="5946580" y="4459462"/>
            <a:ext cx="1119899" cy="1348015"/>
            <a:chOff x="5176105" y="2793531"/>
            <a:chExt cx="1398866" cy="1630687"/>
          </a:xfrm>
        </p:grpSpPr>
        <p:sp>
          <p:nvSpPr>
            <p:cNvPr id="73" name="Scheda 72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e 73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75" name="Gruppo 74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76" name="Ovale 7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Ovale 7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8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uppo 80"/>
          <p:cNvGrpSpPr/>
          <p:nvPr/>
        </p:nvGrpSpPr>
        <p:grpSpPr>
          <a:xfrm>
            <a:off x="3351687" y="4488776"/>
            <a:ext cx="1119899" cy="1348015"/>
            <a:chOff x="5176105" y="2793531"/>
            <a:chExt cx="1398869" cy="1630687"/>
          </a:xfrm>
        </p:grpSpPr>
        <p:sp>
          <p:nvSpPr>
            <p:cNvPr id="82" name="Scheda 81"/>
            <p:cNvSpPr/>
            <p:nvPr/>
          </p:nvSpPr>
          <p:spPr>
            <a:xfrm flipH="1">
              <a:off x="5438901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e 82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84" name="Gruppo 83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85" name="Ovale 84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Ovale 85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7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po 89"/>
          <p:cNvGrpSpPr/>
          <p:nvPr/>
        </p:nvGrpSpPr>
        <p:grpSpPr>
          <a:xfrm>
            <a:off x="682700" y="4393549"/>
            <a:ext cx="1119899" cy="1348015"/>
            <a:chOff x="5176105" y="2793531"/>
            <a:chExt cx="1398866" cy="1630687"/>
          </a:xfrm>
        </p:grpSpPr>
        <p:sp>
          <p:nvSpPr>
            <p:cNvPr id="91" name="Scheda 90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e 91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93" name="Gruppo 92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94" name="Ovale 93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Ovale 94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96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Rettangolo 98"/>
          <p:cNvSpPr/>
          <p:nvPr/>
        </p:nvSpPr>
        <p:spPr>
          <a:xfrm>
            <a:off x="9060461" y="1712195"/>
            <a:ext cx="2646845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ttangolo 99"/>
          <p:cNvSpPr/>
          <p:nvPr/>
        </p:nvSpPr>
        <p:spPr>
          <a:xfrm>
            <a:off x="9182532" y="4929140"/>
            <a:ext cx="2285568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ttangolo 100"/>
          <p:cNvSpPr/>
          <p:nvPr/>
        </p:nvSpPr>
        <p:spPr>
          <a:xfrm>
            <a:off x="9150200" y="3313711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cheda 107"/>
          <p:cNvSpPr/>
          <p:nvPr/>
        </p:nvSpPr>
        <p:spPr>
          <a:xfrm flipH="1">
            <a:off x="9271151" y="1958095"/>
            <a:ext cx="676333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Testimonials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09" name="Scheda 108"/>
          <p:cNvSpPr/>
          <p:nvPr/>
        </p:nvSpPr>
        <p:spPr>
          <a:xfrm flipH="1">
            <a:off x="10034936" y="1958095"/>
            <a:ext cx="606817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Innovations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0" name="Scheda 109"/>
          <p:cNvSpPr/>
          <p:nvPr/>
        </p:nvSpPr>
        <p:spPr>
          <a:xfrm flipH="1">
            <a:off x="10809407" y="1958095"/>
            <a:ext cx="769947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Projects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1" name="Scheda 110"/>
          <p:cNvSpPr/>
          <p:nvPr/>
        </p:nvSpPr>
        <p:spPr>
          <a:xfrm flipH="1">
            <a:off x="10348412" y="3627513"/>
            <a:ext cx="721553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Governance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2" name="Scheda 111"/>
          <p:cNvSpPr/>
          <p:nvPr/>
        </p:nvSpPr>
        <p:spPr>
          <a:xfrm flipH="1">
            <a:off x="9423551" y="3627513"/>
            <a:ext cx="721019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Description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3" name="Scheda 112"/>
          <p:cNvSpPr/>
          <p:nvPr/>
        </p:nvSpPr>
        <p:spPr>
          <a:xfrm flipH="1">
            <a:off x="10387621" y="5238931"/>
            <a:ext cx="870052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For investors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4" name="Scheda 113"/>
          <p:cNvSpPr/>
          <p:nvPr/>
        </p:nvSpPr>
        <p:spPr>
          <a:xfrm flipH="1">
            <a:off x="9473109" y="5238931"/>
            <a:ext cx="715920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Market aspects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115" name="Connettore 2 114"/>
          <p:cNvCxnSpPr>
            <a:endCxn id="5" idx="3"/>
          </p:cNvCxnSpPr>
          <p:nvPr/>
        </p:nvCxnSpPr>
        <p:spPr>
          <a:xfrm flipV="1">
            <a:off x="4482621" y="750074"/>
            <a:ext cx="5184658" cy="119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/>
          <p:cNvCxnSpPr>
            <a:endCxn id="100" idx="1"/>
          </p:cNvCxnSpPr>
          <p:nvPr/>
        </p:nvCxnSpPr>
        <p:spPr>
          <a:xfrm rot="16200000" flipH="1">
            <a:off x="6219744" y="2628204"/>
            <a:ext cx="4836240" cy="1089336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endCxn id="30" idx="0"/>
          </p:cNvCxnSpPr>
          <p:nvPr/>
        </p:nvCxnSpPr>
        <p:spPr>
          <a:xfrm>
            <a:off x="6599668" y="767315"/>
            <a:ext cx="0" cy="10864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>
            <a:stCxn id="151" idx="2"/>
            <a:endCxn id="114" idx="3"/>
          </p:cNvCxnSpPr>
          <p:nvPr/>
        </p:nvCxnSpPr>
        <p:spPr>
          <a:xfrm>
            <a:off x="9165419" y="5184829"/>
            <a:ext cx="307690" cy="41590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/>
          <p:cNvCxnSpPr>
            <a:endCxn id="99" idx="1"/>
          </p:cNvCxnSpPr>
          <p:nvPr/>
        </p:nvCxnSpPr>
        <p:spPr>
          <a:xfrm flipV="1">
            <a:off x="8089900" y="2374047"/>
            <a:ext cx="970561" cy="8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/>
          <p:cNvCxnSpPr>
            <a:endCxn id="101" idx="1"/>
          </p:cNvCxnSpPr>
          <p:nvPr/>
        </p:nvCxnSpPr>
        <p:spPr>
          <a:xfrm>
            <a:off x="8089900" y="3975100"/>
            <a:ext cx="1060300" cy="46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tangolo 146"/>
          <p:cNvSpPr/>
          <p:nvPr/>
        </p:nvSpPr>
        <p:spPr>
          <a:xfrm rot="16200000">
            <a:off x="8740533" y="1895789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ttangolo 149"/>
          <p:cNvSpPr/>
          <p:nvPr/>
        </p:nvSpPr>
        <p:spPr>
          <a:xfrm rot="16200000">
            <a:off x="8806081" y="3494807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ttangolo 150"/>
          <p:cNvSpPr/>
          <p:nvPr/>
        </p:nvSpPr>
        <p:spPr>
          <a:xfrm rot="16200000">
            <a:off x="8853254" y="5096323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Connettore 2 151"/>
          <p:cNvCxnSpPr>
            <a:stCxn id="20" idx="3"/>
            <a:endCxn id="55" idx="0"/>
          </p:cNvCxnSpPr>
          <p:nvPr/>
        </p:nvCxnSpPr>
        <p:spPr>
          <a:xfrm rot="10800000" flipV="1">
            <a:off x="1363706" y="790370"/>
            <a:ext cx="2209402" cy="98975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stCxn id="150" idx="2"/>
            <a:endCxn id="112" idx="3"/>
          </p:cNvCxnSpPr>
          <p:nvPr/>
        </p:nvCxnSpPr>
        <p:spPr>
          <a:xfrm>
            <a:off x="9118246" y="3583313"/>
            <a:ext cx="305305" cy="4060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2 153"/>
          <p:cNvCxnSpPr>
            <a:stCxn id="147" idx="2"/>
            <a:endCxn id="108" idx="3"/>
          </p:cNvCxnSpPr>
          <p:nvPr/>
        </p:nvCxnSpPr>
        <p:spPr>
          <a:xfrm>
            <a:off x="9052698" y="1984295"/>
            <a:ext cx="218453" cy="3356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/>
          <p:cNvCxnSpPr>
            <a:stCxn id="20" idx="2"/>
            <a:endCxn id="63" idx="0"/>
          </p:cNvCxnSpPr>
          <p:nvPr/>
        </p:nvCxnSpPr>
        <p:spPr>
          <a:xfrm flipH="1">
            <a:off x="4016827" y="1359199"/>
            <a:ext cx="11037" cy="10046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sellaDiTesto 175"/>
          <p:cNvSpPr txBox="1"/>
          <p:nvPr/>
        </p:nvSpPr>
        <p:spPr>
          <a:xfrm>
            <a:off x="6633543" y="1134959"/>
            <a:ext cx="1237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r>
              <a:rPr lang="it-IT" sz="1300" dirty="0" smtClean="0"/>
              <a:t> &amp; </a:t>
            </a:r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3591474" y="4980242"/>
            <a:ext cx="9179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</a:t>
            </a:r>
            <a:endParaRPr lang="it-IT" sz="1300" dirty="0"/>
          </a:p>
          <a:p>
            <a:pPr algn="ctr"/>
            <a:r>
              <a:rPr lang="it-IT" sz="1300" dirty="0" smtClean="0"/>
              <a:t>of</a:t>
            </a:r>
          </a:p>
          <a:p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4069769" y="1827456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921881" y="4913149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Devices</a:t>
            </a:r>
            <a:r>
              <a:rPr lang="it-IT" sz="1300" dirty="0" smtClean="0"/>
              <a:t> of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1465828" y="1267570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6154479" y="5021740"/>
            <a:ext cx="9082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</a:t>
            </a:r>
          </a:p>
          <a:p>
            <a:pPr algn="ctr"/>
            <a:r>
              <a:rPr lang="it-IT" sz="1300" dirty="0" smtClean="0"/>
              <a:t>of</a:t>
            </a:r>
          </a:p>
          <a:p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82" name="CasellaDiTesto 181"/>
          <p:cNvSpPr txBox="1"/>
          <p:nvPr/>
        </p:nvSpPr>
        <p:spPr>
          <a:xfrm>
            <a:off x="9780822" y="3054107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GOVERNANCE</a:t>
            </a:r>
            <a:endParaRPr lang="it-IT" sz="1300" dirty="0"/>
          </a:p>
        </p:txBody>
      </p:sp>
      <p:sp>
        <p:nvSpPr>
          <p:cNvPr id="183" name="CasellaDiTesto 182"/>
          <p:cNvSpPr txBox="1"/>
          <p:nvPr/>
        </p:nvSpPr>
        <p:spPr>
          <a:xfrm>
            <a:off x="9831998" y="1413340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 WHO WE ARE</a:t>
            </a:r>
            <a:endParaRPr lang="it-IT" sz="1300" dirty="0"/>
          </a:p>
        </p:txBody>
      </p:sp>
      <p:sp>
        <p:nvSpPr>
          <p:cNvPr id="184" name="CasellaDiTesto 183"/>
          <p:cNvSpPr txBox="1"/>
          <p:nvPr/>
        </p:nvSpPr>
        <p:spPr>
          <a:xfrm>
            <a:off x="10683148" y="51362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News</a:t>
            </a:r>
            <a:endParaRPr lang="it-IT" sz="1300" dirty="0"/>
          </a:p>
        </p:txBody>
      </p:sp>
      <p:sp>
        <p:nvSpPr>
          <p:cNvPr id="185" name="CasellaDiTesto 184"/>
          <p:cNvSpPr txBox="1"/>
          <p:nvPr/>
        </p:nvSpPr>
        <p:spPr>
          <a:xfrm>
            <a:off x="10668699" y="59799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187" name="CasellaDiTesto 186"/>
          <p:cNvSpPr txBox="1"/>
          <p:nvPr/>
        </p:nvSpPr>
        <p:spPr>
          <a:xfrm>
            <a:off x="9667279" y="465882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BUSINESS</a:t>
            </a:r>
            <a:endParaRPr lang="it-IT" sz="1300" dirty="0"/>
          </a:p>
        </p:txBody>
      </p:sp>
      <p:sp>
        <p:nvSpPr>
          <p:cNvPr id="194" name="CasellaDiTesto 193"/>
          <p:cNvSpPr txBox="1"/>
          <p:nvPr/>
        </p:nvSpPr>
        <p:spPr>
          <a:xfrm>
            <a:off x="10445950" y="4393549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195" name="CasellaDiTesto 194"/>
          <p:cNvSpPr txBox="1"/>
          <p:nvPr/>
        </p:nvSpPr>
        <p:spPr>
          <a:xfrm>
            <a:off x="10775478" y="2726221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cxnSp>
        <p:nvCxnSpPr>
          <p:cNvPr id="196" name="Connettore 2 195"/>
          <p:cNvCxnSpPr>
            <a:stCxn id="55" idx="2"/>
            <a:endCxn id="91" idx="0"/>
          </p:cNvCxnSpPr>
          <p:nvPr/>
        </p:nvCxnSpPr>
        <p:spPr>
          <a:xfrm flipH="1">
            <a:off x="1347842" y="2917779"/>
            <a:ext cx="15864" cy="1686128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2 196"/>
          <p:cNvCxnSpPr>
            <a:stCxn id="63" idx="2"/>
            <a:endCxn id="82" idx="0"/>
          </p:cNvCxnSpPr>
          <p:nvPr/>
        </p:nvCxnSpPr>
        <p:spPr>
          <a:xfrm>
            <a:off x="4016827" y="3501520"/>
            <a:ext cx="3" cy="1197614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ttore 2 197"/>
          <p:cNvCxnSpPr>
            <a:stCxn id="30" idx="2"/>
            <a:endCxn id="73" idx="0"/>
          </p:cNvCxnSpPr>
          <p:nvPr/>
        </p:nvCxnSpPr>
        <p:spPr>
          <a:xfrm>
            <a:off x="6599668" y="2991388"/>
            <a:ext cx="12054" cy="1678432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sellaDiTesto 206"/>
          <p:cNvSpPr txBox="1"/>
          <p:nvPr/>
        </p:nvSpPr>
        <p:spPr>
          <a:xfrm>
            <a:off x="783410" y="3516133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208" name="CasellaDiTesto 207"/>
          <p:cNvSpPr txBox="1"/>
          <p:nvPr/>
        </p:nvSpPr>
        <p:spPr>
          <a:xfrm>
            <a:off x="3451297" y="378262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209" name="CasellaDiTesto 208"/>
          <p:cNvSpPr txBox="1"/>
          <p:nvPr/>
        </p:nvSpPr>
        <p:spPr>
          <a:xfrm>
            <a:off x="5644484" y="6380604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cxnSp>
        <p:nvCxnSpPr>
          <p:cNvPr id="121" name="Connettore 2 120"/>
          <p:cNvCxnSpPr/>
          <p:nvPr/>
        </p:nvCxnSpPr>
        <p:spPr>
          <a:xfrm rot="5400000">
            <a:off x="-2056829" y="3453323"/>
            <a:ext cx="6067630" cy="741725"/>
          </a:xfrm>
          <a:prstGeom prst="bentConnector3">
            <a:avLst>
              <a:gd name="adj1" fmla="val -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/>
          <p:cNvCxnSpPr/>
          <p:nvPr/>
        </p:nvCxnSpPr>
        <p:spPr>
          <a:xfrm flipH="1">
            <a:off x="1347842" y="5750257"/>
            <a:ext cx="2410" cy="110774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/>
          <p:cNvCxnSpPr>
            <a:stCxn id="82" idx="2"/>
          </p:cNvCxnSpPr>
          <p:nvPr/>
        </p:nvCxnSpPr>
        <p:spPr>
          <a:xfrm flipH="1">
            <a:off x="4016827" y="5836791"/>
            <a:ext cx="3" cy="1021209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stCxn id="73" idx="2"/>
          </p:cNvCxnSpPr>
          <p:nvPr/>
        </p:nvCxnSpPr>
        <p:spPr>
          <a:xfrm>
            <a:off x="6611722" y="5807477"/>
            <a:ext cx="16673" cy="105052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o 129"/>
          <p:cNvGrpSpPr/>
          <p:nvPr/>
        </p:nvGrpSpPr>
        <p:grpSpPr>
          <a:xfrm>
            <a:off x="1762933" y="3330145"/>
            <a:ext cx="936954" cy="1063404"/>
            <a:chOff x="3350195" y="2804266"/>
            <a:chExt cx="1382515" cy="1619952"/>
          </a:xfrm>
        </p:grpSpPr>
        <p:sp>
          <p:nvSpPr>
            <p:cNvPr id="131" name="Scheda 130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e 131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33" name="Gruppo 132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134" name="Ovale 133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35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8" name="Connettore 2 137"/>
          <p:cNvCxnSpPr>
            <a:stCxn id="164" idx="2"/>
          </p:cNvCxnSpPr>
          <p:nvPr/>
        </p:nvCxnSpPr>
        <p:spPr>
          <a:xfrm>
            <a:off x="5209769" y="4512427"/>
            <a:ext cx="0" cy="234557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/>
          <p:cNvCxnSpPr>
            <a:stCxn id="131" idx="2"/>
          </p:cNvCxnSpPr>
          <p:nvPr/>
        </p:nvCxnSpPr>
        <p:spPr>
          <a:xfrm flipH="1">
            <a:off x="2312917" y="4393549"/>
            <a:ext cx="2002" cy="2464451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/>
          <p:cNvCxnSpPr>
            <a:endCxn id="131" idx="0"/>
          </p:cNvCxnSpPr>
          <p:nvPr/>
        </p:nvCxnSpPr>
        <p:spPr>
          <a:xfrm>
            <a:off x="1830242" y="2905545"/>
            <a:ext cx="484677" cy="584597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2 147"/>
          <p:cNvCxnSpPr>
            <a:endCxn id="156" idx="0"/>
          </p:cNvCxnSpPr>
          <p:nvPr/>
        </p:nvCxnSpPr>
        <p:spPr>
          <a:xfrm>
            <a:off x="7062707" y="2991387"/>
            <a:ext cx="323085" cy="588473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71" idx="2"/>
            <a:endCxn id="164" idx="0"/>
          </p:cNvCxnSpPr>
          <p:nvPr/>
        </p:nvCxnSpPr>
        <p:spPr>
          <a:xfrm>
            <a:off x="4509402" y="3174941"/>
            <a:ext cx="700367" cy="434079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po 154"/>
          <p:cNvGrpSpPr/>
          <p:nvPr/>
        </p:nvGrpSpPr>
        <p:grpSpPr>
          <a:xfrm>
            <a:off x="6833806" y="3419863"/>
            <a:ext cx="936954" cy="1063404"/>
            <a:chOff x="3350195" y="2804266"/>
            <a:chExt cx="1382515" cy="1619952"/>
          </a:xfrm>
        </p:grpSpPr>
        <p:sp>
          <p:nvSpPr>
            <p:cNvPr id="156" name="Scheda 155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e 156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58" name="Gruppo 157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159" name="Ovale 158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60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Gruppo 162"/>
          <p:cNvGrpSpPr/>
          <p:nvPr/>
        </p:nvGrpSpPr>
        <p:grpSpPr>
          <a:xfrm>
            <a:off x="4657783" y="3449023"/>
            <a:ext cx="936954" cy="1063404"/>
            <a:chOff x="3350195" y="2804266"/>
            <a:chExt cx="1382515" cy="1619952"/>
          </a:xfrm>
        </p:grpSpPr>
        <p:sp>
          <p:nvSpPr>
            <p:cNvPr id="164" name="Scheda 163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e 164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66" name="Gruppo 165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167" name="Ovale 166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69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Freccia a incrocio 185"/>
          <p:cNvSpPr/>
          <p:nvPr/>
        </p:nvSpPr>
        <p:spPr>
          <a:xfrm>
            <a:off x="11382181" y="1445503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sellaDiTesto 187"/>
          <p:cNvSpPr txBox="1"/>
          <p:nvPr/>
        </p:nvSpPr>
        <p:spPr>
          <a:xfrm>
            <a:off x="2248904" y="298613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</a:p>
          <a:p>
            <a:r>
              <a:rPr lang="it-IT" sz="1300" dirty="0" err="1" smtClean="0"/>
              <a:t>devices</a:t>
            </a:r>
            <a:endParaRPr lang="it-IT" sz="1300" dirty="0" smtClean="0"/>
          </a:p>
        </p:txBody>
      </p:sp>
      <p:sp>
        <p:nvSpPr>
          <p:cNvPr id="189" name="CasellaDiTesto 188"/>
          <p:cNvSpPr txBox="1"/>
          <p:nvPr/>
        </p:nvSpPr>
        <p:spPr>
          <a:xfrm>
            <a:off x="5018657" y="2877593"/>
            <a:ext cx="1237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dirty="0" smtClean="0"/>
              <a:t>Smart life </a:t>
            </a:r>
          </a:p>
          <a:p>
            <a:r>
              <a:rPr lang="it-IT" sz="1300" dirty="0" err="1" smtClean="0"/>
              <a:t>services</a:t>
            </a:r>
            <a:endParaRPr lang="it-IT" sz="1300" dirty="0" smtClean="0"/>
          </a:p>
        </p:txBody>
      </p:sp>
      <p:sp>
        <p:nvSpPr>
          <p:cNvPr id="190" name="CasellaDiTesto 189"/>
          <p:cNvSpPr txBox="1"/>
          <p:nvPr/>
        </p:nvSpPr>
        <p:spPr>
          <a:xfrm>
            <a:off x="7292459" y="2892140"/>
            <a:ext cx="1237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</a:p>
          <a:p>
            <a:r>
              <a:rPr lang="it-IT" sz="1300" dirty="0" smtClean="0"/>
              <a:t>Assistance</a:t>
            </a:r>
          </a:p>
          <a:p>
            <a:r>
              <a:rPr lang="it-IT" sz="1300" dirty="0" err="1" smtClean="0"/>
              <a:t>services</a:t>
            </a:r>
            <a:endParaRPr lang="it-IT" sz="1300" dirty="0" smtClean="0"/>
          </a:p>
        </p:txBody>
      </p:sp>
      <p:cxnSp>
        <p:nvCxnSpPr>
          <p:cNvPr id="191" name="Connettore 2 190"/>
          <p:cNvCxnSpPr>
            <a:stCxn id="156" idx="2"/>
          </p:cNvCxnSpPr>
          <p:nvPr/>
        </p:nvCxnSpPr>
        <p:spPr>
          <a:xfrm>
            <a:off x="7385792" y="4483267"/>
            <a:ext cx="0" cy="237473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sellaDiTesto 191"/>
          <p:cNvSpPr txBox="1"/>
          <p:nvPr/>
        </p:nvSpPr>
        <p:spPr>
          <a:xfrm>
            <a:off x="4031738" y="6138877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93" name="CasellaDiTesto 192"/>
          <p:cNvSpPr txBox="1"/>
          <p:nvPr/>
        </p:nvSpPr>
        <p:spPr>
          <a:xfrm>
            <a:off x="2379924" y="5311256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99" name="CasellaDiTesto 198"/>
          <p:cNvSpPr txBox="1"/>
          <p:nvPr/>
        </p:nvSpPr>
        <p:spPr>
          <a:xfrm>
            <a:off x="7404926" y="557915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200" name="CasellaDiTesto 199"/>
          <p:cNvSpPr txBox="1"/>
          <p:nvPr/>
        </p:nvSpPr>
        <p:spPr>
          <a:xfrm>
            <a:off x="1369252" y="60358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201" name="CasellaDiTesto 200"/>
          <p:cNvSpPr txBox="1"/>
          <p:nvPr/>
        </p:nvSpPr>
        <p:spPr>
          <a:xfrm>
            <a:off x="6144918" y="6060995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202" name="CasellaDiTesto 201"/>
          <p:cNvSpPr txBox="1"/>
          <p:nvPr/>
        </p:nvSpPr>
        <p:spPr>
          <a:xfrm>
            <a:off x="5205997" y="54795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cxnSp>
        <p:nvCxnSpPr>
          <p:cNvPr id="172" name="Connettore 2 171"/>
          <p:cNvCxnSpPr/>
          <p:nvPr/>
        </p:nvCxnSpPr>
        <p:spPr>
          <a:xfrm flipV="1">
            <a:off x="9473109" y="4655674"/>
            <a:ext cx="0" cy="257475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2 172"/>
          <p:cNvCxnSpPr/>
          <p:nvPr/>
        </p:nvCxnSpPr>
        <p:spPr>
          <a:xfrm rot="5400000">
            <a:off x="4055029" y="4758551"/>
            <a:ext cx="3839394" cy="359509"/>
          </a:xfrm>
          <a:prstGeom prst="bentConnector3">
            <a:avLst>
              <a:gd name="adj1" fmla="val 30514"/>
            </a:avLst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asellaDiTesto 173"/>
          <p:cNvSpPr txBox="1"/>
          <p:nvPr/>
        </p:nvSpPr>
        <p:spPr>
          <a:xfrm>
            <a:off x="6091263" y="3777974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34256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484908" y="461144"/>
            <a:ext cx="1387197" cy="1678386"/>
            <a:chOff x="7017729" y="2804266"/>
            <a:chExt cx="1382515" cy="1619952"/>
          </a:xfrm>
        </p:grpSpPr>
        <p:grpSp>
          <p:nvGrpSpPr>
            <p:cNvPr id="5" name="Gruppo 4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12" name="Scheda 11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e 12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14" name="Gruppo 13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15" name="Ovale 14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16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uppo 5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9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" name="Connettore 2 151"/>
          <p:cNvCxnSpPr>
            <a:endCxn id="12" idx="0"/>
          </p:cNvCxnSpPr>
          <p:nvPr/>
        </p:nvCxnSpPr>
        <p:spPr>
          <a:xfrm>
            <a:off x="1301963" y="0"/>
            <a:ext cx="182" cy="7136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ccia a incrocio 22"/>
          <p:cNvSpPr/>
          <p:nvPr/>
        </p:nvSpPr>
        <p:spPr>
          <a:xfrm>
            <a:off x="1605813" y="849555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/>
          <p:cNvSpPr txBox="1"/>
          <p:nvPr/>
        </p:nvSpPr>
        <p:spPr>
          <a:xfrm>
            <a:off x="1372693" y="426111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grpSp>
        <p:nvGrpSpPr>
          <p:cNvPr id="25" name="Gruppo 24"/>
          <p:cNvGrpSpPr/>
          <p:nvPr/>
        </p:nvGrpSpPr>
        <p:grpSpPr>
          <a:xfrm>
            <a:off x="930620" y="3047601"/>
            <a:ext cx="2514567" cy="3047939"/>
            <a:chOff x="4463143" y="1001485"/>
            <a:chExt cx="2107474" cy="1323703"/>
          </a:xfrm>
        </p:grpSpPr>
        <p:sp>
          <p:nvSpPr>
            <p:cNvPr id="26" name="Rettangolo 25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uppo 27"/>
          <p:cNvGrpSpPr/>
          <p:nvPr/>
        </p:nvGrpSpPr>
        <p:grpSpPr>
          <a:xfrm>
            <a:off x="9936409" y="2734676"/>
            <a:ext cx="1617828" cy="2269024"/>
            <a:chOff x="4463143" y="1001485"/>
            <a:chExt cx="2107474" cy="1323703"/>
          </a:xfrm>
        </p:grpSpPr>
        <p:sp>
          <p:nvSpPr>
            <p:cNvPr id="29" name="Rettangolo 28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5693777" y="3123243"/>
            <a:ext cx="2662251" cy="2709521"/>
            <a:chOff x="4463143" y="1001485"/>
            <a:chExt cx="2107474" cy="1323703"/>
          </a:xfrm>
        </p:grpSpPr>
        <p:sp>
          <p:nvSpPr>
            <p:cNvPr id="32" name="Rettangolo 31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Scheda 33"/>
          <p:cNvSpPr/>
          <p:nvPr/>
        </p:nvSpPr>
        <p:spPr>
          <a:xfrm flipH="1">
            <a:off x="1958657" y="3418712"/>
            <a:ext cx="812249" cy="946392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Characteristics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5" name="Scheda 34"/>
          <p:cNvSpPr/>
          <p:nvPr/>
        </p:nvSpPr>
        <p:spPr>
          <a:xfrm flipH="1">
            <a:off x="2302406" y="4609277"/>
            <a:ext cx="812249" cy="936960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Technical features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2058458" y="6067027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/>
          <p:cNvSpPr/>
          <p:nvPr/>
        </p:nvSpPr>
        <p:spPr>
          <a:xfrm rot="16200000">
            <a:off x="5368172" y="3330206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38"/>
          <p:cNvSpPr/>
          <p:nvPr/>
        </p:nvSpPr>
        <p:spPr>
          <a:xfrm rot="16200000">
            <a:off x="611638" y="3391801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ttore 2 39"/>
          <p:cNvCxnSpPr>
            <a:stCxn id="39" idx="2"/>
          </p:cNvCxnSpPr>
          <p:nvPr/>
        </p:nvCxnSpPr>
        <p:spPr>
          <a:xfrm>
            <a:off x="923803" y="3480307"/>
            <a:ext cx="1062036" cy="36986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179747" y="56241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1764175" y="271732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[10,100]</a:t>
            </a:r>
            <a:endParaRPr lang="it-IT" sz="13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488287" y="2139530"/>
            <a:ext cx="0" cy="908071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1872105" y="1663308"/>
            <a:ext cx="3898057" cy="138429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cheda 53"/>
          <p:cNvSpPr/>
          <p:nvPr/>
        </p:nvSpPr>
        <p:spPr>
          <a:xfrm flipH="1">
            <a:off x="5939699" y="3418712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Description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5" name="Scheda 54"/>
          <p:cNvSpPr/>
          <p:nvPr/>
        </p:nvSpPr>
        <p:spPr>
          <a:xfrm flipH="1">
            <a:off x="10321303" y="4024711"/>
            <a:ext cx="737196" cy="715043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FAQs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6" name="Scheda 55"/>
          <p:cNvSpPr/>
          <p:nvPr/>
        </p:nvSpPr>
        <p:spPr>
          <a:xfrm flipH="1">
            <a:off x="6875868" y="3418712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Benefits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7" name="Scheda 56"/>
          <p:cNvSpPr/>
          <p:nvPr/>
        </p:nvSpPr>
        <p:spPr>
          <a:xfrm flipH="1">
            <a:off x="5939698" y="4494463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How to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7789246" y="336443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6074337" y="2793034"/>
            <a:ext cx="1609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[10,50]</a:t>
            </a:r>
            <a:endParaRPr lang="it-IT" sz="1300" dirty="0"/>
          </a:p>
        </p:txBody>
      </p:sp>
      <p:cxnSp>
        <p:nvCxnSpPr>
          <p:cNvPr id="60" name="Connettore 2 59"/>
          <p:cNvCxnSpPr/>
          <p:nvPr/>
        </p:nvCxnSpPr>
        <p:spPr>
          <a:xfrm>
            <a:off x="2987287" y="-17248"/>
            <a:ext cx="14856" cy="3064846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>
            <a:off x="3237007" y="-17248"/>
            <a:ext cx="14856" cy="3064846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/>
          <p:nvPr/>
        </p:nvCxnSpPr>
        <p:spPr>
          <a:xfrm>
            <a:off x="7534935" y="0"/>
            <a:ext cx="0" cy="3103915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/>
          <p:nvPr/>
        </p:nvCxnSpPr>
        <p:spPr>
          <a:xfrm>
            <a:off x="5939698" y="-17248"/>
            <a:ext cx="14856" cy="310267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endCxn id="54" idx="3"/>
          </p:cNvCxnSpPr>
          <p:nvPr/>
        </p:nvCxnSpPr>
        <p:spPr>
          <a:xfrm>
            <a:off x="5693777" y="3418711"/>
            <a:ext cx="245922" cy="42363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po 80"/>
          <p:cNvGrpSpPr/>
          <p:nvPr/>
        </p:nvGrpSpPr>
        <p:grpSpPr>
          <a:xfrm>
            <a:off x="3924815" y="3744802"/>
            <a:ext cx="1017690" cy="1181816"/>
            <a:chOff x="8938272" y="2780584"/>
            <a:chExt cx="1415373" cy="1643634"/>
          </a:xfrm>
        </p:grpSpPr>
        <p:sp>
          <p:nvSpPr>
            <p:cNvPr id="82" name="Scheda 81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e 82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84" name="Gruppo 83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85" name="Ovale 84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6" name="Gruppo 85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87" name="Ovale 86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8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1" name="Rettangolo 90"/>
          <p:cNvSpPr/>
          <p:nvPr/>
        </p:nvSpPr>
        <p:spPr>
          <a:xfrm rot="16200000">
            <a:off x="5381612" y="4351676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ttore 2 91"/>
          <p:cNvCxnSpPr>
            <a:stCxn id="91" idx="0"/>
            <a:endCxn id="82" idx="1"/>
          </p:cNvCxnSpPr>
          <p:nvPr/>
        </p:nvCxnSpPr>
        <p:spPr>
          <a:xfrm flipH="1" flipV="1">
            <a:off x="4942505" y="4431850"/>
            <a:ext cx="574259" cy="8332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>
            <a:stCxn id="82" idx="3"/>
          </p:cNvCxnSpPr>
          <p:nvPr/>
        </p:nvCxnSpPr>
        <p:spPr>
          <a:xfrm flipH="1" flipV="1">
            <a:off x="3464298" y="4431849"/>
            <a:ext cx="661341" cy="1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/>
          <p:cNvSpPr txBox="1"/>
          <p:nvPr/>
        </p:nvSpPr>
        <p:spPr>
          <a:xfrm>
            <a:off x="3528788" y="4094621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3648838" y="3476079"/>
            <a:ext cx="1762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Device(s)_1 [1,30]</a:t>
            </a:r>
            <a:endParaRPr lang="it-IT" sz="1300" dirty="0"/>
          </a:p>
        </p:txBody>
      </p:sp>
      <p:sp>
        <p:nvSpPr>
          <p:cNvPr id="100" name="Scheda 99"/>
          <p:cNvSpPr/>
          <p:nvPr/>
        </p:nvSpPr>
        <p:spPr>
          <a:xfrm flipH="1">
            <a:off x="10316047" y="2929913"/>
            <a:ext cx="812249" cy="946392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Characteristics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111" name="Gruppo 110"/>
          <p:cNvGrpSpPr/>
          <p:nvPr/>
        </p:nvGrpSpPr>
        <p:grpSpPr>
          <a:xfrm>
            <a:off x="10461170" y="5547060"/>
            <a:ext cx="973182" cy="1130130"/>
            <a:chOff x="8938272" y="2780584"/>
            <a:chExt cx="1415373" cy="1643634"/>
          </a:xfrm>
        </p:grpSpPr>
        <p:sp>
          <p:nvSpPr>
            <p:cNvPr id="112" name="Scheda 111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e 112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14" name="Gruppo 113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15" name="Ovale 114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6" name="Gruppo 115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17" name="Ovale 116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8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1" name="Gruppo 120"/>
          <p:cNvGrpSpPr/>
          <p:nvPr/>
        </p:nvGrpSpPr>
        <p:grpSpPr>
          <a:xfrm>
            <a:off x="8452111" y="3581901"/>
            <a:ext cx="973182" cy="1130130"/>
            <a:chOff x="8938272" y="2780584"/>
            <a:chExt cx="1415373" cy="1643634"/>
          </a:xfrm>
        </p:grpSpPr>
        <p:sp>
          <p:nvSpPr>
            <p:cNvPr id="122" name="Scheda 121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24" name="Gruppo 123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6" name="Gruppo 125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27" name="Ovale 126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8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31" name="Connettore 2 130"/>
          <p:cNvCxnSpPr/>
          <p:nvPr/>
        </p:nvCxnSpPr>
        <p:spPr>
          <a:xfrm flipH="1" flipV="1">
            <a:off x="11017600" y="5008253"/>
            <a:ext cx="12907" cy="730847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sellaDiTesto 131"/>
          <p:cNvSpPr txBox="1"/>
          <p:nvPr/>
        </p:nvSpPr>
        <p:spPr>
          <a:xfrm>
            <a:off x="11055141" y="5302657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cxnSp>
        <p:nvCxnSpPr>
          <p:cNvPr id="133" name="Connettore 2 132"/>
          <p:cNvCxnSpPr>
            <a:stCxn id="122" idx="2"/>
          </p:cNvCxnSpPr>
          <p:nvPr/>
        </p:nvCxnSpPr>
        <p:spPr>
          <a:xfrm rot="5400000">
            <a:off x="5596040" y="2561181"/>
            <a:ext cx="1287833" cy="5589533"/>
          </a:xfrm>
          <a:prstGeom prst="bentConnector2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/>
          <p:cNvSpPr txBox="1"/>
          <p:nvPr/>
        </p:nvSpPr>
        <p:spPr>
          <a:xfrm>
            <a:off x="9130806" y="4859285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cxnSp>
        <p:nvCxnSpPr>
          <p:cNvPr id="140" name="Connettore 2 139"/>
          <p:cNvCxnSpPr>
            <a:stCxn id="36" idx="2"/>
          </p:cNvCxnSpPr>
          <p:nvPr/>
        </p:nvCxnSpPr>
        <p:spPr>
          <a:xfrm rot="16200000" flipH="1">
            <a:off x="6335490" y="2190666"/>
            <a:ext cx="265377" cy="8372123"/>
          </a:xfrm>
          <a:prstGeom prst="bentConnector2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endCxn id="122" idx="1"/>
          </p:cNvCxnSpPr>
          <p:nvPr/>
        </p:nvCxnSpPr>
        <p:spPr>
          <a:xfrm flipH="1" flipV="1">
            <a:off x="9425293" y="4238901"/>
            <a:ext cx="538666" cy="6082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7"/>
          <p:cNvSpPr txBox="1"/>
          <p:nvPr/>
        </p:nvSpPr>
        <p:spPr>
          <a:xfrm>
            <a:off x="8595540" y="3095925"/>
            <a:ext cx="16595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</a:t>
            </a:r>
            <a:r>
              <a:rPr lang="it-IT" sz="1300" dirty="0" err="1" smtClean="0"/>
              <a:t>device</a:t>
            </a:r>
            <a:r>
              <a:rPr lang="it-IT" sz="1300" dirty="0" smtClean="0"/>
              <a:t>(s)_2 </a:t>
            </a:r>
          </a:p>
          <a:p>
            <a:r>
              <a:rPr lang="it-IT" sz="1300" dirty="0" smtClean="0"/>
              <a:t>[1,10]</a:t>
            </a:r>
            <a:endParaRPr lang="it-IT" sz="1300" dirty="0"/>
          </a:p>
        </p:txBody>
      </p:sp>
      <p:sp>
        <p:nvSpPr>
          <p:cNvPr id="149" name="CasellaDiTesto 148"/>
          <p:cNvSpPr txBox="1"/>
          <p:nvPr/>
        </p:nvSpPr>
        <p:spPr>
          <a:xfrm>
            <a:off x="9778870" y="5273199"/>
            <a:ext cx="16595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for</a:t>
            </a:r>
          </a:p>
          <a:p>
            <a:r>
              <a:rPr lang="it-IT" sz="1300" dirty="0" smtClean="0"/>
              <a:t>[1,10]</a:t>
            </a:r>
            <a:endParaRPr lang="it-IT" sz="1300" dirty="0"/>
          </a:p>
        </p:txBody>
      </p:sp>
      <p:cxnSp>
        <p:nvCxnSpPr>
          <p:cNvPr id="150" name="Connettore 2 149"/>
          <p:cNvCxnSpPr/>
          <p:nvPr/>
        </p:nvCxnSpPr>
        <p:spPr>
          <a:xfrm flipH="1">
            <a:off x="10280166" y="-3691"/>
            <a:ext cx="6809" cy="2734577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/>
          <p:nvPr/>
        </p:nvCxnSpPr>
        <p:spPr>
          <a:xfrm>
            <a:off x="11316627" y="-220946"/>
            <a:ext cx="0" cy="2983272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/>
          <p:cNvSpPr txBox="1"/>
          <p:nvPr/>
        </p:nvSpPr>
        <p:spPr>
          <a:xfrm>
            <a:off x="3265101" y="11337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4" name="CasellaDiTesto 153"/>
          <p:cNvSpPr txBox="1"/>
          <p:nvPr/>
        </p:nvSpPr>
        <p:spPr>
          <a:xfrm>
            <a:off x="5982198" y="1132774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5" name="CasellaDiTesto 154"/>
          <p:cNvSpPr txBox="1"/>
          <p:nvPr/>
        </p:nvSpPr>
        <p:spPr>
          <a:xfrm>
            <a:off x="7562580" y="11337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6" name="CasellaDiTesto 155"/>
          <p:cNvSpPr txBox="1"/>
          <p:nvPr/>
        </p:nvSpPr>
        <p:spPr>
          <a:xfrm>
            <a:off x="11359364" y="9865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7" name="CasellaDiTesto 156"/>
          <p:cNvSpPr txBox="1"/>
          <p:nvPr/>
        </p:nvSpPr>
        <p:spPr>
          <a:xfrm>
            <a:off x="10283264" y="806454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505775" y="113536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61" name="CasellaDiTesto 160"/>
          <p:cNvSpPr txBox="1"/>
          <p:nvPr/>
        </p:nvSpPr>
        <p:spPr>
          <a:xfrm>
            <a:off x="936855" y="2340539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cxnSp>
        <p:nvCxnSpPr>
          <p:cNvPr id="162" name="Connettore 2 161"/>
          <p:cNvCxnSpPr/>
          <p:nvPr/>
        </p:nvCxnSpPr>
        <p:spPr>
          <a:xfrm>
            <a:off x="3382004" y="5611488"/>
            <a:ext cx="2329396" cy="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/>
          <p:cNvSpPr txBox="1"/>
          <p:nvPr/>
        </p:nvSpPr>
        <p:spPr>
          <a:xfrm>
            <a:off x="3635382" y="5281133"/>
            <a:ext cx="1863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Available</a:t>
            </a:r>
            <a:r>
              <a:rPr lang="it-IT" sz="1300" dirty="0" smtClean="0"/>
              <a:t> SL service [1,5]</a:t>
            </a:r>
            <a:endParaRPr lang="it-IT" sz="1300" dirty="0"/>
          </a:p>
        </p:txBody>
      </p:sp>
      <p:sp>
        <p:nvSpPr>
          <p:cNvPr id="167" name="Triangolo isoscele 12"/>
          <p:cNvSpPr/>
          <p:nvPr/>
        </p:nvSpPr>
        <p:spPr>
          <a:xfrm>
            <a:off x="2902171" y="5521939"/>
            <a:ext cx="462212" cy="422608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84534"/>
              <a:gd name="connsiteY0" fmla="*/ 969818 h 969818"/>
              <a:gd name="connsiteX1" fmla="*/ 1084534 w 1084534"/>
              <a:gd name="connsiteY1" fmla="*/ 0 h 969818"/>
              <a:gd name="connsiteX2" fmla="*/ 1060704 w 1084534"/>
              <a:gd name="connsiteY2" fmla="*/ 969818 h 969818"/>
              <a:gd name="connsiteX3" fmla="*/ 0 w 1084534"/>
              <a:gd name="connsiteY3" fmla="*/ 969818 h 969818"/>
              <a:gd name="connsiteX0" fmla="*/ 0 w 1060704"/>
              <a:gd name="connsiteY0" fmla="*/ 969818 h 969818"/>
              <a:gd name="connsiteX1" fmla="*/ 1042970 w 1060704"/>
              <a:gd name="connsiteY1" fmla="*/ 0 h 969818"/>
              <a:gd name="connsiteX2" fmla="*/ 1060704 w 1060704"/>
              <a:gd name="connsiteY2" fmla="*/ 969818 h 969818"/>
              <a:gd name="connsiteX3" fmla="*/ 0 w 1060704"/>
              <a:gd name="connsiteY3" fmla="*/ 969818 h 96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969818">
                <a:moveTo>
                  <a:pt x="0" y="969818"/>
                </a:moveTo>
                <a:lnTo>
                  <a:pt x="1042970" y="0"/>
                </a:lnTo>
                <a:lnTo>
                  <a:pt x="1060704" y="969818"/>
                </a:lnTo>
                <a:lnTo>
                  <a:pt x="0" y="969818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870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CasellaDiTesto 168"/>
          <p:cNvSpPr txBox="1"/>
          <p:nvPr/>
        </p:nvSpPr>
        <p:spPr>
          <a:xfrm>
            <a:off x="3957728" y="21327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10329711" y="2241656"/>
            <a:ext cx="10615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</a:t>
            </a:r>
          </a:p>
          <a:p>
            <a:r>
              <a:rPr lang="it-IT" sz="1300" dirty="0" smtClean="0"/>
              <a:t>Service [50]</a:t>
            </a:r>
            <a:endParaRPr lang="it-IT" sz="1300" dirty="0"/>
          </a:p>
        </p:txBody>
      </p:sp>
      <p:sp>
        <p:nvSpPr>
          <p:cNvPr id="108" name="Scheda 107"/>
          <p:cNvSpPr/>
          <p:nvPr/>
        </p:nvSpPr>
        <p:spPr>
          <a:xfrm flipH="1">
            <a:off x="1209555" y="4576147"/>
            <a:ext cx="905328" cy="970913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Promotion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09" name="Scheda 108"/>
          <p:cNvSpPr/>
          <p:nvPr/>
        </p:nvSpPr>
        <p:spPr>
          <a:xfrm flipH="1">
            <a:off x="6773855" y="4512667"/>
            <a:ext cx="716767" cy="839931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Promotion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34" name="CasellaDiTesto 133"/>
          <p:cNvSpPr txBox="1"/>
          <p:nvPr/>
        </p:nvSpPr>
        <p:spPr>
          <a:xfrm>
            <a:off x="11066736" y="4568036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135" name="Rettangolo 134"/>
          <p:cNvSpPr/>
          <p:nvPr/>
        </p:nvSpPr>
        <p:spPr>
          <a:xfrm rot="16200000">
            <a:off x="9619891" y="2833920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Connettore 2 135"/>
          <p:cNvCxnSpPr>
            <a:endCxn id="100" idx="3"/>
          </p:cNvCxnSpPr>
          <p:nvPr/>
        </p:nvCxnSpPr>
        <p:spPr>
          <a:xfrm>
            <a:off x="9945496" y="2922425"/>
            <a:ext cx="370551" cy="48068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36"/>
          <p:cNvSpPr txBox="1"/>
          <p:nvPr/>
        </p:nvSpPr>
        <p:spPr>
          <a:xfrm>
            <a:off x="4196459" y="5611488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cxnSp>
        <p:nvCxnSpPr>
          <p:cNvPr id="138" name="Connettore 2 137"/>
          <p:cNvCxnSpPr/>
          <p:nvPr/>
        </p:nvCxnSpPr>
        <p:spPr>
          <a:xfrm flipH="1">
            <a:off x="10031016" y="-10731"/>
            <a:ext cx="6809" cy="2734577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/>
          <p:cNvSpPr txBox="1"/>
          <p:nvPr/>
        </p:nvSpPr>
        <p:spPr>
          <a:xfrm>
            <a:off x="9497533" y="1619976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919614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308</Words>
  <Application>Microsoft Office PowerPoint</Application>
  <PresentationFormat>Widescreen</PresentationFormat>
  <Paragraphs>149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Pozzi</dc:creator>
  <cp:lastModifiedBy>Alessandro Pozzi</cp:lastModifiedBy>
  <cp:revision>55</cp:revision>
  <dcterms:created xsi:type="dcterms:W3CDTF">2016-04-10T16:24:22Z</dcterms:created>
  <dcterms:modified xsi:type="dcterms:W3CDTF">2016-05-02T13:59:16Z</dcterms:modified>
</cp:coreProperties>
</file>