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0CA8"/>
    <a:srgbClr val="8C3F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6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1182E-7B69-4EFE-B25E-B8DB71FFD0A7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EBF88-B503-4859-AB0B-08A40868D06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296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1182E-7B69-4EFE-B25E-B8DB71FFD0A7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EBF88-B503-4859-AB0B-08A40868D06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75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1182E-7B69-4EFE-B25E-B8DB71FFD0A7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EBF88-B503-4859-AB0B-08A40868D06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80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1182E-7B69-4EFE-B25E-B8DB71FFD0A7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EBF88-B503-4859-AB0B-08A40868D06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39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1182E-7B69-4EFE-B25E-B8DB71FFD0A7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EBF88-B503-4859-AB0B-08A40868D06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577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1182E-7B69-4EFE-B25E-B8DB71FFD0A7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EBF88-B503-4859-AB0B-08A40868D06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575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1182E-7B69-4EFE-B25E-B8DB71FFD0A7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EBF88-B503-4859-AB0B-08A40868D06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14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1182E-7B69-4EFE-B25E-B8DB71FFD0A7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EBF88-B503-4859-AB0B-08A40868D06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03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1182E-7B69-4EFE-B25E-B8DB71FFD0A7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EBF88-B503-4859-AB0B-08A40868D06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49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1182E-7B69-4EFE-B25E-B8DB71FFD0A7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EBF88-B503-4859-AB0B-08A40868D06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49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1182E-7B69-4EFE-B25E-B8DB71FFD0A7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EBF88-B503-4859-AB0B-08A40868D06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25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1182E-7B69-4EFE-B25E-B8DB71FFD0A7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EBF88-B503-4859-AB0B-08A40868D06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073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arrotondato 3"/>
          <p:cNvSpPr/>
          <p:nvPr/>
        </p:nvSpPr>
        <p:spPr>
          <a:xfrm>
            <a:off x="1027612" y="1193075"/>
            <a:ext cx="1445623" cy="98406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Figura a mano libera 6"/>
          <p:cNvSpPr/>
          <p:nvPr/>
        </p:nvSpPr>
        <p:spPr>
          <a:xfrm>
            <a:off x="3801292" y="1193074"/>
            <a:ext cx="1445623" cy="984069"/>
          </a:xfrm>
          <a:custGeom>
            <a:avLst/>
            <a:gdLst>
              <a:gd name="connsiteX0" fmla="*/ 199920 w 1445623"/>
              <a:gd name="connsiteY0" fmla="*/ 41686 h 984069"/>
              <a:gd name="connsiteX1" fmla="*/ 49801 w 1445623"/>
              <a:gd name="connsiteY1" fmla="*/ 191805 h 984069"/>
              <a:gd name="connsiteX2" fmla="*/ 49801 w 1445623"/>
              <a:gd name="connsiteY2" fmla="*/ 792262 h 984069"/>
              <a:gd name="connsiteX3" fmla="*/ 199920 w 1445623"/>
              <a:gd name="connsiteY3" fmla="*/ 942381 h 984069"/>
              <a:gd name="connsiteX4" fmla="*/ 1245701 w 1445623"/>
              <a:gd name="connsiteY4" fmla="*/ 942381 h 984069"/>
              <a:gd name="connsiteX5" fmla="*/ 1395820 w 1445623"/>
              <a:gd name="connsiteY5" fmla="*/ 792262 h 984069"/>
              <a:gd name="connsiteX6" fmla="*/ 1395820 w 1445623"/>
              <a:gd name="connsiteY6" fmla="*/ 191805 h 984069"/>
              <a:gd name="connsiteX7" fmla="*/ 1245701 w 1445623"/>
              <a:gd name="connsiteY7" fmla="*/ 41686 h 984069"/>
              <a:gd name="connsiteX8" fmla="*/ 164015 w 1445623"/>
              <a:gd name="connsiteY8" fmla="*/ 0 h 984069"/>
              <a:gd name="connsiteX9" fmla="*/ 1281608 w 1445623"/>
              <a:gd name="connsiteY9" fmla="*/ 0 h 984069"/>
              <a:gd name="connsiteX10" fmla="*/ 1445623 w 1445623"/>
              <a:gd name="connsiteY10" fmla="*/ 164015 h 984069"/>
              <a:gd name="connsiteX11" fmla="*/ 1445623 w 1445623"/>
              <a:gd name="connsiteY11" fmla="*/ 820054 h 984069"/>
              <a:gd name="connsiteX12" fmla="*/ 1281608 w 1445623"/>
              <a:gd name="connsiteY12" fmla="*/ 984069 h 984069"/>
              <a:gd name="connsiteX13" fmla="*/ 164015 w 1445623"/>
              <a:gd name="connsiteY13" fmla="*/ 984069 h 984069"/>
              <a:gd name="connsiteX14" fmla="*/ 0 w 1445623"/>
              <a:gd name="connsiteY14" fmla="*/ 820054 h 984069"/>
              <a:gd name="connsiteX15" fmla="*/ 0 w 1445623"/>
              <a:gd name="connsiteY15" fmla="*/ 164015 h 984069"/>
              <a:gd name="connsiteX16" fmla="*/ 164015 w 1445623"/>
              <a:gd name="connsiteY16" fmla="*/ 0 h 98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45623" h="984069">
                <a:moveTo>
                  <a:pt x="199920" y="41686"/>
                </a:moveTo>
                <a:cubicBezTo>
                  <a:pt x="117012" y="41686"/>
                  <a:pt x="49801" y="108897"/>
                  <a:pt x="49801" y="191805"/>
                </a:cubicBezTo>
                <a:lnTo>
                  <a:pt x="49801" y="792262"/>
                </a:lnTo>
                <a:cubicBezTo>
                  <a:pt x="49801" y="875170"/>
                  <a:pt x="117012" y="942381"/>
                  <a:pt x="199920" y="942381"/>
                </a:cubicBezTo>
                <a:lnTo>
                  <a:pt x="1245701" y="942381"/>
                </a:lnTo>
                <a:cubicBezTo>
                  <a:pt x="1328609" y="942381"/>
                  <a:pt x="1395820" y="875170"/>
                  <a:pt x="1395820" y="792262"/>
                </a:cubicBezTo>
                <a:lnTo>
                  <a:pt x="1395820" y="191805"/>
                </a:lnTo>
                <a:cubicBezTo>
                  <a:pt x="1395820" y="108897"/>
                  <a:pt x="1328609" y="41686"/>
                  <a:pt x="1245701" y="41686"/>
                </a:cubicBezTo>
                <a:close/>
                <a:moveTo>
                  <a:pt x="164015" y="0"/>
                </a:moveTo>
                <a:lnTo>
                  <a:pt x="1281608" y="0"/>
                </a:lnTo>
                <a:cubicBezTo>
                  <a:pt x="1372191" y="0"/>
                  <a:pt x="1445623" y="73432"/>
                  <a:pt x="1445623" y="164015"/>
                </a:cubicBezTo>
                <a:lnTo>
                  <a:pt x="1445623" y="820054"/>
                </a:lnTo>
                <a:cubicBezTo>
                  <a:pt x="1445623" y="910637"/>
                  <a:pt x="1372191" y="984069"/>
                  <a:pt x="1281608" y="984069"/>
                </a:cubicBezTo>
                <a:lnTo>
                  <a:pt x="164015" y="984069"/>
                </a:lnTo>
                <a:cubicBezTo>
                  <a:pt x="73432" y="984069"/>
                  <a:pt x="0" y="910637"/>
                  <a:pt x="0" y="820054"/>
                </a:cubicBezTo>
                <a:lnTo>
                  <a:pt x="0" y="164015"/>
                </a:lnTo>
                <a:cubicBezTo>
                  <a:pt x="0" y="73432"/>
                  <a:pt x="73432" y="0"/>
                  <a:pt x="164015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Freccia a destra 7"/>
          <p:cNvSpPr/>
          <p:nvPr/>
        </p:nvSpPr>
        <p:spPr>
          <a:xfrm>
            <a:off x="6165669" y="1550126"/>
            <a:ext cx="722811" cy="348343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igura a mano libera 12"/>
          <p:cNvSpPr/>
          <p:nvPr/>
        </p:nvSpPr>
        <p:spPr>
          <a:xfrm>
            <a:off x="4084863" y="2879815"/>
            <a:ext cx="720406" cy="942884"/>
          </a:xfrm>
          <a:custGeom>
            <a:avLst/>
            <a:gdLst>
              <a:gd name="connsiteX0" fmla="*/ 360203 w 720406"/>
              <a:gd name="connsiteY0" fmla="*/ 83910 h 942884"/>
              <a:gd name="connsiteX1" fmla="*/ 64111 w 720406"/>
              <a:gd name="connsiteY1" fmla="*/ 471442 h 942884"/>
              <a:gd name="connsiteX2" fmla="*/ 360203 w 720406"/>
              <a:gd name="connsiteY2" fmla="*/ 858973 h 942884"/>
              <a:gd name="connsiteX3" fmla="*/ 656294 w 720406"/>
              <a:gd name="connsiteY3" fmla="*/ 471442 h 942884"/>
              <a:gd name="connsiteX4" fmla="*/ 360203 w 720406"/>
              <a:gd name="connsiteY4" fmla="*/ 0 h 942884"/>
              <a:gd name="connsiteX5" fmla="*/ 720406 w 720406"/>
              <a:gd name="connsiteY5" fmla="*/ 471442 h 942884"/>
              <a:gd name="connsiteX6" fmla="*/ 360203 w 720406"/>
              <a:gd name="connsiteY6" fmla="*/ 942884 h 942884"/>
              <a:gd name="connsiteX7" fmla="*/ 0 w 720406"/>
              <a:gd name="connsiteY7" fmla="*/ 471442 h 942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0406" h="942884">
                <a:moveTo>
                  <a:pt x="360203" y="83910"/>
                </a:moveTo>
                <a:lnTo>
                  <a:pt x="64111" y="471442"/>
                </a:lnTo>
                <a:lnTo>
                  <a:pt x="360203" y="858973"/>
                </a:lnTo>
                <a:lnTo>
                  <a:pt x="656294" y="471442"/>
                </a:lnTo>
                <a:close/>
                <a:moveTo>
                  <a:pt x="360203" y="0"/>
                </a:moveTo>
                <a:lnTo>
                  <a:pt x="720406" y="471442"/>
                </a:lnTo>
                <a:lnTo>
                  <a:pt x="360203" y="942884"/>
                </a:lnTo>
                <a:lnTo>
                  <a:pt x="0" y="471442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mbo 10"/>
          <p:cNvSpPr/>
          <p:nvPr/>
        </p:nvSpPr>
        <p:spPr>
          <a:xfrm>
            <a:off x="1580606" y="2969623"/>
            <a:ext cx="592183" cy="775063"/>
          </a:xfrm>
          <a:prstGeom prst="diamond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sellaDiTesto 13"/>
          <p:cNvSpPr txBox="1"/>
          <p:nvPr/>
        </p:nvSpPr>
        <p:spPr>
          <a:xfrm>
            <a:off x="3596640" y="313509"/>
            <a:ext cx="1062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C-IDM</a:t>
            </a:r>
          </a:p>
        </p:txBody>
      </p:sp>
      <p:sp>
        <p:nvSpPr>
          <p:cNvPr id="16" name="CasellaDiTesto 15"/>
          <p:cNvSpPr txBox="1"/>
          <p:nvPr/>
        </p:nvSpPr>
        <p:spPr>
          <a:xfrm>
            <a:off x="2307770" y="3178629"/>
            <a:ext cx="984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Group</a:t>
            </a:r>
          </a:p>
        </p:txBody>
      </p:sp>
      <p:cxnSp>
        <p:nvCxnSpPr>
          <p:cNvPr id="19" name="Connettore 2 18"/>
          <p:cNvCxnSpPr/>
          <p:nvPr/>
        </p:nvCxnSpPr>
        <p:spPr>
          <a:xfrm>
            <a:off x="7863840" y="1685108"/>
            <a:ext cx="1942011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/>
          <p:cNvSpPr txBox="1"/>
          <p:nvPr/>
        </p:nvSpPr>
        <p:spPr>
          <a:xfrm>
            <a:off x="8016239" y="1115479"/>
            <a:ext cx="163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gency FB" panose="020B0503020202020204" pitchFamily="34" charset="0"/>
              </a:rPr>
              <a:t>Is made with [1:1]</a:t>
            </a:r>
            <a:endParaRPr lang="en-US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062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arrotondato 3"/>
          <p:cNvSpPr/>
          <p:nvPr/>
        </p:nvSpPr>
        <p:spPr>
          <a:xfrm rot="10800000" flipV="1">
            <a:off x="9742978" y="4939386"/>
            <a:ext cx="1445623" cy="92416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Who we are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ttangolo arrotondato 5"/>
          <p:cNvSpPr/>
          <p:nvPr/>
        </p:nvSpPr>
        <p:spPr>
          <a:xfrm>
            <a:off x="9742981" y="3588437"/>
            <a:ext cx="1445623" cy="98406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 group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igura a mano libera 6"/>
          <p:cNvSpPr/>
          <p:nvPr/>
        </p:nvSpPr>
        <p:spPr>
          <a:xfrm>
            <a:off x="2554383" y="2649780"/>
            <a:ext cx="1445623" cy="984069"/>
          </a:xfrm>
          <a:custGeom>
            <a:avLst/>
            <a:gdLst>
              <a:gd name="connsiteX0" fmla="*/ 199920 w 1445623"/>
              <a:gd name="connsiteY0" fmla="*/ 41686 h 984069"/>
              <a:gd name="connsiteX1" fmla="*/ 49801 w 1445623"/>
              <a:gd name="connsiteY1" fmla="*/ 191805 h 984069"/>
              <a:gd name="connsiteX2" fmla="*/ 49801 w 1445623"/>
              <a:gd name="connsiteY2" fmla="*/ 792262 h 984069"/>
              <a:gd name="connsiteX3" fmla="*/ 199920 w 1445623"/>
              <a:gd name="connsiteY3" fmla="*/ 942381 h 984069"/>
              <a:gd name="connsiteX4" fmla="*/ 1245701 w 1445623"/>
              <a:gd name="connsiteY4" fmla="*/ 942381 h 984069"/>
              <a:gd name="connsiteX5" fmla="*/ 1395820 w 1445623"/>
              <a:gd name="connsiteY5" fmla="*/ 792262 h 984069"/>
              <a:gd name="connsiteX6" fmla="*/ 1395820 w 1445623"/>
              <a:gd name="connsiteY6" fmla="*/ 191805 h 984069"/>
              <a:gd name="connsiteX7" fmla="*/ 1245701 w 1445623"/>
              <a:gd name="connsiteY7" fmla="*/ 41686 h 984069"/>
              <a:gd name="connsiteX8" fmla="*/ 164015 w 1445623"/>
              <a:gd name="connsiteY8" fmla="*/ 0 h 984069"/>
              <a:gd name="connsiteX9" fmla="*/ 1281608 w 1445623"/>
              <a:gd name="connsiteY9" fmla="*/ 0 h 984069"/>
              <a:gd name="connsiteX10" fmla="*/ 1445623 w 1445623"/>
              <a:gd name="connsiteY10" fmla="*/ 164015 h 984069"/>
              <a:gd name="connsiteX11" fmla="*/ 1445623 w 1445623"/>
              <a:gd name="connsiteY11" fmla="*/ 820054 h 984069"/>
              <a:gd name="connsiteX12" fmla="*/ 1281608 w 1445623"/>
              <a:gd name="connsiteY12" fmla="*/ 984069 h 984069"/>
              <a:gd name="connsiteX13" fmla="*/ 164015 w 1445623"/>
              <a:gd name="connsiteY13" fmla="*/ 984069 h 984069"/>
              <a:gd name="connsiteX14" fmla="*/ 0 w 1445623"/>
              <a:gd name="connsiteY14" fmla="*/ 820054 h 984069"/>
              <a:gd name="connsiteX15" fmla="*/ 0 w 1445623"/>
              <a:gd name="connsiteY15" fmla="*/ 164015 h 984069"/>
              <a:gd name="connsiteX16" fmla="*/ 164015 w 1445623"/>
              <a:gd name="connsiteY16" fmla="*/ 0 h 98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45623" h="984069">
                <a:moveTo>
                  <a:pt x="199920" y="41686"/>
                </a:moveTo>
                <a:cubicBezTo>
                  <a:pt x="117012" y="41686"/>
                  <a:pt x="49801" y="108897"/>
                  <a:pt x="49801" y="191805"/>
                </a:cubicBezTo>
                <a:lnTo>
                  <a:pt x="49801" y="792262"/>
                </a:lnTo>
                <a:cubicBezTo>
                  <a:pt x="49801" y="875170"/>
                  <a:pt x="117012" y="942381"/>
                  <a:pt x="199920" y="942381"/>
                </a:cubicBezTo>
                <a:lnTo>
                  <a:pt x="1245701" y="942381"/>
                </a:lnTo>
                <a:cubicBezTo>
                  <a:pt x="1328609" y="942381"/>
                  <a:pt x="1395820" y="875170"/>
                  <a:pt x="1395820" y="792262"/>
                </a:cubicBezTo>
                <a:lnTo>
                  <a:pt x="1395820" y="191805"/>
                </a:lnTo>
                <a:cubicBezTo>
                  <a:pt x="1395820" y="108897"/>
                  <a:pt x="1328609" y="41686"/>
                  <a:pt x="1245701" y="41686"/>
                </a:cubicBezTo>
                <a:close/>
                <a:moveTo>
                  <a:pt x="164015" y="0"/>
                </a:moveTo>
                <a:lnTo>
                  <a:pt x="1281608" y="0"/>
                </a:lnTo>
                <a:cubicBezTo>
                  <a:pt x="1372191" y="0"/>
                  <a:pt x="1445623" y="73432"/>
                  <a:pt x="1445623" y="164015"/>
                </a:cubicBezTo>
                <a:lnTo>
                  <a:pt x="1445623" y="820054"/>
                </a:lnTo>
                <a:cubicBezTo>
                  <a:pt x="1445623" y="910637"/>
                  <a:pt x="1372191" y="984069"/>
                  <a:pt x="1281608" y="984069"/>
                </a:cubicBezTo>
                <a:lnTo>
                  <a:pt x="164015" y="984069"/>
                </a:lnTo>
                <a:cubicBezTo>
                  <a:pt x="73432" y="984069"/>
                  <a:pt x="0" y="910637"/>
                  <a:pt x="0" y="820054"/>
                </a:cubicBezTo>
                <a:lnTo>
                  <a:pt x="0" y="164015"/>
                </a:lnTo>
                <a:cubicBezTo>
                  <a:pt x="0" y="73432"/>
                  <a:pt x="73432" y="0"/>
                  <a:pt x="164015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Device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Figura a mano libera 7"/>
          <p:cNvSpPr/>
          <p:nvPr/>
        </p:nvSpPr>
        <p:spPr>
          <a:xfrm>
            <a:off x="5756069" y="2649779"/>
            <a:ext cx="1445623" cy="984069"/>
          </a:xfrm>
          <a:custGeom>
            <a:avLst/>
            <a:gdLst>
              <a:gd name="connsiteX0" fmla="*/ 199920 w 1445623"/>
              <a:gd name="connsiteY0" fmla="*/ 41686 h 984069"/>
              <a:gd name="connsiteX1" fmla="*/ 49801 w 1445623"/>
              <a:gd name="connsiteY1" fmla="*/ 191805 h 984069"/>
              <a:gd name="connsiteX2" fmla="*/ 49801 w 1445623"/>
              <a:gd name="connsiteY2" fmla="*/ 792262 h 984069"/>
              <a:gd name="connsiteX3" fmla="*/ 199920 w 1445623"/>
              <a:gd name="connsiteY3" fmla="*/ 942381 h 984069"/>
              <a:gd name="connsiteX4" fmla="*/ 1245701 w 1445623"/>
              <a:gd name="connsiteY4" fmla="*/ 942381 h 984069"/>
              <a:gd name="connsiteX5" fmla="*/ 1395820 w 1445623"/>
              <a:gd name="connsiteY5" fmla="*/ 792262 h 984069"/>
              <a:gd name="connsiteX6" fmla="*/ 1395820 w 1445623"/>
              <a:gd name="connsiteY6" fmla="*/ 191805 h 984069"/>
              <a:gd name="connsiteX7" fmla="*/ 1245701 w 1445623"/>
              <a:gd name="connsiteY7" fmla="*/ 41686 h 984069"/>
              <a:gd name="connsiteX8" fmla="*/ 164015 w 1445623"/>
              <a:gd name="connsiteY8" fmla="*/ 0 h 984069"/>
              <a:gd name="connsiteX9" fmla="*/ 1281608 w 1445623"/>
              <a:gd name="connsiteY9" fmla="*/ 0 h 984069"/>
              <a:gd name="connsiteX10" fmla="*/ 1445623 w 1445623"/>
              <a:gd name="connsiteY10" fmla="*/ 164015 h 984069"/>
              <a:gd name="connsiteX11" fmla="*/ 1445623 w 1445623"/>
              <a:gd name="connsiteY11" fmla="*/ 820054 h 984069"/>
              <a:gd name="connsiteX12" fmla="*/ 1281608 w 1445623"/>
              <a:gd name="connsiteY12" fmla="*/ 984069 h 984069"/>
              <a:gd name="connsiteX13" fmla="*/ 164015 w 1445623"/>
              <a:gd name="connsiteY13" fmla="*/ 984069 h 984069"/>
              <a:gd name="connsiteX14" fmla="*/ 0 w 1445623"/>
              <a:gd name="connsiteY14" fmla="*/ 820054 h 984069"/>
              <a:gd name="connsiteX15" fmla="*/ 0 w 1445623"/>
              <a:gd name="connsiteY15" fmla="*/ 164015 h 984069"/>
              <a:gd name="connsiteX16" fmla="*/ 164015 w 1445623"/>
              <a:gd name="connsiteY16" fmla="*/ 0 h 98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45623" h="984069">
                <a:moveTo>
                  <a:pt x="199920" y="41686"/>
                </a:moveTo>
                <a:cubicBezTo>
                  <a:pt x="117012" y="41686"/>
                  <a:pt x="49801" y="108897"/>
                  <a:pt x="49801" y="191805"/>
                </a:cubicBezTo>
                <a:lnTo>
                  <a:pt x="49801" y="792262"/>
                </a:lnTo>
                <a:cubicBezTo>
                  <a:pt x="49801" y="875170"/>
                  <a:pt x="117012" y="942381"/>
                  <a:pt x="199920" y="942381"/>
                </a:cubicBezTo>
                <a:lnTo>
                  <a:pt x="1245701" y="942381"/>
                </a:lnTo>
                <a:cubicBezTo>
                  <a:pt x="1328609" y="942381"/>
                  <a:pt x="1395820" y="875170"/>
                  <a:pt x="1395820" y="792262"/>
                </a:cubicBezTo>
                <a:lnTo>
                  <a:pt x="1395820" y="191805"/>
                </a:lnTo>
                <a:cubicBezTo>
                  <a:pt x="1395820" y="108897"/>
                  <a:pt x="1328609" y="41686"/>
                  <a:pt x="1245701" y="41686"/>
                </a:cubicBezTo>
                <a:close/>
                <a:moveTo>
                  <a:pt x="164015" y="0"/>
                </a:moveTo>
                <a:lnTo>
                  <a:pt x="1281608" y="0"/>
                </a:lnTo>
                <a:cubicBezTo>
                  <a:pt x="1372191" y="0"/>
                  <a:pt x="1445623" y="73432"/>
                  <a:pt x="1445623" y="164015"/>
                </a:cubicBezTo>
                <a:lnTo>
                  <a:pt x="1445623" y="820054"/>
                </a:lnTo>
                <a:cubicBezTo>
                  <a:pt x="1445623" y="910637"/>
                  <a:pt x="1372191" y="984069"/>
                  <a:pt x="1281608" y="984069"/>
                </a:cubicBezTo>
                <a:lnTo>
                  <a:pt x="164015" y="984069"/>
                </a:lnTo>
                <a:cubicBezTo>
                  <a:pt x="73432" y="984069"/>
                  <a:pt x="0" y="910637"/>
                  <a:pt x="0" y="820054"/>
                </a:cubicBezTo>
                <a:lnTo>
                  <a:pt x="0" y="164015"/>
                </a:lnTo>
                <a:cubicBezTo>
                  <a:pt x="0" y="73432"/>
                  <a:pt x="73432" y="0"/>
                  <a:pt x="164015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Smart Life</a:t>
            </a:r>
          </a:p>
        </p:txBody>
      </p:sp>
      <p:sp>
        <p:nvSpPr>
          <p:cNvPr id="9" name="Figura a mano libera 8"/>
          <p:cNvSpPr/>
          <p:nvPr/>
        </p:nvSpPr>
        <p:spPr>
          <a:xfrm>
            <a:off x="2554383" y="4857750"/>
            <a:ext cx="1445623" cy="1012495"/>
          </a:xfrm>
          <a:custGeom>
            <a:avLst/>
            <a:gdLst>
              <a:gd name="connsiteX0" fmla="*/ 199920 w 1445623"/>
              <a:gd name="connsiteY0" fmla="*/ 41686 h 984069"/>
              <a:gd name="connsiteX1" fmla="*/ 49801 w 1445623"/>
              <a:gd name="connsiteY1" fmla="*/ 191805 h 984069"/>
              <a:gd name="connsiteX2" fmla="*/ 49801 w 1445623"/>
              <a:gd name="connsiteY2" fmla="*/ 792262 h 984069"/>
              <a:gd name="connsiteX3" fmla="*/ 199920 w 1445623"/>
              <a:gd name="connsiteY3" fmla="*/ 942381 h 984069"/>
              <a:gd name="connsiteX4" fmla="*/ 1245701 w 1445623"/>
              <a:gd name="connsiteY4" fmla="*/ 942381 h 984069"/>
              <a:gd name="connsiteX5" fmla="*/ 1395820 w 1445623"/>
              <a:gd name="connsiteY5" fmla="*/ 792262 h 984069"/>
              <a:gd name="connsiteX6" fmla="*/ 1395820 w 1445623"/>
              <a:gd name="connsiteY6" fmla="*/ 191805 h 984069"/>
              <a:gd name="connsiteX7" fmla="*/ 1245701 w 1445623"/>
              <a:gd name="connsiteY7" fmla="*/ 41686 h 984069"/>
              <a:gd name="connsiteX8" fmla="*/ 164015 w 1445623"/>
              <a:gd name="connsiteY8" fmla="*/ 0 h 984069"/>
              <a:gd name="connsiteX9" fmla="*/ 1281608 w 1445623"/>
              <a:gd name="connsiteY9" fmla="*/ 0 h 984069"/>
              <a:gd name="connsiteX10" fmla="*/ 1445623 w 1445623"/>
              <a:gd name="connsiteY10" fmla="*/ 164015 h 984069"/>
              <a:gd name="connsiteX11" fmla="*/ 1445623 w 1445623"/>
              <a:gd name="connsiteY11" fmla="*/ 820054 h 984069"/>
              <a:gd name="connsiteX12" fmla="*/ 1281608 w 1445623"/>
              <a:gd name="connsiteY12" fmla="*/ 984069 h 984069"/>
              <a:gd name="connsiteX13" fmla="*/ 164015 w 1445623"/>
              <a:gd name="connsiteY13" fmla="*/ 984069 h 984069"/>
              <a:gd name="connsiteX14" fmla="*/ 0 w 1445623"/>
              <a:gd name="connsiteY14" fmla="*/ 820054 h 984069"/>
              <a:gd name="connsiteX15" fmla="*/ 0 w 1445623"/>
              <a:gd name="connsiteY15" fmla="*/ 164015 h 984069"/>
              <a:gd name="connsiteX16" fmla="*/ 164015 w 1445623"/>
              <a:gd name="connsiteY16" fmla="*/ 0 h 98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45623" h="984069">
                <a:moveTo>
                  <a:pt x="199920" y="41686"/>
                </a:moveTo>
                <a:cubicBezTo>
                  <a:pt x="117012" y="41686"/>
                  <a:pt x="49801" y="108897"/>
                  <a:pt x="49801" y="191805"/>
                </a:cubicBezTo>
                <a:lnTo>
                  <a:pt x="49801" y="792262"/>
                </a:lnTo>
                <a:cubicBezTo>
                  <a:pt x="49801" y="875170"/>
                  <a:pt x="117012" y="942381"/>
                  <a:pt x="199920" y="942381"/>
                </a:cubicBezTo>
                <a:lnTo>
                  <a:pt x="1245701" y="942381"/>
                </a:lnTo>
                <a:cubicBezTo>
                  <a:pt x="1328609" y="942381"/>
                  <a:pt x="1395820" y="875170"/>
                  <a:pt x="1395820" y="792262"/>
                </a:cubicBezTo>
                <a:lnTo>
                  <a:pt x="1395820" y="191805"/>
                </a:lnTo>
                <a:cubicBezTo>
                  <a:pt x="1395820" y="108897"/>
                  <a:pt x="1328609" y="41686"/>
                  <a:pt x="1245701" y="41686"/>
                </a:cubicBezTo>
                <a:close/>
                <a:moveTo>
                  <a:pt x="164015" y="0"/>
                </a:moveTo>
                <a:lnTo>
                  <a:pt x="1281608" y="0"/>
                </a:lnTo>
                <a:cubicBezTo>
                  <a:pt x="1372191" y="0"/>
                  <a:pt x="1445623" y="73432"/>
                  <a:pt x="1445623" y="164015"/>
                </a:cubicBezTo>
                <a:lnTo>
                  <a:pt x="1445623" y="820054"/>
                </a:lnTo>
                <a:cubicBezTo>
                  <a:pt x="1445623" y="910637"/>
                  <a:pt x="1372191" y="984069"/>
                  <a:pt x="1281608" y="984069"/>
                </a:cubicBezTo>
                <a:lnTo>
                  <a:pt x="164015" y="984069"/>
                </a:lnTo>
                <a:cubicBezTo>
                  <a:pt x="73432" y="984069"/>
                  <a:pt x="0" y="910637"/>
                  <a:pt x="0" y="820054"/>
                </a:cubicBezTo>
                <a:lnTo>
                  <a:pt x="0" y="164015"/>
                </a:lnTo>
                <a:cubicBezTo>
                  <a:pt x="0" y="73432"/>
                  <a:pt x="73432" y="0"/>
                  <a:pt x="164015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Assistance Service</a:t>
            </a:r>
          </a:p>
        </p:txBody>
      </p:sp>
      <p:cxnSp>
        <p:nvCxnSpPr>
          <p:cNvPr id="11" name="Connettore 2 10"/>
          <p:cNvCxnSpPr>
            <a:stCxn id="7" idx="11"/>
            <a:endCxn id="8" idx="14"/>
          </p:cNvCxnSpPr>
          <p:nvPr/>
        </p:nvCxnSpPr>
        <p:spPr>
          <a:xfrm flipV="1">
            <a:off x="4000006" y="3469833"/>
            <a:ext cx="1756063" cy="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/>
          <p:cNvCxnSpPr>
            <a:stCxn id="8" idx="15"/>
            <a:endCxn id="7" idx="10"/>
          </p:cNvCxnSpPr>
          <p:nvPr/>
        </p:nvCxnSpPr>
        <p:spPr>
          <a:xfrm flipH="1">
            <a:off x="4000006" y="2813794"/>
            <a:ext cx="1756063" cy="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/>
          <p:cNvSpPr txBox="1"/>
          <p:nvPr/>
        </p:nvSpPr>
        <p:spPr>
          <a:xfrm>
            <a:off x="4310446" y="3225474"/>
            <a:ext cx="10245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300" dirty="0" err="1" smtClean="0"/>
              <a:t>Available</a:t>
            </a:r>
            <a:r>
              <a:rPr lang="it-IT" sz="1300" dirty="0" smtClean="0"/>
              <a:t> SL </a:t>
            </a:r>
          </a:p>
          <a:p>
            <a:r>
              <a:rPr lang="it-IT" sz="1300" dirty="0" smtClean="0"/>
              <a:t>Service [1,5]</a:t>
            </a:r>
            <a:endParaRPr lang="it-IT" sz="1300" dirty="0"/>
          </a:p>
        </p:txBody>
      </p:sp>
      <p:sp>
        <p:nvSpPr>
          <p:cNvPr id="24" name="CasellaDiTesto 23"/>
          <p:cNvSpPr txBox="1"/>
          <p:nvPr/>
        </p:nvSpPr>
        <p:spPr>
          <a:xfrm>
            <a:off x="4207661" y="2571750"/>
            <a:ext cx="12379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For Device(s)_1 [1,30]</a:t>
            </a:r>
            <a:endParaRPr lang="it-IT" sz="1300" dirty="0"/>
          </a:p>
        </p:txBody>
      </p:sp>
      <p:cxnSp>
        <p:nvCxnSpPr>
          <p:cNvPr id="25" name="Connettore 2 24"/>
          <p:cNvCxnSpPr>
            <a:stCxn id="7" idx="12"/>
            <a:endCxn id="9" idx="7"/>
          </p:cNvCxnSpPr>
          <p:nvPr/>
        </p:nvCxnSpPr>
        <p:spPr>
          <a:xfrm flipH="1">
            <a:off x="3800084" y="3633849"/>
            <a:ext cx="35907" cy="126679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/>
          <p:cNvCxnSpPr>
            <a:stCxn id="9" idx="8"/>
            <a:endCxn id="7" idx="3"/>
          </p:cNvCxnSpPr>
          <p:nvPr/>
        </p:nvCxnSpPr>
        <p:spPr>
          <a:xfrm flipV="1">
            <a:off x="2718398" y="3592161"/>
            <a:ext cx="35905" cy="126558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sellaDiTesto 37"/>
          <p:cNvSpPr txBox="1"/>
          <p:nvPr/>
        </p:nvSpPr>
        <p:spPr>
          <a:xfrm>
            <a:off x="3825764" y="3903458"/>
            <a:ext cx="12379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Assistance For</a:t>
            </a:r>
          </a:p>
          <a:p>
            <a:r>
              <a:rPr lang="it-IT" sz="1300" dirty="0" smtClean="0"/>
              <a:t>[1,10]</a:t>
            </a:r>
            <a:endParaRPr lang="it-IT" sz="1300" dirty="0"/>
          </a:p>
        </p:txBody>
      </p:sp>
      <p:sp>
        <p:nvSpPr>
          <p:cNvPr id="39" name="CasellaDiTesto 38"/>
          <p:cNvSpPr txBox="1"/>
          <p:nvPr/>
        </p:nvSpPr>
        <p:spPr>
          <a:xfrm>
            <a:off x="1529077" y="4041872"/>
            <a:ext cx="12379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For Device(s)_2</a:t>
            </a:r>
          </a:p>
          <a:p>
            <a:r>
              <a:rPr lang="it-IT" sz="1300" dirty="0" smtClean="0"/>
              <a:t>[1:10]</a:t>
            </a:r>
            <a:endParaRPr lang="it-IT" sz="1300" dirty="0"/>
          </a:p>
        </p:txBody>
      </p:sp>
      <p:sp>
        <p:nvSpPr>
          <p:cNvPr id="41" name="Figura a mano libera 40"/>
          <p:cNvSpPr/>
          <p:nvPr/>
        </p:nvSpPr>
        <p:spPr>
          <a:xfrm>
            <a:off x="7768589" y="2649779"/>
            <a:ext cx="409706" cy="469712"/>
          </a:xfrm>
          <a:custGeom>
            <a:avLst/>
            <a:gdLst>
              <a:gd name="connsiteX0" fmla="*/ 360203 w 720406"/>
              <a:gd name="connsiteY0" fmla="*/ 83910 h 942884"/>
              <a:gd name="connsiteX1" fmla="*/ 64111 w 720406"/>
              <a:gd name="connsiteY1" fmla="*/ 471442 h 942884"/>
              <a:gd name="connsiteX2" fmla="*/ 360203 w 720406"/>
              <a:gd name="connsiteY2" fmla="*/ 858973 h 942884"/>
              <a:gd name="connsiteX3" fmla="*/ 656294 w 720406"/>
              <a:gd name="connsiteY3" fmla="*/ 471442 h 942884"/>
              <a:gd name="connsiteX4" fmla="*/ 360203 w 720406"/>
              <a:gd name="connsiteY4" fmla="*/ 0 h 942884"/>
              <a:gd name="connsiteX5" fmla="*/ 720406 w 720406"/>
              <a:gd name="connsiteY5" fmla="*/ 471442 h 942884"/>
              <a:gd name="connsiteX6" fmla="*/ 360203 w 720406"/>
              <a:gd name="connsiteY6" fmla="*/ 942884 h 942884"/>
              <a:gd name="connsiteX7" fmla="*/ 0 w 720406"/>
              <a:gd name="connsiteY7" fmla="*/ 471442 h 942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0406" h="942884">
                <a:moveTo>
                  <a:pt x="360203" y="83910"/>
                </a:moveTo>
                <a:lnTo>
                  <a:pt x="64111" y="471442"/>
                </a:lnTo>
                <a:lnTo>
                  <a:pt x="360203" y="858973"/>
                </a:lnTo>
                <a:lnTo>
                  <a:pt x="656294" y="471442"/>
                </a:lnTo>
                <a:close/>
                <a:moveTo>
                  <a:pt x="360203" y="0"/>
                </a:moveTo>
                <a:lnTo>
                  <a:pt x="720406" y="471442"/>
                </a:lnTo>
                <a:lnTo>
                  <a:pt x="360203" y="942884"/>
                </a:lnTo>
                <a:lnTo>
                  <a:pt x="0" y="471442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igura a mano libera 41"/>
          <p:cNvSpPr/>
          <p:nvPr/>
        </p:nvSpPr>
        <p:spPr>
          <a:xfrm>
            <a:off x="1459445" y="2641378"/>
            <a:ext cx="417034" cy="478113"/>
          </a:xfrm>
          <a:custGeom>
            <a:avLst/>
            <a:gdLst>
              <a:gd name="connsiteX0" fmla="*/ 360203 w 720406"/>
              <a:gd name="connsiteY0" fmla="*/ 83910 h 942884"/>
              <a:gd name="connsiteX1" fmla="*/ 64111 w 720406"/>
              <a:gd name="connsiteY1" fmla="*/ 471442 h 942884"/>
              <a:gd name="connsiteX2" fmla="*/ 360203 w 720406"/>
              <a:gd name="connsiteY2" fmla="*/ 858973 h 942884"/>
              <a:gd name="connsiteX3" fmla="*/ 656294 w 720406"/>
              <a:gd name="connsiteY3" fmla="*/ 471442 h 942884"/>
              <a:gd name="connsiteX4" fmla="*/ 360203 w 720406"/>
              <a:gd name="connsiteY4" fmla="*/ 0 h 942884"/>
              <a:gd name="connsiteX5" fmla="*/ 720406 w 720406"/>
              <a:gd name="connsiteY5" fmla="*/ 471442 h 942884"/>
              <a:gd name="connsiteX6" fmla="*/ 360203 w 720406"/>
              <a:gd name="connsiteY6" fmla="*/ 942884 h 942884"/>
              <a:gd name="connsiteX7" fmla="*/ 0 w 720406"/>
              <a:gd name="connsiteY7" fmla="*/ 471442 h 942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0406" h="942884">
                <a:moveTo>
                  <a:pt x="360203" y="83910"/>
                </a:moveTo>
                <a:lnTo>
                  <a:pt x="64111" y="471442"/>
                </a:lnTo>
                <a:lnTo>
                  <a:pt x="360203" y="858973"/>
                </a:lnTo>
                <a:lnTo>
                  <a:pt x="656294" y="471442"/>
                </a:lnTo>
                <a:close/>
                <a:moveTo>
                  <a:pt x="360203" y="0"/>
                </a:moveTo>
                <a:lnTo>
                  <a:pt x="720406" y="471442"/>
                </a:lnTo>
                <a:lnTo>
                  <a:pt x="360203" y="942884"/>
                </a:lnTo>
                <a:lnTo>
                  <a:pt x="0" y="471442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igura a mano libera 42"/>
          <p:cNvSpPr/>
          <p:nvPr/>
        </p:nvSpPr>
        <p:spPr>
          <a:xfrm>
            <a:off x="4596314" y="4857750"/>
            <a:ext cx="409706" cy="469712"/>
          </a:xfrm>
          <a:custGeom>
            <a:avLst/>
            <a:gdLst>
              <a:gd name="connsiteX0" fmla="*/ 360203 w 720406"/>
              <a:gd name="connsiteY0" fmla="*/ 83910 h 942884"/>
              <a:gd name="connsiteX1" fmla="*/ 64111 w 720406"/>
              <a:gd name="connsiteY1" fmla="*/ 471442 h 942884"/>
              <a:gd name="connsiteX2" fmla="*/ 360203 w 720406"/>
              <a:gd name="connsiteY2" fmla="*/ 858973 h 942884"/>
              <a:gd name="connsiteX3" fmla="*/ 656294 w 720406"/>
              <a:gd name="connsiteY3" fmla="*/ 471442 h 942884"/>
              <a:gd name="connsiteX4" fmla="*/ 360203 w 720406"/>
              <a:gd name="connsiteY4" fmla="*/ 0 h 942884"/>
              <a:gd name="connsiteX5" fmla="*/ 720406 w 720406"/>
              <a:gd name="connsiteY5" fmla="*/ 471442 h 942884"/>
              <a:gd name="connsiteX6" fmla="*/ 360203 w 720406"/>
              <a:gd name="connsiteY6" fmla="*/ 942884 h 942884"/>
              <a:gd name="connsiteX7" fmla="*/ 0 w 720406"/>
              <a:gd name="connsiteY7" fmla="*/ 471442 h 942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0406" h="942884">
                <a:moveTo>
                  <a:pt x="360203" y="83910"/>
                </a:moveTo>
                <a:lnTo>
                  <a:pt x="64111" y="471442"/>
                </a:lnTo>
                <a:lnTo>
                  <a:pt x="360203" y="858973"/>
                </a:lnTo>
                <a:lnTo>
                  <a:pt x="656294" y="471442"/>
                </a:lnTo>
                <a:close/>
                <a:moveTo>
                  <a:pt x="360203" y="0"/>
                </a:moveTo>
                <a:lnTo>
                  <a:pt x="720406" y="471442"/>
                </a:lnTo>
                <a:lnTo>
                  <a:pt x="360203" y="942884"/>
                </a:lnTo>
                <a:lnTo>
                  <a:pt x="0" y="471442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ccia a destra 43"/>
          <p:cNvSpPr/>
          <p:nvPr/>
        </p:nvSpPr>
        <p:spPr>
          <a:xfrm rot="2365133">
            <a:off x="4794664" y="1945046"/>
            <a:ext cx="1440535" cy="307361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ccia a destra 44"/>
          <p:cNvSpPr/>
          <p:nvPr/>
        </p:nvSpPr>
        <p:spPr>
          <a:xfrm>
            <a:off x="1945196" y="2744585"/>
            <a:ext cx="570411" cy="274897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ccia a destra 45"/>
          <p:cNvSpPr/>
          <p:nvPr/>
        </p:nvSpPr>
        <p:spPr>
          <a:xfrm rot="19061827" flipH="1">
            <a:off x="3163998" y="1949812"/>
            <a:ext cx="1323533" cy="291438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ccia a destra 46"/>
          <p:cNvSpPr/>
          <p:nvPr/>
        </p:nvSpPr>
        <p:spPr>
          <a:xfrm flipH="1">
            <a:off x="4053843" y="4939386"/>
            <a:ext cx="507242" cy="333933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ccia a destra 47"/>
          <p:cNvSpPr/>
          <p:nvPr/>
        </p:nvSpPr>
        <p:spPr>
          <a:xfrm flipH="1">
            <a:off x="7231519" y="2730260"/>
            <a:ext cx="499382" cy="333933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ccia a destra 48"/>
          <p:cNvSpPr/>
          <p:nvPr/>
        </p:nvSpPr>
        <p:spPr>
          <a:xfrm>
            <a:off x="1987486" y="3308673"/>
            <a:ext cx="507664" cy="244359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ccia a destra 49"/>
          <p:cNvSpPr/>
          <p:nvPr/>
        </p:nvSpPr>
        <p:spPr>
          <a:xfrm>
            <a:off x="906822" y="2746211"/>
            <a:ext cx="459822" cy="274897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mbo 50"/>
          <p:cNvSpPr/>
          <p:nvPr/>
        </p:nvSpPr>
        <p:spPr>
          <a:xfrm>
            <a:off x="1526379" y="3240723"/>
            <a:ext cx="350100" cy="458219"/>
          </a:xfrm>
          <a:prstGeom prst="diamond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mbo 51"/>
          <p:cNvSpPr/>
          <p:nvPr/>
        </p:nvSpPr>
        <p:spPr>
          <a:xfrm>
            <a:off x="465752" y="2641378"/>
            <a:ext cx="350100" cy="458219"/>
          </a:xfrm>
          <a:prstGeom prst="diamond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asellaDiTesto 52"/>
          <p:cNvSpPr txBox="1"/>
          <p:nvPr/>
        </p:nvSpPr>
        <p:spPr>
          <a:xfrm>
            <a:off x="240644" y="2155542"/>
            <a:ext cx="12379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err="1" smtClean="0"/>
              <a:t>All</a:t>
            </a:r>
            <a:r>
              <a:rPr lang="it-IT" sz="1300" dirty="0" smtClean="0"/>
              <a:t> </a:t>
            </a:r>
            <a:r>
              <a:rPr lang="it-IT" sz="1300" dirty="0" err="1" smtClean="0"/>
              <a:t>devices</a:t>
            </a:r>
            <a:r>
              <a:rPr lang="it-IT" sz="1300" dirty="0" smtClean="0"/>
              <a:t> </a:t>
            </a:r>
            <a:r>
              <a:rPr lang="it-IT" sz="1300" dirty="0" err="1" smtClean="0"/>
              <a:t>categories</a:t>
            </a:r>
            <a:endParaRPr lang="it-IT" sz="1300" dirty="0"/>
          </a:p>
        </p:txBody>
      </p:sp>
      <p:sp>
        <p:nvSpPr>
          <p:cNvPr id="54" name="CasellaDiTesto 53"/>
          <p:cNvSpPr txBox="1"/>
          <p:nvPr/>
        </p:nvSpPr>
        <p:spPr>
          <a:xfrm>
            <a:off x="640802" y="3296049"/>
            <a:ext cx="12379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err="1" smtClean="0"/>
              <a:t>All</a:t>
            </a:r>
            <a:r>
              <a:rPr lang="it-IT" sz="1300" dirty="0" smtClean="0"/>
              <a:t> </a:t>
            </a:r>
            <a:r>
              <a:rPr lang="it-IT" sz="1300" dirty="0" err="1" smtClean="0"/>
              <a:t>devices</a:t>
            </a:r>
            <a:endParaRPr lang="it-IT" sz="1300" dirty="0"/>
          </a:p>
        </p:txBody>
      </p:sp>
      <p:sp>
        <p:nvSpPr>
          <p:cNvPr id="55" name="CasellaDiTesto 54"/>
          <p:cNvSpPr txBox="1"/>
          <p:nvPr/>
        </p:nvSpPr>
        <p:spPr>
          <a:xfrm>
            <a:off x="1368502" y="2141637"/>
            <a:ext cx="12379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Device by </a:t>
            </a:r>
            <a:r>
              <a:rPr lang="it-IT" sz="1300" dirty="0" err="1" smtClean="0"/>
              <a:t>category</a:t>
            </a:r>
            <a:endParaRPr lang="it-IT" sz="1300" dirty="0"/>
          </a:p>
        </p:txBody>
      </p:sp>
      <p:sp>
        <p:nvSpPr>
          <p:cNvPr id="56" name="Rombo 55"/>
          <p:cNvSpPr/>
          <p:nvPr/>
        </p:nvSpPr>
        <p:spPr>
          <a:xfrm>
            <a:off x="7768589" y="3213133"/>
            <a:ext cx="394205" cy="458219"/>
          </a:xfrm>
          <a:prstGeom prst="diamond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ccia a destra 56"/>
          <p:cNvSpPr/>
          <p:nvPr/>
        </p:nvSpPr>
        <p:spPr>
          <a:xfrm flipH="1">
            <a:off x="7223645" y="3256678"/>
            <a:ext cx="507256" cy="348343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mbo 57"/>
          <p:cNvSpPr/>
          <p:nvPr/>
        </p:nvSpPr>
        <p:spPr>
          <a:xfrm>
            <a:off x="4596314" y="5363997"/>
            <a:ext cx="394205" cy="458219"/>
          </a:xfrm>
          <a:prstGeom prst="diamond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ccia a destra 58"/>
          <p:cNvSpPr/>
          <p:nvPr/>
        </p:nvSpPr>
        <p:spPr>
          <a:xfrm flipH="1">
            <a:off x="4035235" y="5386079"/>
            <a:ext cx="525850" cy="348343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mbo 59"/>
          <p:cNvSpPr/>
          <p:nvPr/>
        </p:nvSpPr>
        <p:spPr>
          <a:xfrm>
            <a:off x="5694121" y="4900640"/>
            <a:ext cx="394205" cy="458219"/>
          </a:xfrm>
          <a:prstGeom prst="diamond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mbo 60"/>
          <p:cNvSpPr/>
          <p:nvPr/>
        </p:nvSpPr>
        <p:spPr>
          <a:xfrm>
            <a:off x="8858386" y="2660911"/>
            <a:ext cx="394205" cy="458219"/>
          </a:xfrm>
          <a:prstGeom prst="diamond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ccia a destra 61"/>
          <p:cNvSpPr/>
          <p:nvPr/>
        </p:nvSpPr>
        <p:spPr>
          <a:xfrm flipH="1">
            <a:off x="8215983" y="2744585"/>
            <a:ext cx="547710" cy="303632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ccia a destra 62"/>
          <p:cNvSpPr/>
          <p:nvPr/>
        </p:nvSpPr>
        <p:spPr>
          <a:xfrm flipH="1">
            <a:off x="5041249" y="4940338"/>
            <a:ext cx="601281" cy="348343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mbo 65"/>
          <p:cNvSpPr/>
          <p:nvPr/>
        </p:nvSpPr>
        <p:spPr>
          <a:xfrm>
            <a:off x="4423561" y="1232370"/>
            <a:ext cx="394205" cy="458219"/>
          </a:xfrm>
          <a:prstGeom prst="diamond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asellaDiTesto 66"/>
          <p:cNvSpPr txBox="1"/>
          <p:nvPr/>
        </p:nvSpPr>
        <p:spPr>
          <a:xfrm>
            <a:off x="6098677" y="4878202"/>
            <a:ext cx="12379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err="1" smtClean="0"/>
              <a:t>All</a:t>
            </a:r>
            <a:r>
              <a:rPr lang="it-IT" sz="1300" dirty="0" smtClean="0"/>
              <a:t> </a:t>
            </a:r>
            <a:r>
              <a:rPr lang="it-IT" sz="1300" dirty="0" err="1" smtClean="0"/>
              <a:t>assistance</a:t>
            </a:r>
            <a:r>
              <a:rPr lang="it-IT" sz="1300" dirty="0" smtClean="0"/>
              <a:t> </a:t>
            </a:r>
            <a:r>
              <a:rPr lang="it-IT" sz="1300" dirty="0" err="1" smtClean="0"/>
              <a:t>categories</a:t>
            </a:r>
            <a:endParaRPr lang="it-IT" sz="1300" dirty="0"/>
          </a:p>
        </p:txBody>
      </p:sp>
      <p:sp>
        <p:nvSpPr>
          <p:cNvPr id="68" name="CasellaDiTesto 67"/>
          <p:cNvSpPr txBox="1"/>
          <p:nvPr/>
        </p:nvSpPr>
        <p:spPr>
          <a:xfrm>
            <a:off x="4422265" y="4395901"/>
            <a:ext cx="12379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Assistance by </a:t>
            </a:r>
            <a:r>
              <a:rPr lang="it-IT" sz="1300" dirty="0" err="1" smtClean="0"/>
              <a:t>category</a:t>
            </a:r>
            <a:endParaRPr lang="it-IT" sz="1300" dirty="0"/>
          </a:p>
        </p:txBody>
      </p:sp>
      <p:sp>
        <p:nvSpPr>
          <p:cNvPr id="70" name="CasellaDiTesto 69"/>
          <p:cNvSpPr txBox="1"/>
          <p:nvPr/>
        </p:nvSpPr>
        <p:spPr>
          <a:xfrm>
            <a:off x="4182183" y="921089"/>
            <a:ext cx="12379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err="1" smtClean="0"/>
              <a:t>Promotions</a:t>
            </a:r>
            <a:endParaRPr lang="it-IT" sz="1300" dirty="0"/>
          </a:p>
        </p:txBody>
      </p:sp>
      <p:sp>
        <p:nvSpPr>
          <p:cNvPr id="72" name="CasellaDiTesto 71"/>
          <p:cNvSpPr txBox="1"/>
          <p:nvPr/>
        </p:nvSpPr>
        <p:spPr>
          <a:xfrm>
            <a:off x="588650" y="5111753"/>
            <a:ext cx="12379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err="1" smtClean="0"/>
              <a:t>Highlights</a:t>
            </a:r>
            <a:endParaRPr lang="it-IT" sz="1300" dirty="0"/>
          </a:p>
        </p:txBody>
      </p:sp>
      <p:sp>
        <p:nvSpPr>
          <p:cNvPr id="73" name="Rombo 72"/>
          <p:cNvSpPr/>
          <p:nvPr/>
        </p:nvSpPr>
        <p:spPr>
          <a:xfrm flipH="1">
            <a:off x="1415830" y="5044194"/>
            <a:ext cx="394205" cy="458219"/>
          </a:xfrm>
          <a:prstGeom prst="diamond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ccia a destra 73"/>
          <p:cNvSpPr/>
          <p:nvPr/>
        </p:nvSpPr>
        <p:spPr>
          <a:xfrm>
            <a:off x="1914576" y="5099133"/>
            <a:ext cx="525850" cy="348343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CasellaDiTesto 74"/>
          <p:cNvSpPr txBox="1"/>
          <p:nvPr/>
        </p:nvSpPr>
        <p:spPr>
          <a:xfrm>
            <a:off x="4967843" y="5404141"/>
            <a:ext cx="12379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err="1" smtClean="0"/>
              <a:t>All</a:t>
            </a:r>
            <a:r>
              <a:rPr lang="it-IT" sz="1300" dirty="0" smtClean="0"/>
              <a:t> Assistance </a:t>
            </a:r>
            <a:r>
              <a:rPr lang="it-IT" sz="1300" dirty="0" err="1" smtClean="0"/>
              <a:t>services</a:t>
            </a:r>
            <a:endParaRPr lang="it-IT" sz="1300" dirty="0"/>
          </a:p>
        </p:txBody>
      </p:sp>
      <p:sp>
        <p:nvSpPr>
          <p:cNvPr id="76" name="CasellaDiTesto 75"/>
          <p:cNvSpPr txBox="1"/>
          <p:nvPr/>
        </p:nvSpPr>
        <p:spPr>
          <a:xfrm>
            <a:off x="8173340" y="3284655"/>
            <a:ext cx="12379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err="1" smtClean="0"/>
              <a:t>All</a:t>
            </a:r>
            <a:r>
              <a:rPr lang="it-IT" sz="1300" dirty="0" smtClean="0"/>
              <a:t> Smart Life</a:t>
            </a:r>
            <a:endParaRPr lang="it-IT" sz="1300" dirty="0"/>
          </a:p>
        </p:txBody>
      </p:sp>
      <p:sp>
        <p:nvSpPr>
          <p:cNvPr id="77" name="CasellaDiTesto 76"/>
          <p:cNvSpPr txBox="1"/>
          <p:nvPr/>
        </p:nvSpPr>
        <p:spPr>
          <a:xfrm>
            <a:off x="7554356" y="2168468"/>
            <a:ext cx="12379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Smart Life by </a:t>
            </a:r>
            <a:r>
              <a:rPr lang="it-IT" sz="1300" dirty="0" err="1" smtClean="0"/>
              <a:t>categories</a:t>
            </a:r>
            <a:endParaRPr lang="it-IT" sz="1300" dirty="0"/>
          </a:p>
        </p:txBody>
      </p:sp>
      <p:sp>
        <p:nvSpPr>
          <p:cNvPr id="78" name="CasellaDiTesto 77"/>
          <p:cNvSpPr txBox="1"/>
          <p:nvPr/>
        </p:nvSpPr>
        <p:spPr>
          <a:xfrm>
            <a:off x="9252591" y="2647985"/>
            <a:ext cx="12379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err="1" smtClean="0"/>
              <a:t>All</a:t>
            </a:r>
            <a:r>
              <a:rPr lang="it-IT" sz="1300" dirty="0" smtClean="0"/>
              <a:t> Smart Life </a:t>
            </a:r>
            <a:r>
              <a:rPr lang="it-IT" sz="1300" dirty="0" err="1" smtClean="0"/>
              <a:t>categories</a:t>
            </a:r>
            <a:endParaRPr lang="it-IT" sz="1300" dirty="0"/>
          </a:p>
        </p:txBody>
      </p:sp>
    </p:spTree>
    <p:extLst>
      <p:ext uri="{BB962C8B-B14F-4D97-AF65-F5344CB8AC3E}">
        <p14:creationId xmlns:p14="http://schemas.microsoft.com/office/powerpoint/2010/main" val="2044044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3596640" y="313509"/>
            <a:ext cx="1062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</a:t>
            </a:r>
            <a:r>
              <a:rPr lang="en-US" b="1" dirty="0" smtClean="0"/>
              <a:t>-IDM</a:t>
            </a:r>
          </a:p>
        </p:txBody>
      </p:sp>
      <p:sp>
        <p:nvSpPr>
          <p:cNvPr id="6" name="Rettangolo arrotondato 5"/>
          <p:cNvSpPr/>
          <p:nvPr/>
        </p:nvSpPr>
        <p:spPr>
          <a:xfrm>
            <a:off x="1027612" y="1193075"/>
            <a:ext cx="1445623" cy="98406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igura a mano libera 6"/>
          <p:cNvSpPr/>
          <p:nvPr/>
        </p:nvSpPr>
        <p:spPr>
          <a:xfrm>
            <a:off x="3801292" y="1193074"/>
            <a:ext cx="1445623" cy="984069"/>
          </a:xfrm>
          <a:custGeom>
            <a:avLst/>
            <a:gdLst>
              <a:gd name="connsiteX0" fmla="*/ 199920 w 1445623"/>
              <a:gd name="connsiteY0" fmla="*/ 41686 h 984069"/>
              <a:gd name="connsiteX1" fmla="*/ 49801 w 1445623"/>
              <a:gd name="connsiteY1" fmla="*/ 191805 h 984069"/>
              <a:gd name="connsiteX2" fmla="*/ 49801 w 1445623"/>
              <a:gd name="connsiteY2" fmla="*/ 792262 h 984069"/>
              <a:gd name="connsiteX3" fmla="*/ 199920 w 1445623"/>
              <a:gd name="connsiteY3" fmla="*/ 942381 h 984069"/>
              <a:gd name="connsiteX4" fmla="*/ 1245701 w 1445623"/>
              <a:gd name="connsiteY4" fmla="*/ 942381 h 984069"/>
              <a:gd name="connsiteX5" fmla="*/ 1395820 w 1445623"/>
              <a:gd name="connsiteY5" fmla="*/ 792262 h 984069"/>
              <a:gd name="connsiteX6" fmla="*/ 1395820 w 1445623"/>
              <a:gd name="connsiteY6" fmla="*/ 191805 h 984069"/>
              <a:gd name="connsiteX7" fmla="*/ 1245701 w 1445623"/>
              <a:gd name="connsiteY7" fmla="*/ 41686 h 984069"/>
              <a:gd name="connsiteX8" fmla="*/ 164015 w 1445623"/>
              <a:gd name="connsiteY8" fmla="*/ 0 h 984069"/>
              <a:gd name="connsiteX9" fmla="*/ 1281608 w 1445623"/>
              <a:gd name="connsiteY9" fmla="*/ 0 h 984069"/>
              <a:gd name="connsiteX10" fmla="*/ 1445623 w 1445623"/>
              <a:gd name="connsiteY10" fmla="*/ 164015 h 984069"/>
              <a:gd name="connsiteX11" fmla="*/ 1445623 w 1445623"/>
              <a:gd name="connsiteY11" fmla="*/ 820054 h 984069"/>
              <a:gd name="connsiteX12" fmla="*/ 1281608 w 1445623"/>
              <a:gd name="connsiteY12" fmla="*/ 984069 h 984069"/>
              <a:gd name="connsiteX13" fmla="*/ 164015 w 1445623"/>
              <a:gd name="connsiteY13" fmla="*/ 984069 h 984069"/>
              <a:gd name="connsiteX14" fmla="*/ 0 w 1445623"/>
              <a:gd name="connsiteY14" fmla="*/ 820054 h 984069"/>
              <a:gd name="connsiteX15" fmla="*/ 0 w 1445623"/>
              <a:gd name="connsiteY15" fmla="*/ 164015 h 984069"/>
              <a:gd name="connsiteX16" fmla="*/ 164015 w 1445623"/>
              <a:gd name="connsiteY16" fmla="*/ 0 h 98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45623" h="984069">
                <a:moveTo>
                  <a:pt x="199920" y="41686"/>
                </a:moveTo>
                <a:cubicBezTo>
                  <a:pt x="117012" y="41686"/>
                  <a:pt x="49801" y="108897"/>
                  <a:pt x="49801" y="191805"/>
                </a:cubicBezTo>
                <a:lnTo>
                  <a:pt x="49801" y="792262"/>
                </a:lnTo>
                <a:cubicBezTo>
                  <a:pt x="49801" y="875170"/>
                  <a:pt x="117012" y="942381"/>
                  <a:pt x="199920" y="942381"/>
                </a:cubicBezTo>
                <a:lnTo>
                  <a:pt x="1245701" y="942381"/>
                </a:lnTo>
                <a:cubicBezTo>
                  <a:pt x="1328609" y="942381"/>
                  <a:pt x="1395820" y="875170"/>
                  <a:pt x="1395820" y="792262"/>
                </a:cubicBezTo>
                <a:lnTo>
                  <a:pt x="1395820" y="191805"/>
                </a:lnTo>
                <a:cubicBezTo>
                  <a:pt x="1395820" y="108897"/>
                  <a:pt x="1328609" y="41686"/>
                  <a:pt x="1245701" y="41686"/>
                </a:cubicBezTo>
                <a:close/>
                <a:moveTo>
                  <a:pt x="164015" y="0"/>
                </a:moveTo>
                <a:lnTo>
                  <a:pt x="1281608" y="0"/>
                </a:lnTo>
                <a:cubicBezTo>
                  <a:pt x="1372191" y="0"/>
                  <a:pt x="1445623" y="73432"/>
                  <a:pt x="1445623" y="164015"/>
                </a:cubicBezTo>
                <a:lnTo>
                  <a:pt x="1445623" y="820054"/>
                </a:lnTo>
                <a:cubicBezTo>
                  <a:pt x="1445623" y="910637"/>
                  <a:pt x="1372191" y="984069"/>
                  <a:pt x="1281608" y="984069"/>
                </a:cubicBezTo>
                <a:lnTo>
                  <a:pt x="164015" y="984069"/>
                </a:lnTo>
                <a:cubicBezTo>
                  <a:pt x="73432" y="984069"/>
                  <a:pt x="0" y="910637"/>
                  <a:pt x="0" y="820054"/>
                </a:cubicBezTo>
                <a:lnTo>
                  <a:pt x="0" y="164015"/>
                </a:lnTo>
                <a:cubicBezTo>
                  <a:pt x="0" y="73432"/>
                  <a:pt x="73432" y="0"/>
                  <a:pt x="164015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ccia a destra 7"/>
          <p:cNvSpPr/>
          <p:nvPr/>
        </p:nvSpPr>
        <p:spPr>
          <a:xfrm>
            <a:off x="6165669" y="1550126"/>
            <a:ext cx="722811" cy="348343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ttore 2 9"/>
          <p:cNvCxnSpPr/>
          <p:nvPr/>
        </p:nvCxnSpPr>
        <p:spPr>
          <a:xfrm>
            <a:off x="8151223" y="1802675"/>
            <a:ext cx="2107474" cy="8708"/>
          </a:xfrm>
          <a:prstGeom prst="straightConnector1">
            <a:avLst/>
          </a:prstGeom>
          <a:ln w="1905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e 11"/>
          <p:cNvSpPr/>
          <p:nvPr/>
        </p:nvSpPr>
        <p:spPr>
          <a:xfrm>
            <a:off x="1149532" y="2751908"/>
            <a:ext cx="278674" cy="278674"/>
          </a:xfrm>
          <a:prstGeom prst="ellipse">
            <a:avLst/>
          </a:prstGeom>
          <a:solidFill>
            <a:srgbClr val="8C3FC5"/>
          </a:solidFill>
          <a:ln>
            <a:solidFill>
              <a:srgbClr val="7030A0"/>
            </a:solidFill>
          </a:ln>
          <a:effectLst>
            <a:innerShdw blurRad="165100" dist="50800" dir="16200000">
              <a:prstClr val="black">
                <a:alpha val="8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sellaDiTesto 12"/>
          <p:cNvSpPr txBox="1"/>
          <p:nvPr/>
        </p:nvSpPr>
        <p:spPr>
          <a:xfrm>
            <a:off x="1428206" y="2704792"/>
            <a:ext cx="122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Agency FB" panose="020B0503020202020204" pitchFamily="34" charset="0"/>
              </a:rPr>
              <a:t>Content</a:t>
            </a:r>
            <a:endParaRPr lang="en-US" u="sng" dirty="0">
              <a:latin typeface="Agency FB" panose="020B0503020202020204" pitchFamily="34" charset="0"/>
            </a:endParaRPr>
          </a:p>
        </p:txBody>
      </p:sp>
      <p:grpSp>
        <p:nvGrpSpPr>
          <p:cNvPr id="24" name="Gruppo 23"/>
          <p:cNvGrpSpPr/>
          <p:nvPr/>
        </p:nvGrpSpPr>
        <p:grpSpPr>
          <a:xfrm>
            <a:off x="3341643" y="2704793"/>
            <a:ext cx="325790" cy="325790"/>
            <a:chOff x="3647530" y="2818173"/>
            <a:chExt cx="511901" cy="511901"/>
          </a:xfrm>
        </p:grpSpPr>
        <p:sp>
          <p:nvSpPr>
            <p:cNvPr id="14" name="Ovale 13"/>
            <p:cNvSpPr/>
            <p:nvPr/>
          </p:nvSpPr>
          <p:spPr>
            <a:xfrm>
              <a:off x="3647530" y="2818173"/>
              <a:ext cx="511901" cy="5119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chemeClr val="bg1"/>
                </a:solidFill>
              </a:endParaRPr>
            </a:p>
          </p:txBody>
        </p:sp>
        <p:cxnSp>
          <p:nvCxnSpPr>
            <p:cNvPr id="16" name="Connettore 1 15"/>
            <p:cNvCxnSpPr/>
            <p:nvPr/>
          </p:nvCxnSpPr>
          <p:spPr>
            <a:xfrm>
              <a:off x="3722495" y="2971721"/>
              <a:ext cx="36196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6"/>
            <p:cNvCxnSpPr/>
            <p:nvPr/>
          </p:nvCxnSpPr>
          <p:spPr>
            <a:xfrm>
              <a:off x="3722494" y="3076425"/>
              <a:ext cx="36196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"/>
            <p:cNvCxnSpPr/>
            <p:nvPr/>
          </p:nvCxnSpPr>
          <p:spPr>
            <a:xfrm>
              <a:off x="3722494" y="3186033"/>
              <a:ext cx="36196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uppo 53"/>
          <p:cNvGrpSpPr/>
          <p:nvPr/>
        </p:nvGrpSpPr>
        <p:grpSpPr>
          <a:xfrm>
            <a:off x="4021203" y="2665486"/>
            <a:ext cx="365096" cy="365096"/>
            <a:chOff x="5316567" y="2715285"/>
            <a:chExt cx="325790" cy="325790"/>
          </a:xfrm>
        </p:grpSpPr>
        <p:sp>
          <p:nvSpPr>
            <p:cNvPr id="49" name="Ovale 48"/>
            <p:cNvSpPr/>
            <p:nvPr/>
          </p:nvSpPr>
          <p:spPr>
            <a:xfrm>
              <a:off x="5316567" y="2715285"/>
              <a:ext cx="325790" cy="325790"/>
            </a:xfrm>
            <a:prstGeom prst="ellipse">
              <a:avLst/>
            </a:prstGeom>
            <a:gradFill flip="none" rotWithShape="1">
              <a:gsLst>
                <a:gs pos="26000">
                  <a:srgbClr val="7030A0">
                    <a:tint val="66000"/>
                    <a:satMod val="160000"/>
                  </a:srgbClr>
                </a:gs>
                <a:gs pos="24000">
                  <a:srgbClr val="7030A0">
                    <a:tint val="66000"/>
                    <a:satMod val="160000"/>
                    <a:lumMod val="56000"/>
                  </a:srgbClr>
                </a:gs>
                <a:gs pos="27000">
                  <a:srgbClr val="7030A0">
                    <a:tint val="23500"/>
                    <a:satMod val="160000"/>
                    <a:alpha val="0"/>
                    <a:lumMod val="100000"/>
                  </a:srgbClr>
                </a:gs>
              </a:gsLst>
              <a:lin ang="54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cxnSp>
          <p:nvCxnSpPr>
            <p:cNvPr id="50" name="Connettore 1 49"/>
            <p:cNvCxnSpPr/>
            <p:nvPr/>
          </p:nvCxnSpPr>
          <p:spPr>
            <a:xfrm>
              <a:off x="5366958" y="283205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0"/>
            <p:cNvCxnSpPr/>
            <p:nvPr/>
          </p:nvCxnSpPr>
          <p:spPr>
            <a:xfrm>
              <a:off x="5364276" y="288600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1"/>
            <p:cNvCxnSpPr/>
            <p:nvPr/>
          </p:nvCxnSpPr>
          <p:spPr>
            <a:xfrm>
              <a:off x="5364276" y="2943977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uppo 64"/>
          <p:cNvGrpSpPr/>
          <p:nvPr/>
        </p:nvGrpSpPr>
        <p:grpSpPr>
          <a:xfrm>
            <a:off x="4740069" y="2603414"/>
            <a:ext cx="427168" cy="427168"/>
            <a:chOff x="4445500" y="3234900"/>
            <a:chExt cx="427168" cy="427168"/>
          </a:xfrm>
        </p:grpSpPr>
        <p:sp>
          <p:nvSpPr>
            <p:cNvPr id="61" name="Ovale 60"/>
            <p:cNvSpPr/>
            <p:nvPr/>
          </p:nvSpPr>
          <p:spPr>
            <a:xfrm>
              <a:off x="4445500" y="3234900"/>
              <a:ext cx="427168" cy="42716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56" name="Ovale 55"/>
            <p:cNvSpPr/>
            <p:nvPr/>
          </p:nvSpPr>
          <p:spPr>
            <a:xfrm>
              <a:off x="4476538" y="3265936"/>
              <a:ext cx="365096" cy="365096"/>
            </a:xfrm>
            <a:prstGeom prst="ellipse">
              <a:avLst/>
            </a:prstGeom>
            <a:gradFill flip="none" rotWithShape="1">
              <a:gsLst>
                <a:gs pos="26000">
                  <a:srgbClr val="7030A0">
                    <a:tint val="66000"/>
                    <a:satMod val="160000"/>
                  </a:srgbClr>
                </a:gs>
                <a:gs pos="24000">
                  <a:srgbClr val="7030A0">
                    <a:tint val="66000"/>
                    <a:satMod val="160000"/>
                    <a:lumMod val="56000"/>
                  </a:srgbClr>
                </a:gs>
                <a:gs pos="27000">
                  <a:srgbClr val="7030A0">
                    <a:tint val="23500"/>
                    <a:satMod val="160000"/>
                    <a:alpha val="0"/>
                    <a:lumMod val="100000"/>
                  </a:srgbClr>
                </a:gs>
              </a:gsLst>
              <a:lin ang="54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cxnSp>
          <p:nvCxnSpPr>
            <p:cNvPr id="57" name="Connettore 1 56"/>
            <p:cNvCxnSpPr/>
            <p:nvPr/>
          </p:nvCxnSpPr>
          <p:spPr>
            <a:xfrm>
              <a:off x="4533009" y="3396797"/>
              <a:ext cx="258163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57"/>
            <p:cNvCxnSpPr/>
            <p:nvPr/>
          </p:nvCxnSpPr>
          <p:spPr>
            <a:xfrm>
              <a:off x="4530003" y="3457256"/>
              <a:ext cx="258163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58"/>
            <p:cNvCxnSpPr/>
            <p:nvPr/>
          </p:nvCxnSpPr>
          <p:spPr>
            <a:xfrm>
              <a:off x="4530003" y="3522219"/>
              <a:ext cx="258163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CasellaDiTesto 65"/>
          <p:cNvSpPr txBox="1"/>
          <p:nvPr/>
        </p:nvSpPr>
        <p:spPr>
          <a:xfrm>
            <a:off x="8386354" y="1315776"/>
            <a:ext cx="163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gency FB" panose="020B0503020202020204" pitchFamily="34" charset="0"/>
              </a:rPr>
              <a:t>Is made with [1:1]</a:t>
            </a:r>
            <a:endParaRPr lang="en-US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934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igura a mano libera 3"/>
          <p:cNvSpPr/>
          <p:nvPr/>
        </p:nvSpPr>
        <p:spPr>
          <a:xfrm>
            <a:off x="2378892" y="2056674"/>
            <a:ext cx="2180408" cy="1258026"/>
          </a:xfrm>
          <a:custGeom>
            <a:avLst/>
            <a:gdLst>
              <a:gd name="connsiteX0" fmla="*/ 199920 w 1445623"/>
              <a:gd name="connsiteY0" fmla="*/ 41686 h 984069"/>
              <a:gd name="connsiteX1" fmla="*/ 49801 w 1445623"/>
              <a:gd name="connsiteY1" fmla="*/ 191805 h 984069"/>
              <a:gd name="connsiteX2" fmla="*/ 49801 w 1445623"/>
              <a:gd name="connsiteY2" fmla="*/ 792262 h 984069"/>
              <a:gd name="connsiteX3" fmla="*/ 199920 w 1445623"/>
              <a:gd name="connsiteY3" fmla="*/ 942381 h 984069"/>
              <a:gd name="connsiteX4" fmla="*/ 1245701 w 1445623"/>
              <a:gd name="connsiteY4" fmla="*/ 942381 h 984069"/>
              <a:gd name="connsiteX5" fmla="*/ 1395820 w 1445623"/>
              <a:gd name="connsiteY5" fmla="*/ 792262 h 984069"/>
              <a:gd name="connsiteX6" fmla="*/ 1395820 w 1445623"/>
              <a:gd name="connsiteY6" fmla="*/ 191805 h 984069"/>
              <a:gd name="connsiteX7" fmla="*/ 1245701 w 1445623"/>
              <a:gd name="connsiteY7" fmla="*/ 41686 h 984069"/>
              <a:gd name="connsiteX8" fmla="*/ 164015 w 1445623"/>
              <a:gd name="connsiteY8" fmla="*/ 0 h 984069"/>
              <a:gd name="connsiteX9" fmla="*/ 1281608 w 1445623"/>
              <a:gd name="connsiteY9" fmla="*/ 0 h 984069"/>
              <a:gd name="connsiteX10" fmla="*/ 1445623 w 1445623"/>
              <a:gd name="connsiteY10" fmla="*/ 164015 h 984069"/>
              <a:gd name="connsiteX11" fmla="*/ 1445623 w 1445623"/>
              <a:gd name="connsiteY11" fmla="*/ 820054 h 984069"/>
              <a:gd name="connsiteX12" fmla="*/ 1281608 w 1445623"/>
              <a:gd name="connsiteY12" fmla="*/ 984069 h 984069"/>
              <a:gd name="connsiteX13" fmla="*/ 164015 w 1445623"/>
              <a:gd name="connsiteY13" fmla="*/ 984069 h 984069"/>
              <a:gd name="connsiteX14" fmla="*/ 0 w 1445623"/>
              <a:gd name="connsiteY14" fmla="*/ 820054 h 984069"/>
              <a:gd name="connsiteX15" fmla="*/ 0 w 1445623"/>
              <a:gd name="connsiteY15" fmla="*/ 164015 h 984069"/>
              <a:gd name="connsiteX16" fmla="*/ 164015 w 1445623"/>
              <a:gd name="connsiteY16" fmla="*/ 0 h 98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45623" h="984069">
                <a:moveTo>
                  <a:pt x="199920" y="41686"/>
                </a:moveTo>
                <a:cubicBezTo>
                  <a:pt x="117012" y="41686"/>
                  <a:pt x="49801" y="108897"/>
                  <a:pt x="49801" y="191805"/>
                </a:cubicBezTo>
                <a:lnTo>
                  <a:pt x="49801" y="792262"/>
                </a:lnTo>
                <a:cubicBezTo>
                  <a:pt x="49801" y="875170"/>
                  <a:pt x="117012" y="942381"/>
                  <a:pt x="199920" y="942381"/>
                </a:cubicBezTo>
                <a:lnTo>
                  <a:pt x="1245701" y="942381"/>
                </a:lnTo>
                <a:cubicBezTo>
                  <a:pt x="1328609" y="942381"/>
                  <a:pt x="1395820" y="875170"/>
                  <a:pt x="1395820" y="792262"/>
                </a:cubicBezTo>
                <a:lnTo>
                  <a:pt x="1395820" y="191805"/>
                </a:lnTo>
                <a:cubicBezTo>
                  <a:pt x="1395820" y="108897"/>
                  <a:pt x="1328609" y="41686"/>
                  <a:pt x="1245701" y="41686"/>
                </a:cubicBezTo>
                <a:close/>
                <a:moveTo>
                  <a:pt x="164015" y="0"/>
                </a:moveTo>
                <a:lnTo>
                  <a:pt x="1281608" y="0"/>
                </a:lnTo>
                <a:cubicBezTo>
                  <a:pt x="1372191" y="0"/>
                  <a:pt x="1445623" y="73432"/>
                  <a:pt x="1445623" y="164015"/>
                </a:cubicBezTo>
                <a:lnTo>
                  <a:pt x="1445623" y="820054"/>
                </a:lnTo>
                <a:cubicBezTo>
                  <a:pt x="1445623" y="910637"/>
                  <a:pt x="1372191" y="984069"/>
                  <a:pt x="1281608" y="984069"/>
                </a:cubicBezTo>
                <a:lnTo>
                  <a:pt x="164015" y="984069"/>
                </a:lnTo>
                <a:cubicBezTo>
                  <a:pt x="73432" y="984069"/>
                  <a:pt x="0" y="910637"/>
                  <a:pt x="0" y="820054"/>
                </a:cubicBezTo>
                <a:lnTo>
                  <a:pt x="0" y="164015"/>
                </a:lnTo>
                <a:cubicBezTo>
                  <a:pt x="0" y="73432"/>
                  <a:pt x="73432" y="0"/>
                  <a:pt x="164015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    Characteristics 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Technical features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igura a mano libera 4"/>
          <p:cNvSpPr/>
          <p:nvPr/>
        </p:nvSpPr>
        <p:spPr>
          <a:xfrm>
            <a:off x="5766823" y="2056674"/>
            <a:ext cx="1720668" cy="1258026"/>
          </a:xfrm>
          <a:custGeom>
            <a:avLst/>
            <a:gdLst>
              <a:gd name="connsiteX0" fmla="*/ 199920 w 1445623"/>
              <a:gd name="connsiteY0" fmla="*/ 41686 h 984069"/>
              <a:gd name="connsiteX1" fmla="*/ 49801 w 1445623"/>
              <a:gd name="connsiteY1" fmla="*/ 191805 h 984069"/>
              <a:gd name="connsiteX2" fmla="*/ 49801 w 1445623"/>
              <a:gd name="connsiteY2" fmla="*/ 792262 h 984069"/>
              <a:gd name="connsiteX3" fmla="*/ 199920 w 1445623"/>
              <a:gd name="connsiteY3" fmla="*/ 942381 h 984069"/>
              <a:gd name="connsiteX4" fmla="*/ 1245701 w 1445623"/>
              <a:gd name="connsiteY4" fmla="*/ 942381 h 984069"/>
              <a:gd name="connsiteX5" fmla="*/ 1395820 w 1445623"/>
              <a:gd name="connsiteY5" fmla="*/ 792262 h 984069"/>
              <a:gd name="connsiteX6" fmla="*/ 1395820 w 1445623"/>
              <a:gd name="connsiteY6" fmla="*/ 191805 h 984069"/>
              <a:gd name="connsiteX7" fmla="*/ 1245701 w 1445623"/>
              <a:gd name="connsiteY7" fmla="*/ 41686 h 984069"/>
              <a:gd name="connsiteX8" fmla="*/ 164015 w 1445623"/>
              <a:gd name="connsiteY8" fmla="*/ 0 h 984069"/>
              <a:gd name="connsiteX9" fmla="*/ 1281608 w 1445623"/>
              <a:gd name="connsiteY9" fmla="*/ 0 h 984069"/>
              <a:gd name="connsiteX10" fmla="*/ 1445623 w 1445623"/>
              <a:gd name="connsiteY10" fmla="*/ 164015 h 984069"/>
              <a:gd name="connsiteX11" fmla="*/ 1445623 w 1445623"/>
              <a:gd name="connsiteY11" fmla="*/ 820054 h 984069"/>
              <a:gd name="connsiteX12" fmla="*/ 1281608 w 1445623"/>
              <a:gd name="connsiteY12" fmla="*/ 984069 h 984069"/>
              <a:gd name="connsiteX13" fmla="*/ 164015 w 1445623"/>
              <a:gd name="connsiteY13" fmla="*/ 984069 h 984069"/>
              <a:gd name="connsiteX14" fmla="*/ 0 w 1445623"/>
              <a:gd name="connsiteY14" fmla="*/ 820054 h 984069"/>
              <a:gd name="connsiteX15" fmla="*/ 0 w 1445623"/>
              <a:gd name="connsiteY15" fmla="*/ 164015 h 984069"/>
              <a:gd name="connsiteX16" fmla="*/ 164015 w 1445623"/>
              <a:gd name="connsiteY16" fmla="*/ 0 h 98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45623" h="984069">
                <a:moveTo>
                  <a:pt x="199920" y="41686"/>
                </a:moveTo>
                <a:cubicBezTo>
                  <a:pt x="117012" y="41686"/>
                  <a:pt x="49801" y="108897"/>
                  <a:pt x="49801" y="191805"/>
                </a:cubicBezTo>
                <a:lnTo>
                  <a:pt x="49801" y="792262"/>
                </a:lnTo>
                <a:cubicBezTo>
                  <a:pt x="49801" y="875170"/>
                  <a:pt x="117012" y="942381"/>
                  <a:pt x="199920" y="942381"/>
                </a:cubicBezTo>
                <a:lnTo>
                  <a:pt x="1245701" y="942381"/>
                </a:lnTo>
                <a:cubicBezTo>
                  <a:pt x="1328609" y="942381"/>
                  <a:pt x="1395820" y="875170"/>
                  <a:pt x="1395820" y="792262"/>
                </a:cubicBezTo>
                <a:lnTo>
                  <a:pt x="1395820" y="191805"/>
                </a:lnTo>
                <a:cubicBezTo>
                  <a:pt x="1395820" y="108897"/>
                  <a:pt x="1328609" y="41686"/>
                  <a:pt x="1245701" y="41686"/>
                </a:cubicBezTo>
                <a:close/>
                <a:moveTo>
                  <a:pt x="164015" y="0"/>
                </a:moveTo>
                <a:lnTo>
                  <a:pt x="1281608" y="0"/>
                </a:lnTo>
                <a:cubicBezTo>
                  <a:pt x="1372191" y="0"/>
                  <a:pt x="1445623" y="73432"/>
                  <a:pt x="1445623" y="164015"/>
                </a:cubicBezTo>
                <a:lnTo>
                  <a:pt x="1445623" y="820054"/>
                </a:lnTo>
                <a:cubicBezTo>
                  <a:pt x="1445623" y="910637"/>
                  <a:pt x="1372191" y="984069"/>
                  <a:pt x="1281608" y="984069"/>
                </a:cubicBezTo>
                <a:lnTo>
                  <a:pt x="164015" y="984069"/>
                </a:lnTo>
                <a:cubicBezTo>
                  <a:pt x="73432" y="984069"/>
                  <a:pt x="0" y="910637"/>
                  <a:pt x="0" y="820054"/>
                </a:cubicBezTo>
                <a:lnTo>
                  <a:pt x="0" y="164015"/>
                </a:lnTo>
                <a:cubicBezTo>
                  <a:pt x="0" y="73432"/>
                  <a:pt x="73432" y="0"/>
                  <a:pt x="164015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     Description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Benefits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How to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FAQs</a:t>
            </a:r>
          </a:p>
        </p:txBody>
      </p:sp>
      <p:sp>
        <p:nvSpPr>
          <p:cNvPr id="6" name="Figura a mano libera 5"/>
          <p:cNvSpPr/>
          <p:nvPr/>
        </p:nvSpPr>
        <p:spPr>
          <a:xfrm>
            <a:off x="2392723" y="4557475"/>
            <a:ext cx="1445623" cy="984069"/>
          </a:xfrm>
          <a:custGeom>
            <a:avLst/>
            <a:gdLst>
              <a:gd name="connsiteX0" fmla="*/ 199920 w 1445623"/>
              <a:gd name="connsiteY0" fmla="*/ 41686 h 984069"/>
              <a:gd name="connsiteX1" fmla="*/ 49801 w 1445623"/>
              <a:gd name="connsiteY1" fmla="*/ 191805 h 984069"/>
              <a:gd name="connsiteX2" fmla="*/ 49801 w 1445623"/>
              <a:gd name="connsiteY2" fmla="*/ 792262 h 984069"/>
              <a:gd name="connsiteX3" fmla="*/ 199920 w 1445623"/>
              <a:gd name="connsiteY3" fmla="*/ 942381 h 984069"/>
              <a:gd name="connsiteX4" fmla="*/ 1245701 w 1445623"/>
              <a:gd name="connsiteY4" fmla="*/ 942381 h 984069"/>
              <a:gd name="connsiteX5" fmla="*/ 1395820 w 1445623"/>
              <a:gd name="connsiteY5" fmla="*/ 792262 h 984069"/>
              <a:gd name="connsiteX6" fmla="*/ 1395820 w 1445623"/>
              <a:gd name="connsiteY6" fmla="*/ 191805 h 984069"/>
              <a:gd name="connsiteX7" fmla="*/ 1245701 w 1445623"/>
              <a:gd name="connsiteY7" fmla="*/ 41686 h 984069"/>
              <a:gd name="connsiteX8" fmla="*/ 164015 w 1445623"/>
              <a:gd name="connsiteY8" fmla="*/ 0 h 984069"/>
              <a:gd name="connsiteX9" fmla="*/ 1281608 w 1445623"/>
              <a:gd name="connsiteY9" fmla="*/ 0 h 984069"/>
              <a:gd name="connsiteX10" fmla="*/ 1445623 w 1445623"/>
              <a:gd name="connsiteY10" fmla="*/ 164015 h 984069"/>
              <a:gd name="connsiteX11" fmla="*/ 1445623 w 1445623"/>
              <a:gd name="connsiteY11" fmla="*/ 820054 h 984069"/>
              <a:gd name="connsiteX12" fmla="*/ 1281608 w 1445623"/>
              <a:gd name="connsiteY12" fmla="*/ 984069 h 984069"/>
              <a:gd name="connsiteX13" fmla="*/ 164015 w 1445623"/>
              <a:gd name="connsiteY13" fmla="*/ 984069 h 984069"/>
              <a:gd name="connsiteX14" fmla="*/ 0 w 1445623"/>
              <a:gd name="connsiteY14" fmla="*/ 820054 h 984069"/>
              <a:gd name="connsiteX15" fmla="*/ 0 w 1445623"/>
              <a:gd name="connsiteY15" fmla="*/ 164015 h 984069"/>
              <a:gd name="connsiteX16" fmla="*/ 164015 w 1445623"/>
              <a:gd name="connsiteY16" fmla="*/ 0 h 98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45623" h="984069">
                <a:moveTo>
                  <a:pt x="199920" y="41686"/>
                </a:moveTo>
                <a:cubicBezTo>
                  <a:pt x="117012" y="41686"/>
                  <a:pt x="49801" y="108897"/>
                  <a:pt x="49801" y="191805"/>
                </a:cubicBezTo>
                <a:lnTo>
                  <a:pt x="49801" y="792262"/>
                </a:lnTo>
                <a:cubicBezTo>
                  <a:pt x="49801" y="875170"/>
                  <a:pt x="117012" y="942381"/>
                  <a:pt x="199920" y="942381"/>
                </a:cubicBezTo>
                <a:lnTo>
                  <a:pt x="1245701" y="942381"/>
                </a:lnTo>
                <a:cubicBezTo>
                  <a:pt x="1328609" y="942381"/>
                  <a:pt x="1395820" y="875170"/>
                  <a:pt x="1395820" y="792262"/>
                </a:cubicBezTo>
                <a:lnTo>
                  <a:pt x="1395820" y="191805"/>
                </a:lnTo>
                <a:cubicBezTo>
                  <a:pt x="1395820" y="108897"/>
                  <a:pt x="1328609" y="41686"/>
                  <a:pt x="1245701" y="41686"/>
                </a:cubicBezTo>
                <a:close/>
                <a:moveTo>
                  <a:pt x="164015" y="0"/>
                </a:moveTo>
                <a:lnTo>
                  <a:pt x="1281608" y="0"/>
                </a:lnTo>
                <a:cubicBezTo>
                  <a:pt x="1372191" y="0"/>
                  <a:pt x="1445623" y="73432"/>
                  <a:pt x="1445623" y="164015"/>
                </a:cubicBezTo>
                <a:lnTo>
                  <a:pt x="1445623" y="820054"/>
                </a:lnTo>
                <a:cubicBezTo>
                  <a:pt x="1445623" y="910637"/>
                  <a:pt x="1372191" y="984069"/>
                  <a:pt x="1281608" y="984069"/>
                </a:cubicBezTo>
                <a:lnTo>
                  <a:pt x="164015" y="984069"/>
                </a:lnTo>
                <a:cubicBezTo>
                  <a:pt x="73432" y="984069"/>
                  <a:pt x="0" y="910637"/>
                  <a:pt x="0" y="820054"/>
                </a:cubicBezTo>
                <a:lnTo>
                  <a:pt x="0" y="164015"/>
                </a:lnTo>
                <a:cubicBezTo>
                  <a:pt x="0" y="73432"/>
                  <a:pt x="73432" y="0"/>
                  <a:pt x="164015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   Description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ttangolo arrotondato 6"/>
          <p:cNvSpPr/>
          <p:nvPr/>
        </p:nvSpPr>
        <p:spPr>
          <a:xfrm>
            <a:off x="6615612" y="4507775"/>
            <a:ext cx="1445623" cy="98406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smtClean="0">
                <a:solidFill>
                  <a:schemeClr val="tx1"/>
                </a:solidFill>
              </a:rPr>
              <a:t>   Testimonials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   Innovations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   Projects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9" name="Ovale 8"/>
          <p:cNvSpPr/>
          <p:nvPr/>
        </p:nvSpPr>
        <p:spPr>
          <a:xfrm>
            <a:off x="6722927" y="4718049"/>
            <a:ext cx="125911" cy="125911"/>
          </a:xfrm>
          <a:prstGeom prst="ellipse">
            <a:avLst/>
          </a:prstGeom>
          <a:solidFill>
            <a:srgbClr val="8C3FC5"/>
          </a:solidFill>
          <a:ln>
            <a:solidFill>
              <a:srgbClr val="7030A0"/>
            </a:solidFill>
          </a:ln>
          <a:effectLst>
            <a:innerShdw blurRad="165100" dist="50800" dir="16200000">
              <a:prstClr val="black">
                <a:alpha val="8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e 9"/>
          <p:cNvSpPr/>
          <p:nvPr/>
        </p:nvSpPr>
        <p:spPr>
          <a:xfrm>
            <a:off x="6722927" y="4939757"/>
            <a:ext cx="125911" cy="125911"/>
          </a:xfrm>
          <a:prstGeom prst="ellipse">
            <a:avLst/>
          </a:prstGeom>
          <a:solidFill>
            <a:srgbClr val="8C3FC5"/>
          </a:solidFill>
          <a:ln>
            <a:solidFill>
              <a:srgbClr val="7030A0"/>
            </a:solidFill>
          </a:ln>
          <a:effectLst>
            <a:innerShdw blurRad="165100" dist="50800" dir="16200000">
              <a:prstClr val="black">
                <a:alpha val="8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e 10"/>
          <p:cNvSpPr/>
          <p:nvPr/>
        </p:nvSpPr>
        <p:spPr>
          <a:xfrm>
            <a:off x="6710499" y="5152844"/>
            <a:ext cx="125911" cy="125911"/>
          </a:xfrm>
          <a:prstGeom prst="ellipse">
            <a:avLst/>
          </a:prstGeom>
          <a:solidFill>
            <a:srgbClr val="8C3FC5"/>
          </a:solidFill>
          <a:ln>
            <a:solidFill>
              <a:srgbClr val="7030A0"/>
            </a:solidFill>
          </a:ln>
          <a:effectLst>
            <a:innerShdw blurRad="165100" dist="50800" dir="16200000">
              <a:prstClr val="black">
                <a:alpha val="8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6677953" y="4158008"/>
            <a:ext cx="1320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Who</a:t>
            </a:r>
            <a:r>
              <a:rPr lang="it-IT" dirty="0" smtClean="0"/>
              <a:t> </a:t>
            </a:r>
            <a:r>
              <a:rPr lang="it-IT" dirty="0" err="1" smtClean="0"/>
              <a:t>we</a:t>
            </a:r>
            <a:r>
              <a:rPr lang="it-IT" dirty="0" smtClean="0"/>
              <a:t> are</a:t>
            </a:r>
            <a:endParaRPr lang="it-IT" dirty="0"/>
          </a:p>
        </p:txBody>
      </p:sp>
      <p:grpSp>
        <p:nvGrpSpPr>
          <p:cNvPr id="22" name="Gruppo 21"/>
          <p:cNvGrpSpPr/>
          <p:nvPr/>
        </p:nvGrpSpPr>
        <p:grpSpPr>
          <a:xfrm>
            <a:off x="8234971" y="5491844"/>
            <a:ext cx="700833" cy="921419"/>
            <a:chOff x="5228875" y="4138443"/>
            <a:chExt cx="700833" cy="921419"/>
          </a:xfrm>
        </p:grpSpPr>
        <p:sp>
          <p:nvSpPr>
            <p:cNvPr id="13" name="Rettangolo arrotondato 12"/>
            <p:cNvSpPr/>
            <p:nvPr/>
          </p:nvSpPr>
          <p:spPr>
            <a:xfrm>
              <a:off x="5242821" y="4507775"/>
              <a:ext cx="686887" cy="552087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5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Ovale 7"/>
            <p:cNvSpPr/>
            <p:nvPr/>
          </p:nvSpPr>
          <p:spPr>
            <a:xfrm>
              <a:off x="5523308" y="4716415"/>
              <a:ext cx="125911" cy="125911"/>
            </a:xfrm>
            <a:prstGeom prst="ellipse">
              <a:avLst/>
            </a:prstGeom>
            <a:solidFill>
              <a:srgbClr val="8C3FC5"/>
            </a:solidFill>
            <a:ln>
              <a:solidFill>
                <a:srgbClr val="7030A0"/>
              </a:solidFill>
            </a:ln>
            <a:effectLst>
              <a:innerShdw blurRad="165100" dist="50800" dir="162000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CasellaDiTesto 13"/>
            <p:cNvSpPr txBox="1"/>
            <p:nvPr/>
          </p:nvSpPr>
          <p:spPr>
            <a:xfrm>
              <a:off x="5228875" y="4138443"/>
              <a:ext cx="700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smtClean="0"/>
                <a:t>News</a:t>
              </a:r>
              <a:endParaRPr lang="it-IT" dirty="0"/>
            </a:p>
          </p:txBody>
        </p:sp>
      </p:grpSp>
      <p:sp>
        <p:nvSpPr>
          <p:cNvPr id="15" name="Rettangolo arrotondato 14"/>
          <p:cNvSpPr/>
          <p:nvPr/>
        </p:nvSpPr>
        <p:spPr>
          <a:xfrm>
            <a:off x="10202427" y="4527340"/>
            <a:ext cx="1365042" cy="79940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smtClean="0">
                <a:solidFill>
                  <a:schemeClr val="tx1"/>
                </a:solidFill>
              </a:rPr>
              <a:t>  Description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   Governance</a:t>
            </a:r>
          </a:p>
        </p:txBody>
      </p:sp>
      <p:sp>
        <p:nvSpPr>
          <p:cNvPr id="16" name="CasellaDiTesto 15"/>
          <p:cNvSpPr txBox="1"/>
          <p:nvPr/>
        </p:nvSpPr>
        <p:spPr>
          <a:xfrm>
            <a:off x="10188481" y="4138443"/>
            <a:ext cx="1316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Governance</a:t>
            </a:r>
            <a:endParaRPr lang="it-IT" dirty="0"/>
          </a:p>
        </p:txBody>
      </p:sp>
      <p:sp>
        <p:nvSpPr>
          <p:cNvPr id="17" name="Ovale 16"/>
          <p:cNvSpPr/>
          <p:nvPr/>
        </p:nvSpPr>
        <p:spPr>
          <a:xfrm>
            <a:off x="10310238" y="4753600"/>
            <a:ext cx="125911" cy="125911"/>
          </a:xfrm>
          <a:prstGeom prst="ellipse">
            <a:avLst/>
          </a:prstGeom>
          <a:solidFill>
            <a:srgbClr val="8C3FC5"/>
          </a:solidFill>
          <a:ln>
            <a:solidFill>
              <a:srgbClr val="7030A0"/>
            </a:solidFill>
          </a:ln>
          <a:effectLst>
            <a:innerShdw blurRad="165100" dist="50800" dir="16200000">
              <a:prstClr val="black">
                <a:alpha val="8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e 17"/>
          <p:cNvSpPr/>
          <p:nvPr/>
        </p:nvSpPr>
        <p:spPr>
          <a:xfrm>
            <a:off x="10320217" y="4980936"/>
            <a:ext cx="125911" cy="125911"/>
          </a:xfrm>
          <a:prstGeom prst="ellipse">
            <a:avLst/>
          </a:prstGeom>
          <a:solidFill>
            <a:srgbClr val="8C3FC5"/>
          </a:solidFill>
          <a:ln>
            <a:solidFill>
              <a:srgbClr val="7030A0"/>
            </a:solidFill>
          </a:ln>
          <a:effectLst>
            <a:innerShdw blurRad="165100" dist="50800" dir="16200000">
              <a:prstClr val="black">
                <a:alpha val="8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ttangolo arrotondato 18"/>
          <p:cNvSpPr/>
          <p:nvPr/>
        </p:nvSpPr>
        <p:spPr>
          <a:xfrm>
            <a:off x="8277700" y="4527340"/>
            <a:ext cx="1590200" cy="79940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smtClean="0">
                <a:solidFill>
                  <a:schemeClr val="tx1"/>
                </a:solidFill>
              </a:rPr>
              <a:t>   Market aspects</a:t>
            </a:r>
          </a:p>
          <a:p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smtClean="0">
                <a:solidFill>
                  <a:schemeClr val="tx1"/>
                </a:solidFill>
              </a:rPr>
              <a:t>  For investors</a:t>
            </a:r>
          </a:p>
        </p:txBody>
      </p:sp>
      <p:sp>
        <p:nvSpPr>
          <p:cNvPr id="21" name="CasellaDiTesto 20"/>
          <p:cNvSpPr txBox="1"/>
          <p:nvPr/>
        </p:nvSpPr>
        <p:spPr>
          <a:xfrm>
            <a:off x="8440316" y="4158008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Business</a:t>
            </a:r>
            <a:endParaRPr lang="it-IT" dirty="0"/>
          </a:p>
        </p:txBody>
      </p:sp>
      <p:sp>
        <p:nvSpPr>
          <p:cNvPr id="23" name="Ovale 22"/>
          <p:cNvSpPr/>
          <p:nvPr/>
        </p:nvSpPr>
        <p:spPr>
          <a:xfrm>
            <a:off x="8377360" y="4759582"/>
            <a:ext cx="125911" cy="125911"/>
          </a:xfrm>
          <a:prstGeom prst="ellipse">
            <a:avLst/>
          </a:prstGeom>
          <a:solidFill>
            <a:srgbClr val="8C3FC5"/>
          </a:solidFill>
          <a:ln>
            <a:solidFill>
              <a:srgbClr val="7030A0"/>
            </a:solidFill>
          </a:ln>
          <a:effectLst>
            <a:innerShdw blurRad="165100" dist="50800" dir="16200000">
              <a:prstClr val="black">
                <a:alpha val="8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e 23"/>
          <p:cNvSpPr/>
          <p:nvPr/>
        </p:nvSpPr>
        <p:spPr>
          <a:xfrm>
            <a:off x="2508885" y="2485752"/>
            <a:ext cx="125911" cy="125911"/>
          </a:xfrm>
          <a:prstGeom prst="ellipse">
            <a:avLst/>
          </a:prstGeom>
          <a:solidFill>
            <a:srgbClr val="8C3FC5"/>
          </a:solidFill>
          <a:ln>
            <a:solidFill>
              <a:srgbClr val="7030A0"/>
            </a:solidFill>
          </a:ln>
          <a:effectLst>
            <a:innerShdw blurRad="165100" dist="50800" dir="16200000">
              <a:prstClr val="black">
                <a:alpha val="8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e 24"/>
          <p:cNvSpPr/>
          <p:nvPr/>
        </p:nvSpPr>
        <p:spPr>
          <a:xfrm>
            <a:off x="8377359" y="4991433"/>
            <a:ext cx="125911" cy="125911"/>
          </a:xfrm>
          <a:prstGeom prst="ellipse">
            <a:avLst/>
          </a:prstGeom>
          <a:solidFill>
            <a:srgbClr val="8C3FC5"/>
          </a:solidFill>
          <a:ln>
            <a:solidFill>
              <a:srgbClr val="7030A0"/>
            </a:solidFill>
          </a:ln>
          <a:effectLst>
            <a:innerShdw blurRad="165100" dist="50800" dir="16200000">
              <a:prstClr val="black">
                <a:alpha val="8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CasellaDiTesto 25"/>
          <p:cNvSpPr txBox="1"/>
          <p:nvPr/>
        </p:nvSpPr>
        <p:spPr>
          <a:xfrm>
            <a:off x="1454439" y="4227742"/>
            <a:ext cx="1157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dirty="0" smtClean="0"/>
              <a:t>Assistance</a:t>
            </a:r>
          </a:p>
          <a:p>
            <a:r>
              <a:rPr lang="it-IT" dirty="0" smtClean="0"/>
              <a:t>service</a:t>
            </a:r>
            <a:endParaRPr lang="it-IT" dirty="0"/>
          </a:p>
        </p:txBody>
      </p:sp>
      <p:sp>
        <p:nvSpPr>
          <p:cNvPr id="27" name="CasellaDiTesto 26"/>
          <p:cNvSpPr txBox="1"/>
          <p:nvPr/>
        </p:nvSpPr>
        <p:spPr>
          <a:xfrm>
            <a:off x="2695756" y="1654656"/>
            <a:ext cx="811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Device</a:t>
            </a:r>
            <a:endParaRPr lang="it-IT" dirty="0"/>
          </a:p>
        </p:txBody>
      </p:sp>
      <p:sp>
        <p:nvSpPr>
          <p:cNvPr id="28" name="CasellaDiTesto 27"/>
          <p:cNvSpPr txBox="1"/>
          <p:nvPr/>
        </p:nvSpPr>
        <p:spPr>
          <a:xfrm>
            <a:off x="6026806" y="1616982"/>
            <a:ext cx="1126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Smart Life</a:t>
            </a:r>
            <a:endParaRPr lang="it-IT" dirty="0"/>
          </a:p>
        </p:txBody>
      </p:sp>
      <p:sp>
        <p:nvSpPr>
          <p:cNvPr id="29" name="Ovale 28"/>
          <p:cNvSpPr/>
          <p:nvPr/>
        </p:nvSpPr>
        <p:spPr>
          <a:xfrm>
            <a:off x="2508885" y="2776737"/>
            <a:ext cx="125911" cy="125911"/>
          </a:xfrm>
          <a:prstGeom prst="ellipse">
            <a:avLst/>
          </a:prstGeom>
          <a:solidFill>
            <a:srgbClr val="8C3FC5"/>
          </a:solidFill>
          <a:ln>
            <a:solidFill>
              <a:srgbClr val="7030A0"/>
            </a:solidFill>
          </a:ln>
          <a:effectLst>
            <a:innerShdw blurRad="165100" dist="50800" dir="16200000">
              <a:prstClr val="black">
                <a:alpha val="8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e 29"/>
          <p:cNvSpPr/>
          <p:nvPr/>
        </p:nvSpPr>
        <p:spPr>
          <a:xfrm>
            <a:off x="5939540" y="2218334"/>
            <a:ext cx="125911" cy="125911"/>
          </a:xfrm>
          <a:prstGeom prst="ellipse">
            <a:avLst/>
          </a:prstGeom>
          <a:solidFill>
            <a:srgbClr val="8C3FC5"/>
          </a:solidFill>
          <a:ln>
            <a:solidFill>
              <a:srgbClr val="7030A0"/>
            </a:solidFill>
          </a:ln>
          <a:effectLst>
            <a:innerShdw blurRad="165100" dist="50800" dir="16200000">
              <a:prstClr val="black">
                <a:alpha val="8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e 30"/>
          <p:cNvSpPr/>
          <p:nvPr/>
        </p:nvSpPr>
        <p:spPr>
          <a:xfrm>
            <a:off x="5939541" y="2486723"/>
            <a:ext cx="125911" cy="125911"/>
          </a:xfrm>
          <a:prstGeom prst="ellipse">
            <a:avLst/>
          </a:prstGeom>
          <a:solidFill>
            <a:srgbClr val="8C3FC5"/>
          </a:solidFill>
          <a:ln>
            <a:solidFill>
              <a:srgbClr val="7030A0"/>
            </a:solidFill>
          </a:ln>
          <a:effectLst>
            <a:innerShdw blurRad="165100" dist="50800" dir="16200000">
              <a:prstClr val="black">
                <a:alpha val="8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e 31"/>
          <p:cNvSpPr/>
          <p:nvPr/>
        </p:nvSpPr>
        <p:spPr>
          <a:xfrm>
            <a:off x="5939540" y="2757681"/>
            <a:ext cx="125911" cy="125911"/>
          </a:xfrm>
          <a:prstGeom prst="ellipse">
            <a:avLst/>
          </a:prstGeom>
          <a:solidFill>
            <a:srgbClr val="8C3FC5"/>
          </a:solidFill>
          <a:ln>
            <a:solidFill>
              <a:srgbClr val="7030A0"/>
            </a:solidFill>
          </a:ln>
          <a:effectLst>
            <a:innerShdw blurRad="165100" dist="50800" dir="16200000">
              <a:prstClr val="black">
                <a:alpha val="8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e 32"/>
          <p:cNvSpPr/>
          <p:nvPr/>
        </p:nvSpPr>
        <p:spPr>
          <a:xfrm>
            <a:off x="5939539" y="3036190"/>
            <a:ext cx="125911" cy="125911"/>
          </a:xfrm>
          <a:prstGeom prst="ellipse">
            <a:avLst/>
          </a:prstGeom>
          <a:solidFill>
            <a:srgbClr val="8C3FC5"/>
          </a:solidFill>
          <a:ln>
            <a:solidFill>
              <a:srgbClr val="7030A0"/>
            </a:solidFill>
          </a:ln>
          <a:effectLst>
            <a:innerShdw blurRad="165100" dist="50800" dir="16200000">
              <a:prstClr val="black">
                <a:alpha val="8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e 34"/>
          <p:cNvSpPr/>
          <p:nvPr/>
        </p:nvSpPr>
        <p:spPr>
          <a:xfrm>
            <a:off x="2494231" y="4995805"/>
            <a:ext cx="125911" cy="125911"/>
          </a:xfrm>
          <a:prstGeom prst="ellipse">
            <a:avLst/>
          </a:prstGeom>
          <a:solidFill>
            <a:srgbClr val="8C3FC5"/>
          </a:solidFill>
          <a:ln>
            <a:solidFill>
              <a:srgbClr val="7030A0"/>
            </a:solidFill>
          </a:ln>
          <a:effectLst>
            <a:innerShdw blurRad="165100" dist="50800" dir="16200000">
              <a:prstClr val="black">
                <a:alpha val="8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Connettore 2 36"/>
          <p:cNvCxnSpPr>
            <a:stCxn id="4" idx="13"/>
            <a:endCxn id="6" idx="0"/>
          </p:cNvCxnSpPr>
          <p:nvPr/>
        </p:nvCxnSpPr>
        <p:spPr>
          <a:xfrm flipH="1">
            <a:off x="2592643" y="3314700"/>
            <a:ext cx="33630" cy="1284461"/>
          </a:xfrm>
          <a:prstGeom prst="straightConnector1">
            <a:avLst/>
          </a:prstGeom>
          <a:ln w="1905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/>
          <p:cNvCxnSpPr>
            <a:stCxn id="5" idx="15"/>
            <a:endCxn id="4" idx="10"/>
          </p:cNvCxnSpPr>
          <p:nvPr/>
        </p:nvCxnSpPr>
        <p:spPr>
          <a:xfrm flipH="1">
            <a:off x="4559300" y="2266349"/>
            <a:ext cx="1207523" cy="0"/>
          </a:xfrm>
          <a:prstGeom prst="straightConnector1">
            <a:avLst/>
          </a:prstGeom>
          <a:ln w="1905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/>
          <p:cNvCxnSpPr>
            <a:stCxn id="4" idx="11"/>
            <a:endCxn id="5" idx="14"/>
          </p:cNvCxnSpPr>
          <p:nvPr/>
        </p:nvCxnSpPr>
        <p:spPr>
          <a:xfrm>
            <a:off x="4559300" y="3105025"/>
            <a:ext cx="1207523" cy="0"/>
          </a:xfrm>
          <a:prstGeom prst="straightConnector1">
            <a:avLst/>
          </a:prstGeom>
          <a:ln w="1905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/>
          <p:cNvCxnSpPr>
            <a:stCxn id="4" idx="12"/>
            <a:endCxn id="6" idx="7"/>
          </p:cNvCxnSpPr>
          <p:nvPr/>
        </p:nvCxnSpPr>
        <p:spPr>
          <a:xfrm flipH="1">
            <a:off x="3638424" y="3314700"/>
            <a:ext cx="673495" cy="1284461"/>
          </a:xfrm>
          <a:prstGeom prst="straightConnector1">
            <a:avLst/>
          </a:prstGeom>
          <a:ln w="1905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sellaDiTesto 45"/>
          <p:cNvSpPr txBox="1"/>
          <p:nvPr/>
        </p:nvSpPr>
        <p:spPr>
          <a:xfrm>
            <a:off x="1617242" y="3638712"/>
            <a:ext cx="1090535" cy="532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Assistance</a:t>
            </a:r>
          </a:p>
          <a:p>
            <a:r>
              <a:rPr lang="it-IT" sz="1400" dirty="0" smtClean="0"/>
              <a:t>For [1,10]</a:t>
            </a:r>
            <a:endParaRPr lang="it-IT" sz="1400" dirty="0"/>
          </a:p>
        </p:txBody>
      </p:sp>
      <p:sp>
        <p:nvSpPr>
          <p:cNvPr id="47" name="CasellaDiTesto 46"/>
          <p:cNvSpPr txBox="1"/>
          <p:nvPr/>
        </p:nvSpPr>
        <p:spPr>
          <a:xfrm>
            <a:off x="3165331" y="3635174"/>
            <a:ext cx="10905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For </a:t>
            </a:r>
            <a:r>
              <a:rPr lang="it-IT" sz="1400" dirty="0" err="1" smtClean="0"/>
              <a:t>device</a:t>
            </a:r>
            <a:r>
              <a:rPr lang="it-IT" sz="1400" dirty="0" smtClean="0"/>
              <a:t>(s)_2</a:t>
            </a:r>
          </a:p>
          <a:p>
            <a:r>
              <a:rPr lang="it-IT" sz="1400" dirty="0" smtClean="0"/>
              <a:t>[1,10]</a:t>
            </a:r>
          </a:p>
        </p:txBody>
      </p:sp>
      <p:sp>
        <p:nvSpPr>
          <p:cNvPr id="58" name="CasellaDiTesto 57"/>
          <p:cNvSpPr txBox="1"/>
          <p:nvPr/>
        </p:nvSpPr>
        <p:spPr>
          <a:xfrm>
            <a:off x="4536729" y="1707988"/>
            <a:ext cx="1334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For </a:t>
            </a:r>
            <a:r>
              <a:rPr lang="it-IT" sz="1400" dirty="0" err="1" smtClean="0"/>
              <a:t>device</a:t>
            </a:r>
            <a:r>
              <a:rPr lang="it-IT" sz="1400" dirty="0" smtClean="0"/>
              <a:t>(s)_1</a:t>
            </a:r>
          </a:p>
          <a:p>
            <a:r>
              <a:rPr lang="it-IT" sz="1400" dirty="0" smtClean="0"/>
              <a:t>[1,30]</a:t>
            </a:r>
          </a:p>
        </p:txBody>
      </p:sp>
      <p:sp>
        <p:nvSpPr>
          <p:cNvPr id="59" name="CasellaDiTesto 58"/>
          <p:cNvSpPr txBox="1"/>
          <p:nvPr/>
        </p:nvSpPr>
        <p:spPr>
          <a:xfrm>
            <a:off x="4613222" y="3203146"/>
            <a:ext cx="1090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 smtClean="0"/>
              <a:t>Available</a:t>
            </a:r>
            <a:r>
              <a:rPr lang="it-IT" sz="1400" dirty="0" smtClean="0"/>
              <a:t> SL service [1,5]</a:t>
            </a:r>
          </a:p>
        </p:txBody>
      </p:sp>
      <p:grpSp>
        <p:nvGrpSpPr>
          <p:cNvPr id="64" name="Gruppo 63"/>
          <p:cNvGrpSpPr/>
          <p:nvPr/>
        </p:nvGrpSpPr>
        <p:grpSpPr>
          <a:xfrm>
            <a:off x="5008221" y="2944234"/>
            <a:ext cx="309822" cy="309822"/>
            <a:chOff x="3647530" y="2818173"/>
            <a:chExt cx="511901" cy="511901"/>
          </a:xfrm>
        </p:grpSpPr>
        <p:sp>
          <p:nvSpPr>
            <p:cNvPr id="65" name="Ovale 64"/>
            <p:cNvSpPr/>
            <p:nvPr/>
          </p:nvSpPr>
          <p:spPr>
            <a:xfrm>
              <a:off x="3647530" y="2818173"/>
              <a:ext cx="511901" cy="5119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chemeClr val="bg1"/>
                </a:solidFill>
              </a:endParaRPr>
            </a:p>
          </p:txBody>
        </p:sp>
        <p:cxnSp>
          <p:nvCxnSpPr>
            <p:cNvPr id="66" name="Connettore 1 15"/>
            <p:cNvCxnSpPr/>
            <p:nvPr/>
          </p:nvCxnSpPr>
          <p:spPr>
            <a:xfrm>
              <a:off x="3722495" y="2971721"/>
              <a:ext cx="36196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16"/>
            <p:cNvCxnSpPr/>
            <p:nvPr/>
          </p:nvCxnSpPr>
          <p:spPr>
            <a:xfrm>
              <a:off x="3722494" y="3076425"/>
              <a:ext cx="36196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17"/>
            <p:cNvCxnSpPr/>
            <p:nvPr/>
          </p:nvCxnSpPr>
          <p:spPr>
            <a:xfrm>
              <a:off x="3722494" y="3186033"/>
              <a:ext cx="36196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uppo 68"/>
          <p:cNvGrpSpPr/>
          <p:nvPr/>
        </p:nvGrpSpPr>
        <p:grpSpPr>
          <a:xfrm>
            <a:off x="5069296" y="2093868"/>
            <a:ext cx="309822" cy="309822"/>
            <a:chOff x="3647530" y="2818173"/>
            <a:chExt cx="511901" cy="511901"/>
          </a:xfrm>
        </p:grpSpPr>
        <p:sp>
          <p:nvSpPr>
            <p:cNvPr id="70" name="Ovale 69"/>
            <p:cNvSpPr/>
            <p:nvPr/>
          </p:nvSpPr>
          <p:spPr>
            <a:xfrm>
              <a:off x="3647530" y="2818173"/>
              <a:ext cx="511901" cy="5119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chemeClr val="bg1"/>
                </a:solidFill>
              </a:endParaRPr>
            </a:p>
          </p:txBody>
        </p:sp>
        <p:cxnSp>
          <p:nvCxnSpPr>
            <p:cNvPr id="71" name="Connettore 1 15"/>
            <p:cNvCxnSpPr/>
            <p:nvPr/>
          </p:nvCxnSpPr>
          <p:spPr>
            <a:xfrm>
              <a:off x="3722495" y="2971721"/>
              <a:ext cx="36196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16"/>
            <p:cNvCxnSpPr/>
            <p:nvPr/>
          </p:nvCxnSpPr>
          <p:spPr>
            <a:xfrm>
              <a:off x="3722494" y="3076425"/>
              <a:ext cx="36196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17"/>
            <p:cNvCxnSpPr/>
            <p:nvPr/>
          </p:nvCxnSpPr>
          <p:spPr>
            <a:xfrm>
              <a:off x="3722494" y="3186033"/>
              <a:ext cx="36196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uppo 73"/>
          <p:cNvGrpSpPr/>
          <p:nvPr/>
        </p:nvGrpSpPr>
        <p:grpSpPr>
          <a:xfrm>
            <a:off x="3901744" y="3616310"/>
            <a:ext cx="309822" cy="309822"/>
            <a:chOff x="3647530" y="2818173"/>
            <a:chExt cx="511901" cy="511901"/>
          </a:xfrm>
        </p:grpSpPr>
        <p:sp>
          <p:nvSpPr>
            <p:cNvPr id="75" name="Ovale 74"/>
            <p:cNvSpPr/>
            <p:nvPr/>
          </p:nvSpPr>
          <p:spPr>
            <a:xfrm>
              <a:off x="3647530" y="2818173"/>
              <a:ext cx="511901" cy="5119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chemeClr val="bg1"/>
                </a:solidFill>
              </a:endParaRPr>
            </a:p>
          </p:txBody>
        </p:sp>
        <p:cxnSp>
          <p:nvCxnSpPr>
            <p:cNvPr id="76" name="Connettore 1 15"/>
            <p:cNvCxnSpPr/>
            <p:nvPr/>
          </p:nvCxnSpPr>
          <p:spPr>
            <a:xfrm>
              <a:off x="3722495" y="2971721"/>
              <a:ext cx="36196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16"/>
            <p:cNvCxnSpPr/>
            <p:nvPr/>
          </p:nvCxnSpPr>
          <p:spPr>
            <a:xfrm>
              <a:off x="3722494" y="3076425"/>
              <a:ext cx="36196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17"/>
            <p:cNvCxnSpPr/>
            <p:nvPr/>
          </p:nvCxnSpPr>
          <p:spPr>
            <a:xfrm>
              <a:off x="3722494" y="3186033"/>
              <a:ext cx="36196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uppo 78"/>
          <p:cNvGrpSpPr/>
          <p:nvPr/>
        </p:nvGrpSpPr>
        <p:grpSpPr>
          <a:xfrm>
            <a:off x="2477112" y="3767099"/>
            <a:ext cx="309822" cy="309822"/>
            <a:chOff x="3647530" y="2818173"/>
            <a:chExt cx="511901" cy="511901"/>
          </a:xfrm>
        </p:grpSpPr>
        <p:sp>
          <p:nvSpPr>
            <p:cNvPr id="80" name="Ovale 79"/>
            <p:cNvSpPr/>
            <p:nvPr/>
          </p:nvSpPr>
          <p:spPr>
            <a:xfrm>
              <a:off x="3647530" y="2818173"/>
              <a:ext cx="511901" cy="5119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chemeClr val="bg1"/>
                </a:solidFill>
              </a:endParaRPr>
            </a:p>
          </p:txBody>
        </p:sp>
        <p:cxnSp>
          <p:nvCxnSpPr>
            <p:cNvPr id="81" name="Connettore 1 15"/>
            <p:cNvCxnSpPr/>
            <p:nvPr/>
          </p:nvCxnSpPr>
          <p:spPr>
            <a:xfrm>
              <a:off x="3722495" y="2971721"/>
              <a:ext cx="36196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16"/>
            <p:cNvCxnSpPr/>
            <p:nvPr/>
          </p:nvCxnSpPr>
          <p:spPr>
            <a:xfrm>
              <a:off x="3722494" y="3076425"/>
              <a:ext cx="36196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17"/>
            <p:cNvCxnSpPr/>
            <p:nvPr/>
          </p:nvCxnSpPr>
          <p:spPr>
            <a:xfrm>
              <a:off x="3722494" y="3186033"/>
              <a:ext cx="36196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uppo 83"/>
          <p:cNvGrpSpPr/>
          <p:nvPr/>
        </p:nvGrpSpPr>
        <p:grpSpPr>
          <a:xfrm>
            <a:off x="4702847" y="546893"/>
            <a:ext cx="446053" cy="446053"/>
            <a:chOff x="5316567" y="2715285"/>
            <a:chExt cx="325790" cy="325790"/>
          </a:xfrm>
        </p:grpSpPr>
        <p:sp>
          <p:nvSpPr>
            <p:cNvPr id="85" name="Ovale 84"/>
            <p:cNvSpPr/>
            <p:nvPr/>
          </p:nvSpPr>
          <p:spPr>
            <a:xfrm>
              <a:off x="5316567" y="2715285"/>
              <a:ext cx="325790" cy="325790"/>
            </a:xfrm>
            <a:prstGeom prst="ellipse">
              <a:avLst/>
            </a:prstGeom>
            <a:gradFill flip="none" rotWithShape="1">
              <a:gsLst>
                <a:gs pos="26000">
                  <a:srgbClr val="7030A0">
                    <a:tint val="66000"/>
                    <a:satMod val="160000"/>
                  </a:srgbClr>
                </a:gs>
                <a:gs pos="24000">
                  <a:srgbClr val="7030A0">
                    <a:tint val="66000"/>
                    <a:satMod val="160000"/>
                    <a:lumMod val="56000"/>
                  </a:srgbClr>
                </a:gs>
                <a:gs pos="27000">
                  <a:srgbClr val="7030A0">
                    <a:tint val="23500"/>
                    <a:satMod val="160000"/>
                    <a:alpha val="0"/>
                    <a:lumMod val="100000"/>
                  </a:srgbClr>
                </a:gs>
              </a:gsLst>
              <a:lin ang="54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cxnSp>
          <p:nvCxnSpPr>
            <p:cNvPr id="86" name="Connettore 1 49"/>
            <p:cNvCxnSpPr/>
            <p:nvPr/>
          </p:nvCxnSpPr>
          <p:spPr>
            <a:xfrm>
              <a:off x="5366958" y="283205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50"/>
            <p:cNvCxnSpPr/>
            <p:nvPr/>
          </p:nvCxnSpPr>
          <p:spPr>
            <a:xfrm>
              <a:off x="5364276" y="288600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51"/>
            <p:cNvCxnSpPr/>
            <p:nvPr/>
          </p:nvCxnSpPr>
          <p:spPr>
            <a:xfrm>
              <a:off x="5364276" y="2943977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uppo 94"/>
          <p:cNvGrpSpPr/>
          <p:nvPr/>
        </p:nvGrpSpPr>
        <p:grpSpPr>
          <a:xfrm>
            <a:off x="8189051" y="2182927"/>
            <a:ext cx="427168" cy="427168"/>
            <a:chOff x="4445500" y="3234900"/>
            <a:chExt cx="427168" cy="427168"/>
          </a:xfrm>
        </p:grpSpPr>
        <p:sp>
          <p:nvSpPr>
            <p:cNvPr id="96" name="Ovale 95"/>
            <p:cNvSpPr/>
            <p:nvPr/>
          </p:nvSpPr>
          <p:spPr>
            <a:xfrm>
              <a:off x="4445500" y="3234900"/>
              <a:ext cx="427168" cy="42716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97" name="Ovale 96"/>
            <p:cNvSpPr/>
            <p:nvPr/>
          </p:nvSpPr>
          <p:spPr>
            <a:xfrm>
              <a:off x="4476538" y="3265936"/>
              <a:ext cx="365096" cy="365096"/>
            </a:xfrm>
            <a:prstGeom prst="ellipse">
              <a:avLst/>
            </a:prstGeom>
            <a:gradFill flip="none" rotWithShape="1">
              <a:gsLst>
                <a:gs pos="26000">
                  <a:srgbClr val="7030A0">
                    <a:tint val="66000"/>
                    <a:satMod val="160000"/>
                  </a:srgbClr>
                </a:gs>
                <a:gs pos="24000">
                  <a:srgbClr val="7030A0">
                    <a:tint val="66000"/>
                    <a:satMod val="160000"/>
                    <a:lumMod val="56000"/>
                  </a:srgbClr>
                </a:gs>
                <a:gs pos="27000">
                  <a:srgbClr val="7030A0">
                    <a:tint val="23500"/>
                    <a:satMod val="160000"/>
                    <a:alpha val="0"/>
                    <a:lumMod val="100000"/>
                  </a:srgbClr>
                </a:gs>
              </a:gsLst>
              <a:lin ang="54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cxnSp>
          <p:nvCxnSpPr>
            <p:cNvPr id="98" name="Connettore 1 56"/>
            <p:cNvCxnSpPr/>
            <p:nvPr/>
          </p:nvCxnSpPr>
          <p:spPr>
            <a:xfrm>
              <a:off x="4533009" y="3396797"/>
              <a:ext cx="258163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57"/>
            <p:cNvCxnSpPr/>
            <p:nvPr/>
          </p:nvCxnSpPr>
          <p:spPr>
            <a:xfrm>
              <a:off x="4530003" y="3457256"/>
              <a:ext cx="258163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58"/>
            <p:cNvCxnSpPr/>
            <p:nvPr/>
          </p:nvCxnSpPr>
          <p:spPr>
            <a:xfrm>
              <a:off x="4530003" y="3522219"/>
              <a:ext cx="258163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uppo 100"/>
          <p:cNvGrpSpPr/>
          <p:nvPr/>
        </p:nvGrpSpPr>
        <p:grpSpPr>
          <a:xfrm>
            <a:off x="218868" y="2256299"/>
            <a:ext cx="365096" cy="365096"/>
            <a:chOff x="5316567" y="2715285"/>
            <a:chExt cx="325790" cy="325790"/>
          </a:xfrm>
        </p:grpSpPr>
        <p:sp>
          <p:nvSpPr>
            <p:cNvPr id="102" name="Ovale 101"/>
            <p:cNvSpPr/>
            <p:nvPr/>
          </p:nvSpPr>
          <p:spPr>
            <a:xfrm>
              <a:off x="5316567" y="2715285"/>
              <a:ext cx="325790" cy="325790"/>
            </a:xfrm>
            <a:prstGeom prst="ellipse">
              <a:avLst/>
            </a:prstGeom>
            <a:gradFill flip="none" rotWithShape="1">
              <a:gsLst>
                <a:gs pos="26000">
                  <a:srgbClr val="7030A0">
                    <a:tint val="66000"/>
                    <a:satMod val="160000"/>
                  </a:srgbClr>
                </a:gs>
                <a:gs pos="24000">
                  <a:srgbClr val="7030A0">
                    <a:tint val="66000"/>
                    <a:satMod val="160000"/>
                    <a:lumMod val="56000"/>
                  </a:srgbClr>
                </a:gs>
                <a:gs pos="27000">
                  <a:srgbClr val="7030A0">
                    <a:tint val="23500"/>
                    <a:satMod val="160000"/>
                    <a:alpha val="0"/>
                    <a:lumMod val="100000"/>
                  </a:srgbClr>
                </a:gs>
              </a:gsLst>
              <a:lin ang="54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cxnSp>
          <p:nvCxnSpPr>
            <p:cNvPr id="103" name="Connettore 1 49"/>
            <p:cNvCxnSpPr/>
            <p:nvPr/>
          </p:nvCxnSpPr>
          <p:spPr>
            <a:xfrm>
              <a:off x="5366958" y="283205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50"/>
            <p:cNvCxnSpPr/>
            <p:nvPr/>
          </p:nvCxnSpPr>
          <p:spPr>
            <a:xfrm>
              <a:off x="5364276" y="288600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51"/>
            <p:cNvCxnSpPr/>
            <p:nvPr/>
          </p:nvCxnSpPr>
          <p:spPr>
            <a:xfrm>
              <a:off x="5364276" y="2943977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uppo 105"/>
          <p:cNvGrpSpPr/>
          <p:nvPr/>
        </p:nvGrpSpPr>
        <p:grpSpPr>
          <a:xfrm>
            <a:off x="9370523" y="2235617"/>
            <a:ext cx="365096" cy="365096"/>
            <a:chOff x="5316567" y="2715285"/>
            <a:chExt cx="325790" cy="325790"/>
          </a:xfrm>
        </p:grpSpPr>
        <p:sp>
          <p:nvSpPr>
            <p:cNvPr id="107" name="Ovale 106"/>
            <p:cNvSpPr/>
            <p:nvPr/>
          </p:nvSpPr>
          <p:spPr>
            <a:xfrm>
              <a:off x="5316567" y="2715285"/>
              <a:ext cx="325790" cy="325790"/>
            </a:xfrm>
            <a:prstGeom prst="ellipse">
              <a:avLst/>
            </a:prstGeom>
            <a:gradFill flip="none" rotWithShape="1">
              <a:gsLst>
                <a:gs pos="26000">
                  <a:srgbClr val="7030A0">
                    <a:tint val="66000"/>
                    <a:satMod val="160000"/>
                  </a:srgbClr>
                </a:gs>
                <a:gs pos="24000">
                  <a:srgbClr val="7030A0">
                    <a:tint val="66000"/>
                    <a:satMod val="160000"/>
                    <a:lumMod val="56000"/>
                  </a:srgbClr>
                </a:gs>
                <a:gs pos="27000">
                  <a:srgbClr val="7030A0">
                    <a:tint val="23500"/>
                    <a:satMod val="160000"/>
                    <a:alpha val="0"/>
                    <a:lumMod val="100000"/>
                  </a:srgbClr>
                </a:gs>
              </a:gsLst>
              <a:lin ang="54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cxnSp>
          <p:nvCxnSpPr>
            <p:cNvPr id="108" name="Connettore 1 49"/>
            <p:cNvCxnSpPr/>
            <p:nvPr/>
          </p:nvCxnSpPr>
          <p:spPr>
            <a:xfrm>
              <a:off x="5366958" y="283205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50"/>
            <p:cNvCxnSpPr/>
            <p:nvPr/>
          </p:nvCxnSpPr>
          <p:spPr>
            <a:xfrm>
              <a:off x="5364276" y="288600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51"/>
            <p:cNvCxnSpPr/>
            <p:nvPr/>
          </p:nvCxnSpPr>
          <p:spPr>
            <a:xfrm>
              <a:off x="5364276" y="2943977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uppo 110"/>
          <p:cNvGrpSpPr/>
          <p:nvPr/>
        </p:nvGrpSpPr>
        <p:grpSpPr>
          <a:xfrm>
            <a:off x="8195666" y="2743818"/>
            <a:ext cx="365096" cy="365096"/>
            <a:chOff x="5316567" y="2715285"/>
            <a:chExt cx="325790" cy="325790"/>
          </a:xfrm>
        </p:grpSpPr>
        <p:sp>
          <p:nvSpPr>
            <p:cNvPr id="112" name="Ovale 111"/>
            <p:cNvSpPr/>
            <p:nvPr/>
          </p:nvSpPr>
          <p:spPr>
            <a:xfrm>
              <a:off x="5316567" y="2715285"/>
              <a:ext cx="325790" cy="325790"/>
            </a:xfrm>
            <a:prstGeom prst="ellipse">
              <a:avLst/>
            </a:prstGeom>
            <a:gradFill flip="none" rotWithShape="1">
              <a:gsLst>
                <a:gs pos="26000">
                  <a:srgbClr val="7030A0">
                    <a:tint val="66000"/>
                    <a:satMod val="160000"/>
                  </a:srgbClr>
                </a:gs>
                <a:gs pos="24000">
                  <a:srgbClr val="7030A0">
                    <a:tint val="66000"/>
                    <a:satMod val="160000"/>
                    <a:lumMod val="56000"/>
                  </a:srgbClr>
                </a:gs>
                <a:gs pos="27000">
                  <a:srgbClr val="7030A0">
                    <a:tint val="23500"/>
                    <a:satMod val="160000"/>
                    <a:alpha val="0"/>
                    <a:lumMod val="100000"/>
                  </a:srgbClr>
                </a:gs>
              </a:gsLst>
              <a:lin ang="54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cxnSp>
          <p:nvCxnSpPr>
            <p:cNvPr id="113" name="Connettore 1 49"/>
            <p:cNvCxnSpPr/>
            <p:nvPr/>
          </p:nvCxnSpPr>
          <p:spPr>
            <a:xfrm>
              <a:off x="5366958" y="283205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50"/>
            <p:cNvCxnSpPr/>
            <p:nvPr/>
          </p:nvCxnSpPr>
          <p:spPr>
            <a:xfrm>
              <a:off x="5364276" y="288600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51"/>
            <p:cNvCxnSpPr/>
            <p:nvPr/>
          </p:nvCxnSpPr>
          <p:spPr>
            <a:xfrm>
              <a:off x="5364276" y="2943977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uppo 127"/>
          <p:cNvGrpSpPr/>
          <p:nvPr/>
        </p:nvGrpSpPr>
        <p:grpSpPr>
          <a:xfrm>
            <a:off x="4455491" y="4638500"/>
            <a:ext cx="427168" cy="427168"/>
            <a:chOff x="4445500" y="3234900"/>
            <a:chExt cx="427168" cy="427168"/>
          </a:xfrm>
        </p:grpSpPr>
        <p:sp>
          <p:nvSpPr>
            <p:cNvPr id="129" name="Ovale 128"/>
            <p:cNvSpPr/>
            <p:nvPr/>
          </p:nvSpPr>
          <p:spPr>
            <a:xfrm>
              <a:off x="4445500" y="3234900"/>
              <a:ext cx="427168" cy="42716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30" name="Ovale 129"/>
            <p:cNvSpPr/>
            <p:nvPr/>
          </p:nvSpPr>
          <p:spPr>
            <a:xfrm>
              <a:off x="4476538" y="3265936"/>
              <a:ext cx="365096" cy="365096"/>
            </a:xfrm>
            <a:prstGeom prst="ellipse">
              <a:avLst/>
            </a:prstGeom>
            <a:gradFill flip="none" rotWithShape="1">
              <a:gsLst>
                <a:gs pos="26000">
                  <a:srgbClr val="7030A0">
                    <a:tint val="66000"/>
                    <a:satMod val="160000"/>
                  </a:srgbClr>
                </a:gs>
                <a:gs pos="24000">
                  <a:srgbClr val="7030A0">
                    <a:tint val="66000"/>
                    <a:satMod val="160000"/>
                    <a:lumMod val="56000"/>
                  </a:srgbClr>
                </a:gs>
                <a:gs pos="27000">
                  <a:srgbClr val="7030A0">
                    <a:tint val="23500"/>
                    <a:satMod val="160000"/>
                    <a:alpha val="0"/>
                    <a:lumMod val="100000"/>
                  </a:srgbClr>
                </a:gs>
              </a:gsLst>
              <a:lin ang="54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cxnSp>
          <p:nvCxnSpPr>
            <p:cNvPr id="131" name="Connettore 1 56"/>
            <p:cNvCxnSpPr/>
            <p:nvPr/>
          </p:nvCxnSpPr>
          <p:spPr>
            <a:xfrm>
              <a:off x="4533009" y="3396797"/>
              <a:ext cx="258163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ttore 1 57"/>
            <p:cNvCxnSpPr/>
            <p:nvPr/>
          </p:nvCxnSpPr>
          <p:spPr>
            <a:xfrm>
              <a:off x="4530003" y="3457256"/>
              <a:ext cx="258163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ttore 1 58"/>
            <p:cNvCxnSpPr/>
            <p:nvPr/>
          </p:nvCxnSpPr>
          <p:spPr>
            <a:xfrm>
              <a:off x="4530003" y="3522219"/>
              <a:ext cx="258163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uppo 133"/>
          <p:cNvGrpSpPr/>
          <p:nvPr/>
        </p:nvGrpSpPr>
        <p:grpSpPr>
          <a:xfrm>
            <a:off x="1191777" y="2235617"/>
            <a:ext cx="427168" cy="427168"/>
            <a:chOff x="4445500" y="3234900"/>
            <a:chExt cx="427168" cy="427168"/>
          </a:xfrm>
        </p:grpSpPr>
        <p:sp>
          <p:nvSpPr>
            <p:cNvPr id="135" name="Ovale 134"/>
            <p:cNvSpPr/>
            <p:nvPr/>
          </p:nvSpPr>
          <p:spPr>
            <a:xfrm>
              <a:off x="4445500" y="3234900"/>
              <a:ext cx="427168" cy="42716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36" name="Ovale 135"/>
            <p:cNvSpPr/>
            <p:nvPr/>
          </p:nvSpPr>
          <p:spPr>
            <a:xfrm>
              <a:off x="4476538" y="3265936"/>
              <a:ext cx="365096" cy="365096"/>
            </a:xfrm>
            <a:prstGeom prst="ellipse">
              <a:avLst/>
            </a:prstGeom>
            <a:gradFill flip="none" rotWithShape="1">
              <a:gsLst>
                <a:gs pos="26000">
                  <a:srgbClr val="7030A0">
                    <a:tint val="66000"/>
                    <a:satMod val="160000"/>
                  </a:srgbClr>
                </a:gs>
                <a:gs pos="24000">
                  <a:srgbClr val="7030A0">
                    <a:tint val="66000"/>
                    <a:satMod val="160000"/>
                    <a:lumMod val="56000"/>
                  </a:srgbClr>
                </a:gs>
                <a:gs pos="27000">
                  <a:srgbClr val="7030A0">
                    <a:tint val="23500"/>
                    <a:satMod val="160000"/>
                    <a:alpha val="0"/>
                    <a:lumMod val="100000"/>
                  </a:srgbClr>
                </a:gs>
              </a:gsLst>
              <a:lin ang="54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cxnSp>
          <p:nvCxnSpPr>
            <p:cNvPr id="137" name="Connettore 1 56"/>
            <p:cNvCxnSpPr/>
            <p:nvPr/>
          </p:nvCxnSpPr>
          <p:spPr>
            <a:xfrm>
              <a:off x="4533009" y="3396797"/>
              <a:ext cx="258163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57"/>
            <p:cNvCxnSpPr/>
            <p:nvPr/>
          </p:nvCxnSpPr>
          <p:spPr>
            <a:xfrm>
              <a:off x="4530003" y="3457256"/>
              <a:ext cx="258163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58"/>
            <p:cNvCxnSpPr/>
            <p:nvPr/>
          </p:nvCxnSpPr>
          <p:spPr>
            <a:xfrm>
              <a:off x="4530003" y="3522219"/>
              <a:ext cx="258163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0" name="Freccia a destra 139"/>
          <p:cNvSpPr/>
          <p:nvPr/>
        </p:nvSpPr>
        <p:spPr>
          <a:xfrm flipH="1">
            <a:off x="7586372" y="2225777"/>
            <a:ext cx="499382" cy="333933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reccia a destra 140"/>
          <p:cNvSpPr/>
          <p:nvPr/>
        </p:nvSpPr>
        <p:spPr>
          <a:xfrm flipH="1">
            <a:off x="7578498" y="2752195"/>
            <a:ext cx="507256" cy="348343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Freccia a destra 141"/>
          <p:cNvSpPr/>
          <p:nvPr/>
        </p:nvSpPr>
        <p:spPr>
          <a:xfrm flipH="1">
            <a:off x="8719516" y="2266349"/>
            <a:ext cx="547710" cy="303632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ccia a destra 142"/>
          <p:cNvSpPr/>
          <p:nvPr/>
        </p:nvSpPr>
        <p:spPr>
          <a:xfrm>
            <a:off x="1695065" y="2291853"/>
            <a:ext cx="570411" cy="324354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Freccia a destra 143"/>
          <p:cNvSpPr/>
          <p:nvPr/>
        </p:nvSpPr>
        <p:spPr>
          <a:xfrm>
            <a:off x="1677332" y="2874680"/>
            <a:ext cx="567687" cy="269582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Freccia a destra 144"/>
          <p:cNvSpPr/>
          <p:nvPr/>
        </p:nvSpPr>
        <p:spPr>
          <a:xfrm>
            <a:off x="656691" y="2293479"/>
            <a:ext cx="459822" cy="324354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6" name="Gruppo 145"/>
          <p:cNvGrpSpPr/>
          <p:nvPr/>
        </p:nvGrpSpPr>
        <p:grpSpPr>
          <a:xfrm>
            <a:off x="1333593" y="4991433"/>
            <a:ext cx="365096" cy="365096"/>
            <a:chOff x="5316567" y="2715285"/>
            <a:chExt cx="325790" cy="325790"/>
          </a:xfrm>
        </p:grpSpPr>
        <p:sp>
          <p:nvSpPr>
            <p:cNvPr id="147" name="Ovale 146"/>
            <p:cNvSpPr/>
            <p:nvPr/>
          </p:nvSpPr>
          <p:spPr>
            <a:xfrm>
              <a:off x="5316567" y="2715285"/>
              <a:ext cx="325790" cy="325790"/>
            </a:xfrm>
            <a:prstGeom prst="ellipse">
              <a:avLst/>
            </a:prstGeom>
            <a:gradFill flip="none" rotWithShape="1">
              <a:gsLst>
                <a:gs pos="26000">
                  <a:srgbClr val="7030A0">
                    <a:tint val="66000"/>
                    <a:satMod val="160000"/>
                  </a:srgbClr>
                </a:gs>
                <a:gs pos="24000">
                  <a:srgbClr val="7030A0">
                    <a:tint val="66000"/>
                    <a:satMod val="160000"/>
                    <a:lumMod val="56000"/>
                  </a:srgbClr>
                </a:gs>
                <a:gs pos="27000">
                  <a:srgbClr val="7030A0">
                    <a:tint val="23500"/>
                    <a:satMod val="160000"/>
                    <a:alpha val="0"/>
                    <a:lumMod val="100000"/>
                  </a:srgbClr>
                </a:gs>
              </a:gsLst>
              <a:lin ang="54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cxnSp>
          <p:nvCxnSpPr>
            <p:cNvPr id="148" name="Connettore 1 49"/>
            <p:cNvCxnSpPr/>
            <p:nvPr/>
          </p:nvCxnSpPr>
          <p:spPr>
            <a:xfrm>
              <a:off x="5366958" y="283205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50"/>
            <p:cNvCxnSpPr/>
            <p:nvPr/>
          </p:nvCxnSpPr>
          <p:spPr>
            <a:xfrm>
              <a:off x="5364276" y="288600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51"/>
            <p:cNvCxnSpPr/>
            <p:nvPr/>
          </p:nvCxnSpPr>
          <p:spPr>
            <a:xfrm>
              <a:off x="5364276" y="2943977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Gruppo 150"/>
          <p:cNvGrpSpPr/>
          <p:nvPr/>
        </p:nvGrpSpPr>
        <p:grpSpPr>
          <a:xfrm>
            <a:off x="4486527" y="5117242"/>
            <a:ext cx="365096" cy="365096"/>
            <a:chOff x="5316567" y="2715285"/>
            <a:chExt cx="325790" cy="325790"/>
          </a:xfrm>
        </p:grpSpPr>
        <p:sp>
          <p:nvSpPr>
            <p:cNvPr id="152" name="Ovale 151"/>
            <p:cNvSpPr/>
            <p:nvPr/>
          </p:nvSpPr>
          <p:spPr>
            <a:xfrm>
              <a:off x="5316567" y="2715285"/>
              <a:ext cx="325790" cy="325790"/>
            </a:xfrm>
            <a:prstGeom prst="ellipse">
              <a:avLst/>
            </a:prstGeom>
            <a:gradFill flip="none" rotWithShape="1">
              <a:gsLst>
                <a:gs pos="26000">
                  <a:srgbClr val="7030A0">
                    <a:tint val="66000"/>
                    <a:satMod val="160000"/>
                  </a:srgbClr>
                </a:gs>
                <a:gs pos="24000">
                  <a:srgbClr val="7030A0">
                    <a:tint val="66000"/>
                    <a:satMod val="160000"/>
                    <a:lumMod val="56000"/>
                  </a:srgbClr>
                </a:gs>
                <a:gs pos="27000">
                  <a:srgbClr val="7030A0">
                    <a:tint val="23500"/>
                    <a:satMod val="160000"/>
                    <a:alpha val="0"/>
                    <a:lumMod val="100000"/>
                  </a:srgbClr>
                </a:gs>
              </a:gsLst>
              <a:lin ang="54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cxnSp>
          <p:nvCxnSpPr>
            <p:cNvPr id="153" name="Connettore 1 49"/>
            <p:cNvCxnSpPr/>
            <p:nvPr/>
          </p:nvCxnSpPr>
          <p:spPr>
            <a:xfrm>
              <a:off x="5366958" y="283205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50"/>
            <p:cNvCxnSpPr/>
            <p:nvPr/>
          </p:nvCxnSpPr>
          <p:spPr>
            <a:xfrm>
              <a:off x="5364276" y="288600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51"/>
            <p:cNvCxnSpPr/>
            <p:nvPr/>
          </p:nvCxnSpPr>
          <p:spPr>
            <a:xfrm>
              <a:off x="5364276" y="2943977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Gruppo 155"/>
          <p:cNvGrpSpPr/>
          <p:nvPr/>
        </p:nvGrpSpPr>
        <p:grpSpPr>
          <a:xfrm>
            <a:off x="5515197" y="4661412"/>
            <a:ext cx="365096" cy="365096"/>
            <a:chOff x="5316567" y="2715285"/>
            <a:chExt cx="325790" cy="325790"/>
          </a:xfrm>
        </p:grpSpPr>
        <p:sp>
          <p:nvSpPr>
            <p:cNvPr id="157" name="Ovale 156"/>
            <p:cNvSpPr/>
            <p:nvPr/>
          </p:nvSpPr>
          <p:spPr>
            <a:xfrm>
              <a:off x="5316567" y="2715285"/>
              <a:ext cx="325790" cy="325790"/>
            </a:xfrm>
            <a:prstGeom prst="ellipse">
              <a:avLst/>
            </a:prstGeom>
            <a:gradFill flip="none" rotWithShape="1">
              <a:gsLst>
                <a:gs pos="26000">
                  <a:srgbClr val="7030A0">
                    <a:tint val="66000"/>
                    <a:satMod val="160000"/>
                  </a:srgbClr>
                </a:gs>
                <a:gs pos="24000">
                  <a:srgbClr val="7030A0">
                    <a:tint val="66000"/>
                    <a:satMod val="160000"/>
                    <a:lumMod val="56000"/>
                  </a:srgbClr>
                </a:gs>
                <a:gs pos="27000">
                  <a:srgbClr val="7030A0">
                    <a:tint val="23500"/>
                    <a:satMod val="160000"/>
                    <a:alpha val="0"/>
                    <a:lumMod val="100000"/>
                  </a:srgbClr>
                </a:gs>
              </a:gsLst>
              <a:lin ang="54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cxnSp>
          <p:nvCxnSpPr>
            <p:cNvPr id="158" name="Connettore 1 49"/>
            <p:cNvCxnSpPr/>
            <p:nvPr/>
          </p:nvCxnSpPr>
          <p:spPr>
            <a:xfrm>
              <a:off x="5366958" y="283205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50"/>
            <p:cNvCxnSpPr/>
            <p:nvPr/>
          </p:nvCxnSpPr>
          <p:spPr>
            <a:xfrm>
              <a:off x="5364276" y="288600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51"/>
            <p:cNvCxnSpPr/>
            <p:nvPr/>
          </p:nvCxnSpPr>
          <p:spPr>
            <a:xfrm>
              <a:off x="5364276" y="2943977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Gruppo 160"/>
          <p:cNvGrpSpPr/>
          <p:nvPr/>
        </p:nvGrpSpPr>
        <p:grpSpPr>
          <a:xfrm>
            <a:off x="1209081" y="2793646"/>
            <a:ext cx="365096" cy="365096"/>
            <a:chOff x="5316567" y="2715285"/>
            <a:chExt cx="325790" cy="325790"/>
          </a:xfrm>
        </p:grpSpPr>
        <p:sp>
          <p:nvSpPr>
            <p:cNvPr id="162" name="Ovale 161"/>
            <p:cNvSpPr/>
            <p:nvPr/>
          </p:nvSpPr>
          <p:spPr>
            <a:xfrm>
              <a:off x="5316567" y="2715285"/>
              <a:ext cx="325790" cy="325790"/>
            </a:xfrm>
            <a:prstGeom prst="ellipse">
              <a:avLst/>
            </a:prstGeom>
            <a:gradFill flip="none" rotWithShape="1">
              <a:gsLst>
                <a:gs pos="26000">
                  <a:srgbClr val="7030A0">
                    <a:tint val="66000"/>
                    <a:satMod val="160000"/>
                  </a:srgbClr>
                </a:gs>
                <a:gs pos="24000">
                  <a:srgbClr val="7030A0">
                    <a:tint val="66000"/>
                    <a:satMod val="160000"/>
                    <a:lumMod val="56000"/>
                  </a:srgbClr>
                </a:gs>
                <a:gs pos="27000">
                  <a:srgbClr val="7030A0">
                    <a:tint val="23500"/>
                    <a:satMod val="160000"/>
                    <a:alpha val="0"/>
                    <a:lumMod val="100000"/>
                  </a:srgbClr>
                </a:gs>
              </a:gsLst>
              <a:lin ang="54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cxnSp>
          <p:nvCxnSpPr>
            <p:cNvPr id="163" name="Connettore 1 49"/>
            <p:cNvCxnSpPr/>
            <p:nvPr/>
          </p:nvCxnSpPr>
          <p:spPr>
            <a:xfrm>
              <a:off x="5366958" y="283205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50"/>
            <p:cNvCxnSpPr/>
            <p:nvPr/>
          </p:nvCxnSpPr>
          <p:spPr>
            <a:xfrm>
              <a:off x="5364276" y="288600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51"/>
            <p:cNvCxnSpPr/>
            <p:nvPr/>
          </p:nvCxnSpPr>
          <p:spPr>
            <a:xfrm>
              <a:off x="5364276" y="2943977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8" name="Freccia a destra 167"/>
          <p:cNvSpPr/>
          <p:nvPr/>
        </p:nvSpPr>
        <p:spPr>
          <a:xfrm flipH="1">
            <a:off x="3901673" y="4670549"/>
            <a:ext cx="507242" cy="333933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Freccia a destra 168"/>
          <p:cNvSpPr/>
          <p:nvPr/>
        </p:nvSpPr>
        <p:spPr>
          <a:xfrm flipH="1">
            <a:off x="3883065" y="5117242"/>
            <a:ext cx="525850" cy="348343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Freccia a destra 169"/>
          <p:cNvSpPr/>
          <p:nvPr/>
        </p:nvSpPr>
        <p:spPr>
          <a:xfrm flipH="1">
            <a:off x="4928966" y="4655702"/>
            <a:ext cx="468441" cy="348343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Freccia a destra 170"/>
          <p:cNvSpPr/>
          <p:nvPr/>
        </p:nvSpPr>
        <p:spPr>
          <a:xfrm>
            <a:off x="1782217" y="5020871"/>
            <a:ext cx="525850" cy="348343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Freccia a destra 171"/>
          <p:cNvSpPr/>
          <p:nvPr/>
        </p:nvSpPr>
        <p:spPr>
          <a:xfrm rot="3122430">
            <a:off x="4922035" y="1305178"/>
            <a:ext cx="1293122" cy="307361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Freccia a destra 173"/>
          <p:cNvSpPr/>
          <p:nvPr/>
        </p:nvSpPr>
        <p:spPr>
          <a:xfrm rot="18477570" flipH="1">
            <a:off x="3639079" y="1305180"/>
            <a:ext cx="1293122" cy="307361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CasellaDiTesto 174"/>
          <p:cNvSpPr txBox="1"/>
          <p:nvPr/>
        </p:nvSpPr>
        <p:spPr>
          <a:xfrm>
            <a:off x="37707" y="1735605"/>
            <a:ext cx="12379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err="1" smtClean="0"/>
              <a:t>All</a:t>
            </a:r>
            <a:r>
              <a:rPr lang="it-IT" sz="1300" dirty="0" smtClean="0"/>
              <a:t> </a:t>
            </a:r>
            <a:r>
              <a:rPr lang="it-IT" sz="1300" dirty="0" err="1" smtClean="0"/>
              <a:t>devices</a:t>
            </a:r>
            <a:r>
              <a:rPr lang="it-IT" sz="1300" dirty="0" smtClean="0"/>
              <a:t> </a:t>
            </a:r>
            <a:r>
              <a:rPr lang="it-IT" sz="1300" dirty="0" err="1" smtClean="0"/>
              <a:t>categories</a:t>
            </a:r>
            <a:endParaRPr lang="it-IT" sz="1300" dirty="0"/>
          </a:p>
        </p:txBody>
      </p:sp>
      <p:sp>
        <p:nvSpPr>
          <p:cNvPr id="176" name="CasellaDiTesto 175"/>
          <p:cNvSpPr txBox="1"/>
          <p:nvPr/>
        </p:nvSpPr>
        <p:spPr>
          <a:xfrm>
            <a:off x="968961" y="3143409"/>
            <a:ext cx="12379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err="1" smtClean="0"/>
              <a:t>All</a:t>
            </a:r>
            <a:r>
              <a:rPr lang="it-IT" sz="1300" dirty="0" smtClean="0"/>
              <a:t> </a:t>
            </a:r>
            <a:r>
              <a:rPr lang="it-IT" sz="1300" dirty="0" err="1" smtClean="0"/>
              <a:t>devices</a:t>
            </a:r>
            <a:endParaRPr lang="it-IT" sz="1300" dirty="0"/>
          </a:p>
        </p:txBody>
      </p:sp>
      <p:sp>
        <p:nvSpPr>
          <p:cNvPr id="177" name="CasellaDiTesto 176"/>
          <p:cNvSpPr txBox="1"/>
          <p:nvPr/>
        </p:nvSpPr>
        <p:spPr>
          <a:xfrm>
            <a:off x="1073910" y="1698316"/>
            <a:ext cx="12379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Device by </a:t>
            </a:r>
            <a:r>
              <a:rPr lang="it-IT" sz="1300" dirty="0" err="1" smtClean="0"/>
              <a:t>category</a:t>
            </a:r>
            <a:endParaRPr lang="it-IT" sz="1300" dirty="0"/>
          </a:p>
        </p:txBody>
      </p:sp>
      <p:sp>
        <p:nvSpPr>
          <p:cNvPr id="178" name="CasellaDiTesto 177"/>
          <p:cNvSpPr txBox="1"/>
          <p:nvPr/>
        </p:nvSpPr>
        <p:spPr>
          <a:xfrm>
            <a:off x="4486527" y="260555"/>
            <a:ext cx="12379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err="1" smtClean="0"/>
              <a:t>Promotions</a:t>
            </a:r>
            <a:endParaRPr lang="it-IT" sz="1300" dirty="0"/>
          </a:p>
        </p:txBody>
      </p:sp>
      <p:sp>
        <p:nvSpPr>
          <p:cNvPr id="179" name="CasellaDiTesto 178"/>
          <p:cNvSpPr txBox="1"/>
          <p:nvPr/>
        </p:nvSpPr>
        <p:spPr>
          <a:xfrm>
            <a:off x="5272669" y="4991433"/>
            <a:ext cx="12379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err="1" smtClean="0"/>
              <a:t>All</a:t>
            </a:r>
            <a:r>
              <a:rPr lang="it-IT" sz="1300" dirty="0" smtClean="0"/>
              <a:t> </a:t>
            </a:r>
            <a:r>
              <a:rPr lang="it-IT" sz="1300" dirty="0" err="1" smtClean="0"/>
              <a:t>assistance</a:t>
            </a:r>
            <a:r>
              <a:rPr lang="it-IT" sz="1300" dirty="0" smtClean="0"/>
              <a:t> </a:t>
            </a:r>
            <a:r>
              <a:rPr lang="it-IT" sz="1300" dirty="0" err="1" smtClean="0"/>
              <a:t>categories</a:t>
            </a:r>
            <a:endParaRPr lang="it-IT" sz="1300" dirty="0"/>
          </a:p>
        </p:txBody>
      </p:sp>
      <p:sp>
        <p:nvSpPr>
          <p:cNvPr id="180" name="CasellaDiTesto 179"/>
          <p:cNvSpPr txBox="1"/>
          <p:nvPr/>
        </p:nvSpPr>
        <p:spPr>
          <a:xfrm>
            <a:off x="4301783" y="4142475"/>
            <a:ext cx="178675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Assistance by</a:t>
            </a:r>
          </a:p>
          <a:p>
            <a:r>
              <a:rPr lang="it-IT" sz="1300" dirty="0" err="1" smtClean="0"/>
              <a:t>category</a:t>
            </a:r>
            <a:endParaRPr lang="it-IT" sz="1300" dirty="0"/>
          </a:p>
        </p:txBody>
      </p:sp>
      <p:sp>
        <p:nvSpPr>
          <p:cNvPr id="181" name="CasellaDiTesto 180"/>
          <p:cNvSpPr txBox="1"/>
          <p:nvPr/>
        </p:nvSpPr>
        <p:spPr>
          <a:xfrm>
            <a:off x="487214" y="5022318"/>
            <a:ext cx="12379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err="1" smtClean="0"/>
              <a:t>Highlights</a:t>
            </a:r>
            <a:endParaRPr lang="it-IT" sz="1300" dirty="0"/>
          </a:p>
        </p:txBody>
      </p:sp>
      <p:sp>
        <p:nvSpPr>
          <p:cNvPr id="182" name="CasellaDiTesto 181"/>
          <p:cNvSpPr txBox="1"/>
          <p:nvPr/>
        </p:nvSpPr>
        <p:spPr>
          <a:xfrm>
            <a:off x="4255866" y="5483881"/>
            <a:ext cx="12379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err="1" smtClean="0"/>
              <a:t>All</a:t>
            </a:r>
            <a:r>
              <a:rPr lang="it-IT" sz="1300" dirty="0" smtClean="0"/>
              <a:t> Assistance </a:t>
            </a:r>
            <a:r>
              <a:rPr lang="it-IT" sz="1300" dirty="0" err="1" smtClean="0"/>
              <a:t>services</a:t>
            </a:r>
            <a:endParaRPr lang="it-IT" sz="1300" dirty="0"/>
          </a:p>
        </p:txBody>
      </p:sp>
      <p:sp>
        <p:nvSpPr>
          <p:cNvPr id="189" name="CasellaDiTesto 188"/>
          <p:cNvSpPr txBox="1"/>
          <p:nvPr/>
        </p:nvSpPr>
        <p:spPr>
          <a:xfrm>
            <a:off x="7903171" y="3158430"/>
            <a:ext cx="12379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err="1" smtClean="0"/>
              <a:t>All</a:t>
            </a:r>
            <a:r>
              <a:rPr lang="it-IT" sz="1300" dirty="0" smtClean="0"/>
              <a:t> Smart Life</a:t>
            </a:r>
            <a:endParaRPr lang="it-IT" sz="1300" dirty="0"/>
          </a:p>
        </p:txBody>
      </p:sp>
      <p:sp>
        <p:nvSpPr>
          <p:cNvPr id="190" name="CasellaDiTesto 189"/>
          <p:cNvSpPr txBox="1"/>
          <p:nvPr/>
        </p:nvSpPr>
        <p:spPr>
          <a:xfrm>
            <a:off x="7966201" y="1660403"/>
            <a:ext cx="12379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Smart Life by </a:t>
            </a:r>
            <a:r>
              <a:rPr lang="it-IT" sz="1300" dirty="0" err="1" smtClean="0"/>
              <a:t>categories</a:t>
            </a:r>
            <a:endParaRPr lang="it-IT" sz="1300" dirty="0"/>
          </a:p>
        </p:txBody>
      </p:sp>
      <p:sp>
        <p:nvSpPr>
          <p:cNvPr id="191" name="CasellaDiTesto 190"/>
          <p:cNvSpPr txBox="1"/>
          <p:nvPr/>
        </p:nvSpPr>
        <p:spPr>
          <a:xfrm>
            <a:off x="9735616" y="2164585"/>
            <a:ext cx="12379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err="1" smtClean="0"/>
              <a:t>All</a:t>
            </a:r>
            <a:r>
              <a:rPr lang="it-IT" sz="1300" dirty="0" smtClean="0"/>
              <a:t> Smart Life </a:t>
            </a:r>
            <a:r>
              <a:rPr lang="it-IT" sz="1300" dirty="0" err="1" smtClean="0"/>
              <a:t>categories</a:t>
            </a:r>
            <a:endParaRPr lang="it-IT" sz="1300" dirty="0"/>
          </a:p>
        </p:txBody>
      </p:sp>
    </p:spTree>
    <p:extLst>
      <p:ext uri="{BB962C8B-B14F-4D97-AF65-F5344CB8AC3E}">
        <p14:creationId xmlns:p14="http://schemas.microsoft.com/office/powerpoint/2010/main" val="901470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1593669" y="1001486"/>
            <a:ext cx="2107474" cy="1323703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uppo 6"/>
          <p:cNvGrpSpPr/>
          <p:nvPr/>
        </p:nvGrpSpPr>
        <p:grpSpPr>
          <a:xfrm>
            <a:off x="4463143" y="1001485"/>
            <a:ext cx="2111828" cy="1326438"/>
            <a:chOff x="4463143" y="1001485"/>
            <a:chExt cx="2107474" cy="1323703"/>
          </a:xfrm>
        </p:grpSpPr>
        <p:sp>
          <p:nvSpPr>
            <p:cNvPr id="5" name="Rettangolo 4"/>
            <p:cNvSpPr/>
            <p:nvPr/>
          </p:nvSpPr>
          <p:spPr>
            <a:xfrm>
              <a:off x="4463143" y="1001485"/>
              <a:ext cx="2107474" cy="132370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ttangolo 5"/>
            <p:cNvSpPr/>
            <p:nvPr/>
          </p:nvSpPr>
          <p:spPr>
            <a:xfrm>
              <a:off x="4542608" y="1067338"/>
              <a:ext cx="1948544" cy="11919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ttangolo 7"/>
          <p:cNvSpPr/>
          <p:nvPr/>
        </p:nvSpPr>
        <p:spPr>
          <a:xfrm>
            <a:off x="7585166" y="1245326"/>
            <a:ext cx="818605" cy="357051"/>
          </a:xfrm>
          <a:prstGeom prst="rect">
            <a:avLst/>
          </a:prstGeom>
          <a:gradFill flip="none" rotWithShape="1">
            <a:gsLst>
              <a:gs pos="13000">
                <a:srgbClr val="7030A0"/>
              </a:gs>
              <a:gs pos="88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5400000" scaled="1"/>
            <a:tileRect/>
          </a:gra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ttore 2 8"/>
          <p:cNvCxnSpPr/>
          <p:nvPr/>
        </p:nvCxnSpPr>
        <p:spPr>
          <a:xfrm>
            <a:off x="7489372" y="1963783"/>
            <a:ext cx="1053737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tangolo 10"/>
          <p:cNvSpPr/>
          <p:nvPr/>
        </p:nvSpPr>
        <p:spPr>
          <a:xfrm>
            <a:off x="9993217" y="1001485"/>
            <a:ext cx="818605" cy="357051"/>
          </a:xfrm>
          <a:prstGeom prst="rect">
            <a:avLst/>
          </a:prstGeom>
          <a:gradFill flip="none" rotWithShape="1">
            <a:gsLst>
              <a:gs pos="13000">
                <a:srgbClr val="7030A0"/>
              </a:gs>
              <a:gs pos="88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5400000" scaled="1"/>
            <a:tileRect/>
          </a:gra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ttore 2 11"/>
          <p:cNvCxnSpPr>
            <a:stCxn id="11" idx="2"/>
          </p:cNvCxnSpPr>
          <p:nvPr/>
        </p:nvCxnSpPr>
        <p:spPr>
          <a:xfrm flipH="1">
            <a:off x="10402519" y="1358536"/>
            <a:ext cx="1" cy="966653"/>
          </a:xfrm>
          <a:prstGeom prst="straightConnector1">
            <a:avLst/>
          </a:prstGeom>
          <a:ln w="28575" cap="flat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/>
          <p:cNvSpPr txBox="1"/>
          <p:nvPr/>
        </p:nvSpPr>
        <p:spPr>
          <a:xfrm>
            <a:off x="3596640" y="313509"/>
            <a:ext cx="1062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P-IDM</a:t>
            </a:r>
          </a:p>
        </p:txBody>
      </p:sp>
      <p:sp>
        <p:nvSpPr>
          <p:cNvPr id="23" name="Scheda 22"/>
          <p:cNvSpPr/>
          <p:nvPr/>
        </p:nvSpPr>
        <p:spPr>
          <a:xfrm flipH="1">
            <a:off x="1593669" y="3048000"/>
            <a:ext cx="1136073" cy="1376218"/>
          </a:xfrm>
          <a:prstGeom prst="flowChartPunchedCard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uppo 41"/>
          <p:cNvGrpSpPr/>
          <p:nvPr/>
        </p:nvGrpSpPr>
        <p:grpSpPr>
          <a:xfrm>
            <a:off x="3350195" y="2804266"/>
            <a:ext cx="1382515" cy="1619952"/>
            <a:chOff x="3350195" y="2804266"/>
            <a:chExt cx="1382515" cy="1619952"/>
          </a:xfrm>
        </p:grpSpPr>
        <p:sp>
          <p:nvSpPr>
            <p:cNvPr id="24" name="Scheda 23"/>
            <p:cNvSpPr/>
            <p:nvPr/>
          </p:nvSpPr>
          <p:spPr>
            <a:xfrm flipH="1">
              <a:off x="3596637" y="3048000"/>
              <a:ext cx="1136073" cy="1376218"/>
            </a:xfrm>
            <a:prstGeom prst="flowChartPunchedCard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e 34"/>
            <p:cNvSpPr/>
            <p:nvPr/>
          </p:nvSpPr>
          <p:spPr>
            <a:xfrm>
              <a:off x="3350195" y="2804266"/>
              <a:ext cx="492890" cy="49289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grpSp>
          <p:nvGrpSpPr>
            <p:cNvPr id="25" name="Gruppo 24"/>
            <p:cNvGrpSpPr/>
            <p:nvPr/>
          </p:nvGrpSpPr>
          <p:grpSpPr>
            <a:xfrm>
              <a:off x="3350195" y="2804266"/>
              <a:ext cx="492890" cy="492890"/>
              <a:chOff x="5316567" y="2715285"/>
              <a:chExt cx="325790" cy="325790"/>
            </a:xfrm>
          </p:grpSpPr>
          <p:sp>
            <p:nvSpPr>
              <p:cNvPr id="26" name="Ovale 25"/>
              <p:cNvSpPr/>
              <p:nvPr/>
            </p:nvSpPr>
            <p:spPr>
              <a:xfrm>
                <a:off x="5316567" y="2715285"/>
                <a:ext cx="325790" cy="325790"/>
              </a:xfrm>
              <a:prstGeom prst="ellipse">
                <a:avLst/>
              </a:prstGeom>
              <a:gradFill flip="none" rotWithShape="1">
                <a:gsLst>
                  <a:gs pos="26000">
                    <a:srgbClr val="7030A0">
                      <a:tint val="66000"/>
                      <a:satMod val="160000"/>
                    </a:srgbClr>
                  </a:gs>
                  <a:gs pos="24000">
                    <a:srgbClr val="7030A0">
                      <a:tint val="66000"/>
                      <a:satMod val="160000"/>
                      <a:lumMod val="56000"/>
                    </a:srgbClr>
                  </a:gs>
                  <a:gs pos="27000">
                    <a:srgbClr val="7030A0">
                      <a:tint val="23500"/>
                      <a:satMod val="160000"/>
                      <a:alpha val="0"/>
                      <a:lumMod val="100000"/>
                    </a:srgbClr>
                  </a:gs>
                </a:gsLst>
                <a:lin ang="5400000" scaled="1"/>
                <a:tileRect/>
              </a:gra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27" name="Connettore 1 26"/>
              <p:cNvCxnSpPr/>
              <p:nvPr/>
            </p:nvCxnSpPr>
            <p:spPr>
              <a:xfrm>
                <a:off x="5366958" y="2832058"/>
                <a:ext cx="230369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ttore 1 27"/>
              <p:cNvCxnSpPr/>
              <p:nvPr/>
            </p:nvCxnSpPr>
            <p:spPr>
              <a:xfrm>
                <a:off x="5364276" y="2886008"/>
                <a:ext cx="230369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ttore 1 28"/>
              <p:cNvCxnSpPr/>
              <p:nvPr/>
            </p:nvCxnSpPr>
            <p:spPr>
              <a:xfrm>
                <a:off x="5364276" y="2943977"/>
                <a:ext cx="230369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Ovale 35"/>
          <p:cNvSpPr/>
          <p:nvPr/>
        </p:nvSpPr>
        <p:spPr>
          <a:xfrm>
            <a:off x="10565377" y="6012878"/>
            <a:ext cx="492890" cy="49289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7030A0"/>
                </a:solidFill>
              </a:ln>
              <a:solidFill>
                <a:srgbClr val="7030A0"/>
              </a:solidFill>
            </a:endParaRPr>
          </a:p>
        </p:txBody>
      </p:sp>
      <p:grpSp>
        <p:nvGrpSpPr>
          <p:cNvPr id="37" name="Gruppo 36"/>
          <p:cNvGrpSpPr/>
          <p:nvPr/>
        </p:nvGrpSpPr>
        <p:grpSpPr>
          <a:xfrm>
            <a:off x="10565377" y="6012878"/>
            <a:ext cx="492890" cy="492890"/>
            <a:chOff x="5316567" y="2715285"/>
            <a:chExt cx="325790" cy="325790"/>
          </a:xfrm>
        </p:grpSpPr>
        <p:sp>
          <p:nvSpPr>
            <p:cNvPr id="38" name="Ovale 37"/>
            <p:cNvSpPr/>
            <p:nvPr/>
          </p:nvSpPr>
          <p:spPr>
            <a:xfrm>
              <a:off x="5316567" y="2715285"/>
              <a:ext cx="325790" cy="325790"/>
            </a:xfrm>
            <a:prstGeom prst="ellipse">
              <a:avLst/>
            </a:prstGeom>
            <a:gradFill flip="none" rotWithShape="1">
              <a:gsLst>
                <a:gs pos="26000">
                  <a:srgbClr val="7030A0">
                    <a:tint val="66000"/>
                    <a:satMod val="160000"/>
                  </a:srgbClr>
                </a:gs>
                <a:gs pos="24000">
                  <a:srgbClr val="7030A0">
                    <a:tint val="66000"/>
                    <a:satMod val="160000"/>
                    <a:lumMod val="56000"/>
                  </a:srgbClr>
                </a:gs>
                <a:gs pos="27000">
                  <a:srgbClr val="7030A0">
                    <a:tint val="23500"/>
                    <a:satMod val="160000"/>
                    <a:alpha val="0"/>
                    <a:lumMod val="100000"/>
                  </a:srgbClr>
                </a:gs>
              </a:gsLst>
              <a:lin ang="54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cxnSp>
          <p:nvCxnSpPr>
            <p:cNvPr id="39" name="Connettore 1 38"/>
            <p:cNvCxnSpPr/>
            <p:nvPr/>
          </p:nvCxnSpPr>
          <p:spPr>
            <a:xfrm>
              <a:off x="5366958" y="283205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39"/>
            <p:cNvCxnSpPr/>
            <p:nvPr/>
          </p:nvCxnSpPr>
          <p:spPr>
            <a:xfrm>
              <a:off x="5364276" y="288600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0"/>
            <p:cNvCxnSpPr/>
            <p:nvPr/>
          </p:nvCxnSpPr>
          <p:spPr>
            <a:xfrm>
              <a:off x="5364276" y="2943977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uppo 45"/>
          <p:cNvGrpSpPr/>
          <p:nvPr/>
        </p:nvGrpSpPr>
        <p:grpSpPr>
          <a:xfrm>
            <a:off x="11148940" y="6012878"/>
            <a:ext cx="492890" cy="492890"/>
            <a:chOff x="5316567" y="2715285"/>
            <a:chExt cx="325790" cy="325790"/>
          </a:xfrm>
        </p:grpSpPr>
        <p:sp>
          <p:nvSpPr>
            <p:cNvPr id="47" name="Ovale 46"/>
            <p:cNvSpPr/>
            <p:nvPr/>
          </p:nvSpPr>
          <p:spPr>
            <a:xfrm>
              <a:off x="5316567" y="2715285"/>
              <a:ext cx="325790" cy="325790"/>
            </a:xfrm>
            <a:prstGeom prst="ellipse">
              <a:avLst/>
            </a:prstGeom>
            <a:gradFill flip="none" rotWithShape="1">
              <a:gsLst>
                <a:gs pos="26000">
                  <a:srgbClr val="7030A0">
                    <a:tint val="66000"/>
                    <a:satMod val="160000"/>
                  </a:srgbClr>
                </a:gs>
                <a:gs pos="24000">
                  <a:srgbClr val="7030A0">
                    <a:tint val="66000"/>
                    <a:satMod val="160000"/>
                    <a:lumMod val="56000"/>
                  </a:srgbClr>
                </a:gs>
                <a:gs pos="27000">
                  <a:srgbClr val="7030A0">
                    <a:tint val="23500"/>
                    <a:satMod val="160000"/>
                    <a:alpha val="0"/>
                    <a:lumMod val="100000"/>
                  </a:srgbClr>
                </a:gs>
              </a:gsLst>
              <a:lin ang="54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cxnSp>
          <p:nvCxnSpPr>
            <p:cNvPr id="48" name="Connettore 1 47"/>
            <p:cNvCxnSpPr/>
            <p:nvPr/>
          </p:nvCxnSpPr>
          <p:spPr>
            <a:xfrm>
              <a:off x="5366958" y="283205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48"/>
            <p:cNvCxnSpPr/>
            <p:nvPr/>
          </p:nvCxnSpPr>
          <p:spPr>
            <a:xfrm>
              <a:off x="5364276" y="288600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49"/>
            <p:cNvCxnSpPr/>
            <p:nvPr/>
          </p:nvCxnSpPr>
          <p:spPr>
            <a:xfrm>
              <a:off x="5364276" y="2943977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uppo 70"/>
          <p:cNvGrpSpPr/>
          <p:nvPr/>
        </p:nvGrpSpPr>
        <p:grpSpPr>
          <a:xfrm>
            <a:off x="5176105" y="2793531"/>
            <a:ext cx="1398866" cy="1630687"/>
            <a:chOff x="5176105" y="2793531"/>
            <a:chExt cx="1398866" cy="1630687"/>
          </a:xfrm>
        </p:grpSpPr>
        <p:sp>
          <p:nvSpPr>
            <p:cNvPr id="44" name="Scheda 43"/>
            <p:cNvSpPr/>
            <p:nvPr/>
          </p:nvSpPr>
          <p:spPr>
            <a:xfrm flipH="1">
              <a:off x="5438898" y="3048000"/>
              <a:ext cx="1136073" cy="1376218"/>
            </a:xfrm>
            <a:prstGeom prst="flowChartPunchedCard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e 44"/>
            <p:cNvSpPr/>
            <p:nvPr/>
          </p:nvSpPr>
          <p:spPr>
            <a:xfrm>
              <a:off x="5192453" y="2804266"/>
              <a:ext cx="492890" cy="49289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grpSp>
          <p:nvGrpSpPr>
            <p:cNvPr id="51" name="Gruppo 50"/>
            <p:cNvGrpSpPr/>
            <p:nvPr/>
          </p:nvGrpSpPr>
          <p:grpSpPr>
            <a:xfrm>
              <a:off x="5176105" y="2793531"/>
              <a:ext cx="532706" cy="532706"/>
              <a:chOff x="4445500" y="3234900"/>
              <a:chExt cx="427168" cy="427168"/>
            </a:xfrm>
          </p:grpSpPr>
          <p:sp>
            <p:nvSpPr>
              <p:cNvPr id="52" name="Ovale 51"/>
              <p:cNvSpPr/>
              <p:nvPr/>
            </p:nvSpPr>
            <p:spPr>
              <a:xfrm>
                <a:off x="4445500" y="3234900"/>
                <a:ext cx="427168" cy="4271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Ovale 52"/>
              <p:cNvSpPr/>
              <p:nvPr/>
            </p:nvSpPr>
            <p:spPr>
              <a:xfrm>
                <a:off x="4476538" y="3265936"/>
                <a:ext cx="365096" cy="365096"/>
              </a:xfrm>
              <a:prstGeom prst="ellipse">
                <a:avLst/>
              </a:prstGeom>
              <a:gradFill flip="none" rotWithShape="1">
                <a:gsLst>
                  <a:gs pos="26000">
                    <a:srgbClr val="7030A0">
                      <a:tint val="66000"/>
                      <a:satMod val="160000"/>
                    </a:srgbClr>
                  </a:gs>
                  <a:gs pos="24000">
                    <a:srgbClr val="7030A0">
                      <a:tint val="66000"/>
                      <a:satMod val="160000"/>
                      <a:lumMod val="56000"/>
                    </a:srgbClr>
                  </a:gs>
                  <a:gs pos="27000">
                    <a:srgbClr val="7030A0">
                      <a:tint val="23500"/>
                      <a:satMod val="160000"/>
                      <a:alpha val="0"/>
                      <a:lumMod val="100000"/>
                    </a:srgbClr>
                  </a:gs>
                </a:gsLst>
                <a:lin ang="5400000" scaled="1"/>
                <a:tileRect/>
              </a:gra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54" name="Connettore 1 53"/>
              <p:cNvCxnSpPr/>
              <p:nvPr/>
            </p:nvCxnSpPr>
            <p:spPr>
              <a:xfrm>
                <a:off x="4533009" y="3396797"/>
                <a:ext cx="258163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nettore 1 54"/>
              <p:cNvCxnSpPr/>
              <p:nvPr/>
            </p:nvCxnSpPr>
            <p:spPr>
              <a:xfrm>
                <a:off x="4530003" y="3457256"/>
                <a:ext cx="258163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ttore 1 55"/>
              <p:cNvCxnSpPr/>
              <p:nvPr/>
            </p:nvCxnSpPr>
            <p:spPr>
              <a:xfrm>
                <a:off x="4530003" y="3522219"/>
                <a:ext cx="258163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8" name="Gruppo 77"/>
          <p:cNvGrpSpPr/>
          <p:nvPr/>
        </p:nvGrpSpPr>
        <p:grpSpPr>
          <a:xfrm>
            <a:off x="7017729" y="2804266"/>
            <a:ext cx="1382515" cy="1619952"/>
            <a:chOff x="7017729" y="2804266"/>
            <a:chExt cx="1382515" cy="1619952"/>
          </a:xfrm>
        </p:grpSpPr>
        <p:grpSp>
          <p:nvGrpSpPr>
            <p:cNvPr id="57" name="Gruppo 56"/>
            <p:cNvGrpSpPr/>
            <p:nvPr/>
          </p:nvGrpSpPr>
          <p:grpSpPr>
            <a:xfrm>
              <a:off x="7017729" y="2804266"/>
              <a:ext cx="1382515" cy="1619952"/>
              <a:chOff x="3350195" y="2804266"/>
              <a:chExt cx="1382515" cy="1619952"/>
            </a:xfrm>
          </p:grpSpPr>
          <p:sp>
            <p:nvSpPr>
              <p:cNvPr id="58" name="Scheda 57"/>
              <p:cNvSpPr/>
              <p:nvPr/>
            </p:nvSpPr>
            <p:spPr>
              <a:xfrm flipH="1">
                <a:off x="3596637" y="3048000"/>
                <a:ext cx="1136073" cy="1376218"/>
              </a:xfrm>
              <a:prstGeom prst="flowChartPunchedCard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e 58"/>
              <p:cNvSpPr/>
              <p:nvPr/>
            </p:nvSpPr>
            <p:spPr>
              <a:xfrm>
                <a:off x="3350195" y="2804266"/>
                <a:ext cx="492890" cy="49289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  <p:grpSp>
            <p:nvGrpSpPr>
              <p:cNvPr id="60" name="Gruppo 59"/>
              <p:cNvGrpSpPr/>
              <p:nvPr/>
            </p:nvGrpSpPr>
            <p:grpSpPr>
              <a:xfrm>
                <a:off x="3350195" y="2804266"/>
                <a:ext cx="492890" cy="492890"/>
                <a:chOff x="5316567" y="2715285"/>
                <a:chExt cx="325790" cy="325790"/>
              </a:xfrm>
            </p:grpSpPr>
            <p:sp>
              <p:nvSpPr>
                <p:cNvPr id="61" name="Ovale 60"/>
                <p:cNvSpPr/>
                <p:nvPr/>
              </p:nvSpPr>
              <p:spPr>
                <a:xfrm>
                  <a:off x="5316567" y="2715285"/>
                  <a:ext cx="325790" cy="325790"/>
                </a:xfrm>
                <a:prstGeom prst="ellipse">
                  <a:avLst/>
                </a:prstGeom>
                <a:gradFill flip="none" rotWithShape="1">
                  <a:gsLst>
                    <a:gs pos="26000">
                      <a:srgbClr val="7030A0">
                        <a:tint val="66000"/>
                        <a:satMod val="160000"/>
                      </a:srgbClr>
                    </a:gs>
                    <a:gs pos="24000">
                      <a:srgbClr val="7030A0">
                        <a:tint val="66000"/>
                        <a:satMod val="160000"/>
                        <a:lumMod val="56000"/>
                      </a:srgbClr>
                    </a:gs>
                    <a:gs pos="27000">
                      <a:srgbClr val="7030A0">
                        <a:tint val="23500"/>
                        <a:satMod val="160000"/>
                        <a:alpha val="0"/>
                        <a:lumMod val="100000"/>
                      </a:srgbClr>
                    </a:gs>
                  </a:gsLst>
                  <a:lin ang="5400000" scaled="1"/>
                  <a:tileRect/>
                </a:gradFill>
                <a:ln w="1905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rgbClr val="7030A0"/>
                      </a:solidFill>
                    </a:ln>
                    <a:solidFill>
                      <a:srgbClr val="7030A0"/>
                    </a:solidFill>
                  </a:endParaRPr>
                </a:p>
              </p:txBody>
            </p:sp>
            <p:cxnSp>
              <p:nvCxnSpPr>
                <p:cNvPr id="62" name="Connettore 1 61"/>
                <p:cNvCxnSpPr/>
                <p:nvPr/>
              </p:nvCxnSpPr>
              <p:spPr>
                <a:xfrm>
                  <a:off x="5366958" y="2832058"/>
                  <a:ext cx="230369" cy="0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Connettore 1 62"/>
                <p:cNvCxnSpPr/>
                <p:nvPr/>
              </p:nvCxnSpPr>
              <p:spPr>
                <a:xfrm>
                  <a:off x="5364276" y="2886008"/>
                  <a:ext cx="230369" cy="0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Connettore 1 63"/>
                <p:cNvCxnSpPr/>
                <p:nvPr/>
              </p:nvCxnSpPr>
              <p:spPr>
                <a:xfrm>
                  <a:off x="5364276" y="2943977"/>
                  <a:ext cx="230369" cy="0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5" name="Gruppo 64"/>
            <p:cNvGrpSpPr/>
            <p:nvPr/>
          </p:nvGrpSpPr>
          <p:grpSpPr>
            <a:xfrm>
              <a:off x="7941042" y="3964576"/>
              <a:ext cx="387618" cy="387618"/>
              <a:chOff x="4445500" y="3234900"/>
              <a:chExt cx="427168" cy="427168"/>
            </a:xfrm>
          </p:grpSpPr>
          <p:sp>
            <p:nvSpPr>
              <p:cNvPr id="66" name="Ovale 65"/>
              <p:cNvSpPr/>
              <p:nvPr/>
            </p:nvSpPr>
            <p:spPr>
              <a:xfrm>
                <a:off x="4445500" y="3234900"/>
                <a:ext cx="427168" cy="4271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67" name="Ovale 66"/>
              <p:cNvSpPr/>
              <p:nvPr/>
            </p:nvSpPr>
            <p:spPr>
              <a:xfrm>
                <a:off x="4476538" y="3265936"/>
                <a:ext cx="365096" cy="365096"/>
              </a:xfrm>
              <a:prstGeom prst="ellipse">
                <a:avLst/>
              </a:prstGeom>
              <a:gradFill flip="none" rotWithShape="1">
                <a:gsLst>
                  <a:gs pos="26000">
                    <a:srgbClr val="7030A0">
                      <a:tint val="66000"/>
                      <a:satMod val="160000"/>
                    </a:srgbClr>
                  </a:gs>
                  <a:gs pos="24000">
                    <a:srgbClr val="7030A0">
                      <a:tint val="66000"/>
                      <a:satMod val="160000"/>
                      <a:lumMod val="56000"/>
                    </a:srgbClr>
                  </a:gs>
                  <a:gs pos="27000">
                    <a:srgbClr val="7030A0">
                      <a:tint val="23500"/>
                      <a:satMod val="160000"/>
                      <a:alpha val="0"/>
                      <a:lumMod val="100000"/>
                    </a:srgbClr>
                  </a:gs>
                </a:gsLst>
                <a:lin ang="5400000" scaled="1"/>
                <a:tileRect/>
              </a:gra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68" name="Connettore 1 67"/>
              <p:cNvCxnSpPr/>
              <p:nvPr/>
            </p:nvCxnSpPr>
            <p:spPr>
              <a:xfrm>
                <a:off x="4533009" y="3396797"/>
                <a:ext cx="258163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nettore 1 68"/>
              <p:cNvCxnSpPr/>
              <p:nvPr/>
            </p:nvCxnSpPr>
            <p:spPr>
              <a:xfrm>
                <a:off x="4530003" y="3457256"/>
                <a:ext cx="258163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nettore 1 69"/>
              <p:cNvCxnSpPr/>
              <p:nvPr/>
            </p:nvCxnSpPr>
            <p:spPr>
              <a:xfrm>
                <a:off x="4530003" y="3522219"/>
                <a:ext cx="258163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2" name="Gruppo 71"/>
          <p:cNvGrpSpPr/>
          <p:nvPr/>
        </p:nvGrpSpPr>
        <p:grpSpPr>
          <a:xfrm>
            <a:off x="9993217" y="6034668"/>
            <a:ext cx="449310" cy="449310"/>
            <a:chOff x="4445500" y="3234900"/>
            <a:chExt cx="427168" cy="427168"/>
          </a:xfrm>
        </p:grpSpPr>
        <p:sp>
          <p:nvSpPr>
            <p:cNvPr id="73" name="Ovale 72"/>
            <p:cNvSpPr/>
            <p:nvPr/>
          </p:nvSpPr>
          <p:spPr>
            <a:xfrm>
              <a:off x="4445500" y="3234900"/>
              <a:ext cx="427168" cy="42716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74" name="Ovale 73"/>
            <p:cNvSpPr/>
            <p:nvPr/>
          </p:nvSpPr>
          <p:spPr>
            <a:xfrm>
              <a:off x="4476538" y="3265936"/>
              <a:ext cx="365096" cy="365096"/>
            </a:xfrm>
            <a:prstGeom prst="ellipse">
              <a:avLst/>
            </a:prstGeom>
            <a:gradFill flip="none" rotWithShape="1">
              <a:gsLst>
                <a:gs pos="26000">
                  <a:srgbClr val="7030A0">
                    <a:tint val="66000"/>
                    <a:satMod val="160000"/>
                  </a:srgbClr>
                </a:gs>
                <a:gs pos="24000">
                  <a:srgbClr val="7030A0">
                    <a:tint val="66000"/>
                    <a:satMod val="160000"/>
                    <a:lumMod val="56000"/>
                  </a:srgbClr>
                </a:gs>
                <a:gs pos="27000">
                  <a:srgbClr val="7030A0">
                    <a:tint val="23500"/>
                    <a:satMod val="160000"/>
                    <a:alpha val="0"/>
                    <a:lumMod val="100000"/>
                  </a:srgbClr>
                </a:gs>
              </a:gsLst>
              <a:lin ang="54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cxnSp>
          <p:nvCxnSpPr>
            <p:cNvPr id="75" name="Connettore 1 74"/>
            <p:cNvCxnSpPr/>
            <p:nvPr/>
          </p:nvCxnSpPr>
          <p:spPr>
            <a:xfrm>
              <a:off x="4533009" y="3396797"/>
              <a:ext cx="258163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75"/>
            <p:cNvCxnSpPr/>
            <p:nvPr/>
          </p:nvCxnSpPr>
          <p:spPr>
            <a:xfrm>
              <a:off x="4530003" y="3457256"/>
              <a:ext cx="258163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76"/>
            <p:cNvCxnSpPr/>
            <p:nvPr/>
          </p:nvCxnSpPr>
          <p:spPr>
            <a:xfrm>
              <a:off x="4530003" y="3522219"/>
              <a:ext cx="258163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uppo 100"/>
          <p:cNvGrpSpPr/>
          <p:nvPr/>
        </p:nvGrpSpPr>
        <p:grpSpPr>
          <a:xfrm>
            <a:off x="9459321" y="6056827"/>
            <a:ext cx="394507" cy="394507"/>
            <a:chOff x="6249180" y="5105874"/>
            <a:chExt cx="394507" cy="394507"/>
          </a:xfrm>
        </p:grpSpPr>
        <p:sp>
          <p:nvSpPr>
            <p:cNvPr id="102" name="Ovale 101"/>
            <p:cNvSpPr/>
            <p:nvPr/>
          </p:nvSpPr>
          <p:spPr>
            <a:xfrm>
              <a:off x="6249180" y="5105874"/>
              <a:ext cx="394507" cy="39450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chemeClr val="bg1"/>
                </a:solidFill>
              </a:endParaRPr>
            </a:p>
          </p:txBody>
        </p:sp>
        <p:grpSp>
          <p:nvGrpSpPr>
            <p:cNvPr id="103" name="Gruppo 102"/>
            <p:cNvGrpSpPr/>
            <p:nvPr/>
          </p:nvGrpSpPr>
          <p:grpSpPr>
            <a:xfrm>
              <a:off x="6283538" y="5140232"/>
              <a:ext cx="325790" cy="325790"/>
              <a:chOff x="3647530" y="2818173"/>
              <a:chExt cx="511901" cy="511901"/>
            </a:xfrm>
          </p:grpSpPr>
          <p:sp>
            <p:nvSpPr>
              <p:cNvPr id="104" name="Ovale 103"/>
              <p:cNvSpPr/>
              <p:nvPr/>
            </p:nvSpPr>
            <p:spPr>
              <a:xfrm>
                <a:off x="3647530" y="2818173"/>
                <a:ext cx="511901" cy="5119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05" name="Connettore 1 104"/>
              <p:cNvCxnSpPr/>
              <p:nvPr/>
            </p:nvCxnSpPr>
            <p:spPr>
              <a:xfrm>
                <a:off x="3722495" y="2971721"/>
                <a:ext cx="361969" cy="0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Connettore 1 105"/>
              <p:cNvCxnSpPr/>
              <p:nvPr/>
            </p:nvCxnSpPr>
            <p:spPr>
              <a:xfrm>
                <a:off x="3722494" y="3076425"/>
                <a:ext cx="361969" cy="0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Connettore 1 106"/>
              <p:cNvCxnSpPr/>
              <p:nvPr/>
            </p:nvCxnSpPr>
            <p:spPr>
              <a:xfrm>
                <a:off x="3722494" y="3186033"/>
                <a:ext cx="361969" cy="0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uppo 2"/>
          <p:cNvGrpSpPr/>
          <p:nvPr/>
        </p:nvGrpSpPr>
        <p:grpSpPr>
          <a:xfrm>
            <a:off x="8938272" y="2780584"/>
            <a:ext cx="1415373" cy="1643634"/>
            <a:chOff x="8938272" y="2780584"/>
            <a:chExt cx="1415373" cy="1643634"/>
          </a:xfrm>
        </p:grpSpPr>
        <p:sp>
          <p:nvSpPr>
            <p:cNvPr id="80" name="Scheda 79"/>
            <p:cNvSpPr/>
            <p:nvPr/>
          </p:nvSpPr>
          <p:spPr>
            <a:xfrm flipH="1">
              <a:off x="9217572" y="3048000"/>
              <a:ext cx="1136073" cy="1376218"/>
            </a:xfrm>
            <a:prstGeom prst="flowChartPunchedCard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e 80"/>
            <p:cNvSpPr/>
            <p:nvPr/>
          </p:nvSpPr>
          <p:spPr>
            <a:xfrm>
              <a:off x="8971127" y="2804266"/>
              <a:ext cx="492890" cy="49289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grpSp>
          <p:nvGrpSpPr>
            <p:cNvPr id="108" name="Gruppo 107"/>
            <p:cNvGrpSpPr/>
            <p:nvPr/>
          </p:nvGrpSpPr>
          <p:grpSpPr>
            <a:xfrm>
              <a:off x="8938272" y="2780584"/>
              <a:ext cx="558600" cy="558600"/>
              <a:chOff x="6249180" y="5105874"/>
              <a:chExt cx="394507" cy="394507"/>
            </a:xfrm>
          </p:grpSpPr>
          <p:sp>
            <p:nvSpPr>
              <p:cNvPr id="109" name="Ovale 108"/>
              <p:cNvSpPr/>
              <p:nvPr/>
            </p:nvSpPr>
            <p:spPr>
              <a:xfrm>
                <a:off x="6249180" y="5105874"/>
                <a:ext cx="394507" cy="394507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10" name="Gruppo 109"/>
              <p:cNvGrpSpPr/>
              <p:nvPr/>
            </p:nvGrpSpPr>
            <p:grpSpPr>
              <a:xfrm>
                <a:off x="6283538" y="5140232"/>
                <a:ext cx="325790" cy="325790"/>
                <a:chOff x="3647530" y="2818173"/>
                <a:chExt cx="511901" cy="511901"/>
              </a:xfrm>
            </p:grpSpPr>
            <p:sp>
              <p:nvSpPr>
                <p:cNvPr id="111" name="Ovale 110"/>
                <p:cNvSpPr/>
                <p:nvPr/>
              </p:nvSpPr>
              <p:spPr>
                <a:xfrm>
                  <a:off x="3647530" y="2818173"/>
                  <a:ext cx="511901" cy="511901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rgbClr val="7030A0"/>
                      </a:solidFill>
                    </a:ln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112" name="Connettore 1 111"/>
                <p:cNvCxnSpPr/>
                <p:nvPr/>
              </p:nvCxnSpPr>
              <p:spPr>
                <a:xfrm>
                  <a:off x="3722495" y="2971721"/>
                  <a:ext cx="361969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Connettore 1 112"/>
                <p:cNvCxnSpPr/>
                <p:nvPr/>
              </p:nvCxnSpPr>
              <p:spPr>
                <a:xfrm>
                  <a:off x="3722494" y="3076425"/>
                  <a:ext cx="361969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Connettore 1 113"/>
                <p:cNvCxnSpPr/>
                <p:nvPr/>
              </p:nvCxnSpPr>
              <p:spPr>
                <a:xfrm>
                  <a:off x="3722494" y="3186033"/>
                  <a:ext cx="361969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79" name="Connettore 2 78"/>
          <p:cNvCxnSpPr/>
          <p:nvPr/>
        </p:nvCxnSpPr>
        <p:spPr>
          <a:xfrm>
            <a:off x="7510619" y="2316481"/>
            <a:ext cx="1053737" cy="0"/>
          </a:xfrm>
          <a:prstGeom prst="straightConnector1">
            <a:avLst/>
          </a:prstGeom>
          <a:ln w="28575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2 83"/>
          <p:cNvCxnSpPr/>
          <p:nvPr/>
        </p:nvCxnSpPr>
        <p:spPr>
          <a:xfrm>
            <a:off x="8765732" y="2128851"/>
            <a:ext cx="1053737" cy="0"/>
          </a:xfrm>
          <a:prstGeom prst="straightConnector1">
            <a:avLst/>
          </a:prstGeom>
          <a:ln w="63500" cmpd="dbl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reccia a incrocio 85"/>
          <p:cNvSpPr/>
          <p:nvPr/>
        </p:nvSpPr>
        <p:spPr>
          <a:xfrm>
            <a:off x="8688592" y="5928193"/>
            <a:ext cx="631340" cy="651774"/>
          </a:xfrm>
          <a:prstGeom prst="quad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uppo 9"/>
          <p:cNvGrpSpPr/>
          <p:nvPr/>
        </p:nvGrpSpPr>
        <p:grpSpPr>
          <a:xfrm>
            <a:off x="1593669" y="4828739"/>
            <a:ext cx="1451743" cy="1376218"/>
            <a:chOff x="1593669" y="4828739"/>
            <a:chExt cx="1451743" cy="1376218"/>
          </a:xfrm>
        </p:grpSpPr>
        <p:sp>
          <p:nvSpPr>
            <p:cNvPr id="85" name="Scheda 84"/>
            <p:cNvSpPr/>
            <p:nvPr/>
          </p:nvSpPr>
          <p:spPr>
            <a:xfrm flipH="1">
              <a:off x="1593669" y="4828739"/>
              <a:ext cx="1136073" cy="1376218"/>
            </a:xfrm>
            <a:prstGeom prst="flowChartPunchedCard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Freccia a incrocio 1"/>
            <p:cNvSpPr/>
            <p:nvPr/>
          </p:nvSpPr>
          <p:spPr>
            <a:xfrm>
              <a:off x="2414072" y="5142214"/>
              <a:ext cx="631340" cy="651774"/>
            </a:xfrm>
            <a:prstGeom prst="quadArrow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riangolo isoscele 12"/>
          <p:cNvSpPr/>
          <p:nvPr/>
        </p:nvSpPr>
        <p:spPr>
          <a:xfrm>
            <a:off x="4915593" y="5516848"/>
            <a:ext cx="769750" cy="703794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0 w 1084534"/>
              <a:gd name="connsiteY0" fmla="*/ 969818 h 969818"/>
              <a:gd name="connsiteX1" fmla="*/ 1084534 w 1084534"/>
              <a:gd name="connsiteY1" fmla="*/ 0 h 969818"/>
              <a:gd name="connsiteX2" fmla="*/ 1060704 w 1084534"/>
              <a:gd name="connsiteY2" fmla="*/ 969818 h 969818"/>
              <a:gd name="connsiteX3" fmla="*/ 0 w 1084534"/>
              <a:gd name="connsiteY3" fmla="*/ 969818 h 969818"/>
              <a:gd name="connsiteX0" fmla="*/ 0 w 1060704"/>
              <a:gd name="connsiteY0" fmla="*/ 969818 h 969818"/>
              <a:gd name="connsiteX1" fmla="*/ 1042970 w 1060704"/>
              <a:gd name="connsiteY1" fmla="*/ 0 h 969818"/>
              <a:gd name="connsiteX2" fmla="*/ 1060704 w 1060704"/>
              <a:gd name="connsiteY2" fmla="*/ 969818 h 969818"/>
              <a:gd name="connsiteX3" fmla="*/ 0 w 1060704"/>
              <a:gd name="connsiteY3" fmla="*/ 969818 h 969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0704" h="969818">
                <a:moveTo>
                  <a:pt x="0" y="969818"/>
                </a:moveTo>
                <a:lnTo>
                  <a:pt x="1042970" y="0"/>
                </a:lnTo>
                <a:lnTo>
                  <a:pt x="1060704" y="969818"/>
                </a:lnTo>
                <a:lnTo>
                  <a:pt x="0" y="969818"/>
                </a:lnTo>
                <a:close/>
              </a:path>
            </a:pathLst>
          </a:custGeom>
          <a:solidFill>
            <a:srgbClr val="7030A0"/>
          </a:solidFill>
          <a:ln>
            <a:solidFill>
              <a:srgbClr val="870C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2218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/>
          <p:cNvGrpSpPr/>
          <p:nvPr/>
        </p:nvGrpSpPr>
        <p:grpSpPr>
          <a:xfrm>
            <a:off x="9667279" y="181245"/>
            <a:ext cx="1162231" cy="1137657"/>
            <a:chOff x="1593669" y="4828739"/>
            <a:chExt cx="1451743" cy="1376218"/>
          </a:xfrm>
        </p:grpSpPr>
        <p:sp>
          <p:nvSpPr>
            <p:cNvPr id="5" name="Scheda 4"/>
            <p:cNvSpPr/>
            <p:nvPr/>
          </p:nvSpPr>
          <p:spPr>
            <a:xfrm flipH="1">
              <a:off x="1593669" y="4828739"/>
              <a:ext cx="1136073" cy="1376218"/>
            </a:xfrm>
            <a:prstGeom prst="flowChartPunchedCard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ccia a incrocio 5"/>
            <p:cNvSpPr/>
            <p:nvPr/>
          </p:nvSpPr>
          <p:spPr>
            <a:xfrm>
              <a:off x="2414072" y="5142214"/>
              <a:ext cx="631340" cy="651774"/>
            </a:xfrm>
            <a:prstGeom prst="quadArrow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uppo 18"/>
          <p:cNvGrpSpPr/>
          <p:nvPr/>
        </p:nvGrpSpPr>
        <p:grpSpPr>
          <a:xfrm>
            <a:off x="3573108" y="221542"/>
            <a:ext cx="1162231" cy="1137657"/>
            <a:chOff x="1593669" y="4828739"/>
            <a:chExt cx="1451743" cy="1376218"/>
          </a:xfrm>
        </p:grpSpPr>
        <p:sp>
          <p:nvSpPr>
            <p:cNvPr id="20" name="Scheda 19"/>
            <p:cNvSpPr/>
            <p:nvPr/>
          </p:nvSpPr>
          <p:spPr>
            <a:xfrm flipH="1">
              <a:off x="1593669" y="4828739"/>
              <a:ext cx="1136073" cy="1376218"/>
            </a:xfrm>
            <a:prstGeom prst="flowChartPunchedCard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</a:t>
              </a:r>
              <a:endParaRPr lang="en-US" sz="5000" dirty="0">
                <a:solidFill>
                  <a:schemeClr val="tx1"/>
                </a:solidFill>
              </a:endParaRPr>
            </a:p>
          </p:txBody>
        </p:sp>
        <p:sp>
          <p:nvSpPr>
            <p:cNvPr id="21" name="Freccia a incrocio 20"/>
            <p:cNvSpPr/>
            <p:nvPr/>
          </p:nvSpPr>
          <p:spPr>
            <a:xfrm>
              <a:off x="2414072" y="5142214"/>
              <a:ext cx="631340" cy="651774"/>
            </a:xfrm>
            <a:prstGeom prst="quadArrow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uppo 21"/>
          <p:cNvGrpSpPr/>
          <p:nvPr/>
        </p:nvGrpSpPr>
        <p:grpSpPr>
          <a:xfrm>
            <a:off x="6061457" y="1755748"/>
            <a:ext cx="992976" cy="1235641"/>
            <a:chOff x="7017729" y="2804266"/>
            <a:chExt cx="1240324" cy="1494749"/>
          </a:xfrm>
        </p:grpSpPr>
        <p:grpSp>
          <p:nvGrpSpPr>
            <p:cNvPr id="23" name="Gruppo 22"/>
            <p:cNvGrpSpPr/>
            <p:nvPr/>
          </p:nvGrpSpPr>
          <p:grpSpPr>
            <a:xfrm>
              <a:off x="7017729" y="2804266"/>
              <a:ext cx="1240324" cy="1494746"/>
              <a:chOff x="3350195" y="2804266"/>
              <a:chExt cx="1240324" cy="1494746"/>
            </a:xfrm>
          </p:grpSpPr>
          <p:sp>
            <p:nvSpPr>
              <p:cNvPr id="30" name="Scheda 29"/>
              <p:cNvSpPr/>
              <p:nvPr/>
            </p:nvSpPr>
            <p:spPr>
              <a:xfrm flipH="1">
                <a:off x="3454446" y="2922794"/>
                <a:ext cx="1136073" cy="1376218"/>
              </a:xfrm>
              <a:prstGeom prst="flowChartPunchedCard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e 30"/>
              <p:cNvSpPr/>
              <p:nvPr/>
            </p:nvSpPr>
            <p:spPr>
              <a:xfrm>
                <a:off x="3350195" y="2804266"/>
                <a:ext cx="492890" cy="49289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  <p:grpSp>
            <p:nvGrpSpPr>
              <p:cNvPr id="32" name="Gruppo 31"/>
              <p:cNvGrpSpPr/>
              <p:nvPr/>
            </p:nvGrpSpPr>
            <p:grpSpPr>
              <a:xfrm>
                <a:off x="3350195" y="2804266"/>
                <a:ext cx="492890" cy="492890"/>
                <a:chOff x="5316567" y="2715285"/>
                <a:chExt cx="325790" cy="325790"/>
              </a:xfrm>
            </p:grpSpPr>
            <p:sp>
              <p:nvSpPr>
                <p:cNvPr id="33" name="Ovale 32"/>
                <p:cNvSpPr/>
                <p:nvPr/>
              </p:nvSpPr>
              <p:spPr>
                <a:xfrm>
                  <a:off x="5316567" y="2715285"/>
                  <a:ext cx="325790" cy="325790"/>
                </a:xfrm>
                <a:prstGeom prst="ellipse">
                  <a:avLst/>
                </a:prstGeom>
                <a:gradFill flip="none" rotWithShape="1">
                  <a:gsLst>
                    <a:gs pos="26000">
                      <a:srgbClr val="7030A0">
                        <a:tint val="66000"/>
                        <a:satMod val="160000"/>
                      </a:srgbClr>
                    </a:gs>
                    <a:gs pos="24000">
                      <a:srgbClr val="7030A0">
                        <a:tint val="66000"/>
                        <a:satMod val="160000"/>
                        <a:lumMod val="56000"/>
                      </a:srgbClr>
                    </a:gs>
                    <a:gs pos="27000">
                      <a:srgbClr val="7030A0">
                        <a:tint val="23500"/>
                        <a:satMod val="160000"/>
                        <a:alpha val="0"/>
                        <a:lumMod val="100000"/>
                      </a:srgbClr>
                    </a:gs>
                  </a:gsLst>
                  <a:lin ang="5400000" scaled="1"/>
                  <a:tileRect/>
                </a:gradFill>
                <a:ln w="1905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rgbClr val="7030A0"/>
                      </a:solidFill>
                    </a:ln>
                    <a:solidFill>
                      <a:srgbClr val="7030A0"/>
                    </a:solidFill>
                  </a:endParaRPr>
                </a:p>
              </p:txBody>
            </p:sp>
            <p:cxnSp>
              <p:nvCxnSpPr>
                <p:cNvPr id="34" name="Connettore 1 61"/>
                <p:cNvCxnSpPr/>
                <p:nvPr/>
              </p:nvCxnSpPr>
              <p:spPr>
                <a:xfrm>
                  <a:off x="5366958" y="2832058"/>
                  <a:ext cx="230369" cy="0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Connettore 1 62"/>
                <p:cNvCxnSpPr/>
                <p:nvPr/>
              </p:nvCxnSpPr>
              <p:spPr>
                <a:xfrm>
                  <a:off x="5364276" y="2886008"/>
                  <a:ext cx="230369" cy="0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Connettore 1 63"/>
                <p:cNvCxnSpPr/>
                <p:nvPr/>
              </p:nvCxnSpPr>
              <p:spPr>
                <a:xfrm>
                  <a:off x="5364276" y="2943977"/>
                  <a:ext cx="230369" cy="0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4" name="Gruppo 23"/>
            <p:cNvGrpSpPr/>
            <p:nvPr/>
          </p:nvGrpSpPr>
          <p:grpSpPr>
            <a:xfrm>
              <a:off x="7851789" y="3911398"/>
              <a:ext cx="387620" cy="387617"/>
              <a:chOff x="4347138" y="3176297"/>
              <a:chExt cx="427170" cy="427167"/>
            </a:xfrm>
          </p:grpSpPr>
          <p:sp>
            <p:nvSpPr>
              <p:cNvPr id="25" name="Ovale 24"/>
              <p:cNvSpPr/>
              <p:nvPr/>
            </p:nvSpPr>
            <p:spPr>
              <a:xfrm>
                <a:off x="4347138" y="3176297"/>
                <a:ext cx="427170" cy="427167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Ovale 25"/>
              <p:cNvSpPr/>
              <p:nvPr/>
            </p:nvSpPr>
            <p:spPr>
              <a:xfrm>
                <a:off x="4375568" y="3208905"/>
                <a:ext cx="365096" cy="365097"/>
              </a:xfrm>
              <a:prstGeom prst="ellipse">
                <a:avLst/>
              </a:prstGeom>
              <a:gradFill flip="none" rotWithShape="1">
                <a:gsLst>
                  <a:gs pos="26000">
                    <a:srgbClr val="7030A0">
                      <a:tint val="66000"/>
                      <a:satMod val="160000"/>
                    </a:srgbClr>
                  </a:gs>
                  <a:gs pos="24000">
                    <a:srgbClr val="7030A0">
                      <a:tint val="66000"/>
                      <a:satMod val="160000"/>
                      <a:lumMod val="56000"/>
                    </a:srgbClr>
                  </a:gs>
                  <a:gs pos="27000">
                    <a:srgbClr val="7030A0">
                      <a:tint val="23500"/>
                      <a:satMod val="160000"/>
                      <a:alpha val="0"/>
                      <a:lumMod val="100000"/>
                    </a:srgbClr>
                  </a:gs>
                </a:gsLst>
                <a:lin ang="5400000" scaled="1"/>
                <a:tileRect/>
              </a:gra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27" name="Connettore 1 67"/>
              <p:cNvCxnSpPr/>
              <p:nvPr/>
            </p:nvCxnSpPr>
            <p:spPr>
              <a:xfrm>
                <a:off x="4432039" y="3339766"/>
                <a:ext cx="258162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ttore 1 68"/>
              <p:cNvCxnSpPr/>
              <p:nvPr/>
            </p:nvCxnSpPr>
            <p:spPr>
              <a:xfrm>
                <a:off x="4429033" y="3400225"/>
                <a:ext cx="258163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ttore 1 69"/>
              <p:cNvCxnSpPr/>
              <p:nvPr/>
            </p:nvCxnSpPr>
            <p:spPr>
              <a:xfrm>
                <a:off x="4429034" y="3465188"/>
                <a:ext cx="258163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2" name="Freccia a incrocio 51"/>
          <p:cNvSpPr/>
          <p:nvPr/>
        </p:nvSpPr>
        <p:spPr>
          <a:xfrm>
            <a:off x="6796847" y="2058650"/>
            <a:ext cx="505436" cy="538792"/>
          </a:xfrm>
          <a:prstGeom prst="quad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uppo 53"/>
          <p:cNvGrpSpPr/>
          <p:nvPr/>
        </p:nvGrpSpPr>
        <p:grpSpPr>
          <a:xfrm>
            <a:off x="711654" y="1578638"/>
            <a:ext cx="1106809" cy="1339141"/>
            <a:chOff x="3350195" y="2804266"/>
            <a:chExt cx="1382515" cy="1619952"/>
          </a:xfrm>
        </p:grpSpPr>
        <p:sp>
          <p:nvSpPr>
            <p:cNvPr id="55" name="Scheda 54"/>
            <p:cNvSpPr/>
            <p:nvPr/>
          </p:nvSpPr>
          <p:spPr>
            <a:xfrm flipH="1">
              <a:off x="3596637" y="3048000"/>
              <a:ext cx="1136073" cy="1376218"/>
            </a:xfrm>
            <a:prstGeom prst="flowChartPunchedCard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e 55"/>
            <p:cNvSpPr/>
            <p:nvPr/>
          </p:nvSpPr>
          <p:spPr>
            <a:xfrm>
              <a:off x="3350195" y="2804266"/>
              <a:ext cx="492890" cy="49289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grpSp>
          <p:nvGrpSpPr>
            <p:cNvPr id="57" name="Gruppo 56"/>
            <p:cNvGrpSpPr/>
            <p:nvPr/>
          </p:nvGrpSpPr>
          <p:grpSpPr>
            <a:xfrm>
              <a:off x="3350195" y="2804266"/>
              <a:ext cx="492890" cy="492890"/>
              <a:chOff x="5316567" y="2715285"/>
              <a:chExt cx="325790" cy="325790"/>
            </a:xfrm>
          </p:grpSpPr>
          <p:sp>
            <p:nvSpPr>
              <p:cNvPr id="58" name="Ovale 57"/>
              <p:cNvSpPr/>
              <p:nvPr/>
            </p:nvSpPr>
            <p:spPr>
              <a:xfrm>
                <a:off x="5316567" y="2715285"/>
                <a:ext cx="325790" cy="325790"/>
              </a:xfrm>
              <a:prstGeom prst="ellipse">
                <a:avLst/>
              </a:prstGeom>
              <a:gradFill flip="none" rotWithShape="1">
                <a:gsLst>
                  <a:gs pos="26000">
                    <a:srgbClr val="7030A0">
                      <a:tint val="66000"/>
                      <a:satMod val="160000"/>
                    </a:srgbClr>
                  </a:gs>
                  <a:gs pos="24000">
                    <a:srgbClr val="7030A0">
                      <a:tint val="66000"/>
                      <a:satMod val="160000"/>
                      <a:lumMod val="56000"/>
                    </a:srgbClr>
                  </a:gs>
                  <a:gs pos="27000">
                    <a:srgbClr val="7030A0">
                      <a:tint val="23500"/>
                      <a:satMod val="160000"/>
                      <a:alpha val="0"/>
                      <a:lumMod val="100000"/>
                    </a:srgbClr>
                  </a:gs>
                </a:gsLst>
                <a:lin ang="5400000" scaled="1"/>
                <a:tileRect/>
              </a:gra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59" name="Connettore 1 26"/>
              <p:cNvCxnSpPr/>
              <p:nvPr/>
            </p:nvCxnSpPr>
            <p:spPr>
              <a:xfrm>
                <a:off x="5366958" y="2832058"/>
                <a:ext cx="230369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nettore 1 27"/>
              <p:cNvCxnSpPr/>
              <p:nvPr/>
            </p:nvCxnSpPr>
            <p:spPr>
              <a:xfrm>
                <a:off x="5364276" y="2886008"/>
                <a:ext cx="230369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nettore 1 28"/>
              <p:cNvCxnSpPr/>
              <p:nvPr/>
            </p:nvCxnSpPr>
            <p:spPr>
              <a:xfrm>
                <a:off x="5364276" y="2943977"/>
                <a:ext cx="230369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2" name="Gruppo 61"/>
          <p:cNvGrpSpPr/>
          <p:nvPr/>
        </p:nvGrpSpPr>
        <p:grpSpPr>
          <a:xfrm>
            <a:off x="3364775" y="2162379"/>
            <a:ext cx="1106809" cy="1339141"/>
            <a:chOff x="3350195" y="2804266"/>
            <a:chExt cx="1382515" cy="1619952"/>
          </a:xfrm>
        </p:grpSpPr>
        <p:sp>
          <p:nvSpPr>
            <p:cNvPr id="63" name="Scheda 62"/>
            <p:cNvSpPr/>
            <p:nvPr/>
          </p:nvSpPr>
          <p:spPr>
            <a:xfrm flipH="1">
              <a:off x="3596637" y="3048000"/>
              <a:ext cx="1136073" cy="1376218"/>
            </a:xfrm>
            <a:prstGeom prst="flowChartPunchedCard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e 63"/>
            <p:cNvSpPr/>
            <p:nvPr/>
          </p:nvSpPr>
          <p:spPr>
            <a:xfrm>
              <a:off x="3350195" y="2804266"/>
              <a:ext cx="492890" cy="49289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grpSp>
          <p:nvGrpSpPr>
            <p:cNvPr id="65" name="Gruppo 64"/>
            <p:cNvGrpSpPr/>
            <p:nvPr/>
          </p:nvGrpSpPr>
          <p:grpSpPr>
            <a:xfrm>
              <a:off x="3350195" y="2804266"/>
              <a:ext cx="492890" cy="492890"/>
              <a:chOff x="5316567" y="2715285"/>
              <a:chExt cx="325790" cy="325790"/>
            </a:xfrm>
          </p:grpSpPr>
          <p:sp>
            <p:nvSpPr>
              <p:cNvPr id="66" name="Ovale 65"/>
              <p:cNvSpPr/>
              <p:nvPr/>
            </p:nvSpPr>
            <p:spPr>
              <a:xfrm>
                <a:off x="5316567" y="2715285"/>
                <a:ext cx="325790" cy="325790"/>
              </a:xfrm>
              <a:prstGeom prst="ellipse">
                <a:avLst/>
              </a:prstGeom>
              <a:gradFill flip="none" rotWithShape="1">
                <a:gsLst>
                  <a:gs pos="26000">
                    <a:srgbClr val="7030A0">
                      <a:tint val="66000"/>
                      <a:satMod val="160000"/>
                    </a:srgbClr>
                  </a:gs>
                  <a:gs pos="24000">
                    <a:srgbClr val="7030A0">
                      <a:tint val="66000"/>
                      <a:satMod val="160000"/>
                      <a:lumMod val="56000"/>
                    </a:srgbClr>
                  </a:gs>
                  <a:gs pos="27000">
                    <a:srgbClr val="7030A0">
                      <a:tint val="23500"/>
                      <a:satMod val="160000"/>
                      <a:alpha val="0"/>
                      <a:lumMod val="100000"/>
                    </a:srgbClr>
                  </a:gs>
                </a:gsLst>
                <a:lin ang="5400000" scaled="1"/>
                <a:tileRect/>
              </a:gra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67" name="Connettore 1 26"/>
              <p:cNvCxnSpPr/>
              <p:nvPr/>
            </p:nvCxnSpPr>
            <p:spPr>
              <a:xfrm>
                <a:off x="5366958" y="2832058"/>
                <a:ext cx="230369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nettore 1 27"/>
              <p:cNvCxnSpPr/>
              <p:nvPr/>
            </p:nvCxnSpPr>
            <p:spPr>
              <a:xfrm>
                <a:off x="5364276" y="2886008"/>
                <a:ext cx="230369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nettore 1 28"/>
              <p:cNvCxnSpPr/>
              <p:nvPr/>
            </p:nvCxnSpPr>
            <p:spPr>
              <a:xfrm>
                <a:off x="5364276" y="2943977"/>
                <a:ext cx="230369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0" name="Freccia a incrocio 69"/>
          <p:cNvSpPr/>
          <p:nvPr/>
        </p:nvSpPr>
        <p:spPr>
          <a:xfrm>
            <a:off x="1565745" y="2033393"/>
            <a:ext cx="505436" cy="538792"/>
          </a:xfrm>
          <a:prstGeom prst="quad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ccia a incrocio 70"/>
          <p:cNvSpPr/>
          <p:nvPr/>
        </p:nvSpPr>
        <p:spPr>
          <a:xfrm>
            <a:off x="4256684" y="2636149"/>
            <a:ext cx="505436" cy="538792"/>
          </a:xfrm>
          <a:prstGeom prst="quad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uppo 71"/>
          <p:cNvGrpSpPr/>
          <p:nvPr/>
        </p:nvGrpSpPr>
        <p:grpSpPr>
          <a:xfrm>
            <a:off x="5946580" y="4459462"/>
            <a:ext cx="1119899" cy="1348015"/>
            <a:chOff x="5176105" y="2793531"/>
            <a:chExt cx="1398866" cy="1630687"/>
          </a:xfrm>
        </p:grpSpPr>
        <p:sp>
          <p:nvSpPr>
            <p:cNvPr id="73" name="Scheda 72"/>
            <p:cNvSpPr/>
            <p:nvPr/>
          </p:nvSpPr>
          <p:spPr>
            <a:xfrm flipH="1">
              <a:off x="5438898" y="3048000"/>
              <a:ext cx="1136073" cy="1376218"/>
            </a:xfrm>
            <a:prstGeom prst="flowChartPunchedCard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e 73"/>
            <p:cNvSpPr/>
            <p:nvPr/>
          </p:nvSpPr>
          <p:spPr>
            <a:xfrm>
              <a:off x="5192453" y="2804266"/>
              <a:ext cx="492890" cy="49289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grpSp>
          <p:nvGrpSpPr>
            <p:cNvPr id="75" name="Gruppo 74"/>
            <p:cNvGrpSpPr/>
            <p:nvPr/>
          </p:nvGrpSpPr>
          <p:grpSpPr>
            <a:xfrm>
              <a:off x="5176105" y="2793531"/>
              <a:ext cx="532706" cy="532706"/>
              <a:chOff x="4445500" y="3234900"/>
              <a:chExt cx="427168" cy="427168"/>
            </a:xfrm>
          </p:grpSpPr>
          <p:sp>
            <p:nvSpPr>
              <p:cNvPr id="76" name="Ovale 75"/>
              <p:cNvSpPr/>
              <p:nvPr/>
            </p:nvSpPr>
            <p:spPr>
              <a:xfrm>
                <a:off x="4445500" y="3234900"/>
                <a:ext cx="427168" cy="4271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77" name="Ovale 76"/>
              <p:cNvSpPr/>
              <p:nvPr/>
            </p:nvSpPr>
            <p:spPr>
              <a:xfrm>
                <a:off x="4476538" y="3265936"/>
                <a:ext cx="365096" cy="365096"/>
              </a:xfrm>
              <a:prstGeom prst="ellipse">
                <a:avLst/>
              </a:prstGeom>
              <a:gradFill flip="none" rotWithShape="1">
                <a:gsLst>
                  <a:gs pos="26000">
                    <a:srgbClr val="7030A0">
                      <a:tint val="66000"/>
                      <a:satMod val="160000"/>
                    </a:srgbClr>
                  </a:gs>
                  <a:gs pos="24000">
                    <a:srgbClr val="7030A0">
                      <a:tint val="66000"/>
                      <a:satMod val="160000"/>
                      <a:lumMod val="56000"/>
                    </a:srgbClr>
                  </a:gs>
                  <a:gs pos="27000">
                    <a:srgbClr val="7030A0">
                      <a:tint val="23500"/>
                      <a:satMod val="160000"/>
                      <a:alpha val="0"/>
                      <a:lumMod val="100000"/>
                    </a:srgbClr>
                  </a:gs>
                </a:gsLst>
                <a:lin ang="5400000" scaled="1"/>
                <a:tileRect/>
              </a:gra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78" name="Connettore 1 53"/>
              <p:cNvCxnSpPr/>
              <p:nvPr/>
            </p:nvCxnSpPr>
            <p:spPr>
              <a:xfrm>
                <a:off x="4533009" y="3396797"/>
                <a:ext cx="258163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ttore 1 54"/>
              <p:cNvCxnSpPr/>
              <p:nvPr/>
            </p:nvCxnSpPr>
            <p:spPr>
              <a:xfrm>
                <a:off x="4530003" y="3457256"/>
                <a:ext cx="258163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nettore 1 55"/>
              <p:cNvCxnSpPr/>
              <p:nvPr/>
            </p:nvCxnSpPr>
            <p:spPr>
              <a:xfrm>
                <a:off x="4530003" y="3522219"/>
                <a:ext cx="258163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1" name="Gruppo 80"/>
          <p:cNvGrpSpPr/>
          <p:nvPr/>
        </p:nvGrpSpPr>
        <p:grpSpPr>
          <a:xfrm>
            <a:off x="3351687" y="4488776"/>
            <a:ext cx="1119899" cy="1348015"/>
            <a:chOff x="5176105" y="2793531"/>
            <a:chExt cx="1398869" cy="1630687"/>
          </a:xfrm>
        </p:grpSpPr>
        <p:sp>
          <p:nvSpPr>
            <p:cNvPr id="82" name="Scheda 81"/>
            <p:cNvSpPr/>
            <p:nvPr/>
          </p:nvSpPr>
          <p:spPr>
            <a:xfrm flipH="1">
              <a:off x="5438901" y="3048000"/>
              <a:ext cx="1136073" cy="1376218"/>
            </a:xfrm>
            <a:prstGeom prst="flowChartPunchedCard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e 82"/>
            <p:cNvSpPr/>
            <p:nvPr/>
          </p:nvSpPr>
          <p:spPr>
            <a:xfrm>
              <a:off x="5192453" y="2804266"/>
              <a:ext cx="492890" cy="49289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grpSp>
          <p:nvGrpSpPr>
            <p:cNvPr id="84" name="Gruppo 83"/>
            <p:cNvGrpSpPr/>
            <p:nvPr/>
          </p:nvGrpSpPr>
          <p:grpSpPr>
            <a:xfrm>
              <a:off x="5176105" y="2793531"/>
              <a:ext cx="532706" cy="532706"/>
              <a:chOff x="4445500" y="3234900"/>
              <a:chExt cx="427168" cy="427168"/>
            </a:xfrm>
          </p:grpSpPr>
          <p:sp>
            <p:nvSpPr>
              <p:cNvPr id="85" name="Ovale 84"/>
              <p:cNvSpPr/>
              <p:nvPr/>
            </p:nvSpPr>
            <p:spPr>
              <a:xfrm>
                <a:off x="4445500" y="3234900"/>
                <a:ext cx="427168" cy="4271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86" name="Ovale 85"/>
              <p:cNvSpPr/>
              <p:nvPr/>
            </p:nvSpPr>
            <p:spPr>
              <a:xfrm>
                <a:off x="4476538" y="3265936"/>
                <a:ext cx="365096" cy="365096"/>
              </a:xfrm>
              <a:prstGeom prst="ellipse">
                <a:avLst/>
              </a:prstGeom>
              <a:gradFill flip="none" rotWithShape="1">
                <a:gsLst>
                  <a:gs pos="26000">
                    <a:srgbClr val="7030A0">
                      <a:tint val="66000"/>
                      <a:satMod val="160000"/>
                    </a:srgbClr>
                  </a:gs>
                  <a:gs pos="24000">
                    <a:srgbClr val="7030A0">
                      <a:tint val="66000"/>
                      <a:satMod val="160000"/>
                      <a:lumMod val="56000"/>
                    </a:srgbClr>
                  </a:gs>
                  <a:gs pos="27000">
                    <a:srgbClr val="7030A0">
                      <a:tint val="23500"/>
                      <a:satMod val="160000"/>
                      <a:alpha val="0"/>
                      <a:lumMod val="100000"/>
                    </a:srgbClr>
                  </a:gs>
                </a:gsLst>
                <a:lin ang="5400000" scaled="1"/>
                <a:tileRect/>
              </a:gra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87" name="Connettore 1 53"/>
              <p:cNvCxnSpPr/>
              <p:nvPr/>
            </p:nvCxnSpPr>
            <p:spPr>
              <a:xfrm>
                <a:off x="4533009" y="3396797"/>
                <a:ext cx="258163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ttore 1 54"/>
              <p:cNvCxnSpPr/>
              <p:nvPr/>
            </p:nvCxnSpPr>
            <p:spPr>
              <a:xfrm>
                <a:off x="4530003" y="3457256"/>
                <a:ext cx="258163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nettore 1 55"/>
              <p:cNvCxnSpPr/>
              <p:nvPr/>
            </p:nvCxnSpPr>
            <p:spPr>
              <a:xfrm>
                <a:off x="4530003" y="3522219"/>
                <a:ext cx="258163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0" name="Gruppo 89"/>
          <p:cNvGrpSpPr/>
          <p:nvPr/>
        </p:nvGrpSpPr>
        <p:grpSpPr>
          <a:xfrm>
            <a:off x="682700" y="4393549"/>
            <a:ext cx="1119899" cy="1348015"/>
            <a:chOff x="5176105" y="2793531"/>
            <a:chExt cx="1398866" cy="1630687"/>
          </a:xfrm>
        </p:grpSpPr>
        <p:sp>
          <p:nvSpPr>
            <p:cNvPr id="91" name="Scheda 90"/>
            <p:cNvSpPr/>
            <p:nvPr/>
          </p:nvSpPr>
          <p:spPr>
            <a:xfrm flipH="1">
              <a:off x="5438898" y="3048000"/>
              <a:ext cx="1136073" cy="1376218"/>
            </a:xfrm>
            <a:prstGeom prst="flowChartPunchedCard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e 91"/>
            <p:cNvSpPr/>
            <p:nvPr/>
          </p:nvSpPr>
          <p:spPr>
            <a:xfrm>
              <a:off x="5192453" y="2804266"/>
              <a:ext cx="492890" cy="49289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grpSp>
          <p:nvGrpSpPr>
            <p:cNvPr id="93" name="Gruppo 92"/>
            <p:cNvGrpSpPr/>
            <p:nvPr/>
          </p:nvGrpSpPr>
          <p:grpSpPr>
            <a:xfrm>
              <a:off x="5176105" y="2793531"/>
              <a:ext cx="532706" cy="532706"/>
              <a:chOff x="4445500" y="3234900"/>
              <a:chExt cx="427168" cy="427168"/>
            </a:xfrm>
          </p:grpSpPr>
          <p:sp>
            <p:nvSpPr>
              <p:cNvPr id="94" name="Ovale 93"/>
              <p:cNvSpPr/>
              <p:nvPr/>
            </p:nvSpPr>
            <p:spPr>
              <a:xfrm>
                <a:off x="4445500" y="3234900"/>
                <a:ext cx="427168" cy="4271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95" name="Ovale 94"/>
              <p:cNvSpPr/>
              <p:nvPr/>
            </p:nvSpPr>
            <p:spPr>
              <a:xfrm>
                <a:off x="4476538" y="3265936"/>
                <a:ext cx="365096" cy="365096"/>
              </a:xfrm>
              <a:prstGeom prst="ellipse">
                <a:avLst/>
              </a:prstGeom>
              <a:gradFill flip="none" rotWithShape="1">
                <a:gsLst>
                  <a:gs pos="26000">
                    <a:srgbClr val="7030A0">
                      <a:tint val="66000"/>
                      <a:satMod val="160000"/>
                    </a:srgbClr>
                  </a:gs>
                  <a:gs pos="24000">
                    <a:srgbClr val="7030A0">
                      <a:tint val="66000"/>
                      <a:satMod val="160000"/>
                      <a:lumMod val="56000"/>
                    </a:srgbClr>
                  </a:gs>
                  <a:gs pos="27000">
                    <a:srgbClr val="7030A0">
                      <a:tint val="23500"/>
                      <a:satMod val="160000"/>
                      <a:alpha val="0"/>
                      <a:lumMod val="100000"/>
                    </a:srgbClr>
                  </a:gs>
                </a:gsLst>
                <a:lin ang="5400000" scaled="1"/>
                <a:tileRect/>
              </a:gra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96" name="Connettore 1 53"/>
              <p:cNvCxnSpPr/>
              <p:nvPr/>
            </p:nvCxnSpPr>
            <p:spPr>
              <a:xfrm>
                <a:off x="4533009" y="3396797"/>
                <a:ext cx="258163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Connettore 1 54"/>
              <p:cNvCxnSpPr/>
              <p:nvPr/>
            </p:nvCxnSpPr>
            <p:spPr>
              <a:xfrm>
                <a:off x="4530003" y="3457256"/>
                <a:ext cx="258163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Connettore 1 55"/>
              <p:cNvCxnSpPr/>
              <p:nvPr/>
            </p:nvCxnSpPr>
            <p:spPr>
              <a:xfrm>
                <a:off x="4530003" y="3522219"/>
                <a:ext cx="258163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9" name="Rettangolo 98"/>
          <p:cNvSpPr/>
          <p:nvPr/>
        </p:nvSpPr>
        <p:spPr>
          <a:xfrm>
            <a:off x="9060461" y="1712195"/>
            <a:ext cx="2646845" cy="1323703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ttangolo 99"/>
          <p:cNvSpPr/>
          <p:nvPr/>
        </p:nvSpPr>
        <p:spPr>
          <a:xfrm>
            <a:off x="9182532" y="4929140"/>
            <a:ext cx="2285568" cy="1323703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ttangolo 100"/>
          <p:cNvSpPr/>
          <p:nvPr/>
        </p:nvSpPr>
        <p:spPr>
          <a:xfrm>
            <a:off x="9150200" y="3313711"/>
            <a:ext cx="2107474" cy="1323703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Scheda 107"/>
          <p:cNvSpPr/>
          <p:nvPr/>
        </p:nvSpPr>
        <p:spPr>
          <a:xfrm flipH="1">
            <a:off x="9271151" y="1958095"/>
            <a:ext cx="676333" cy="723608"/>
          </a:xfrm>
          <a:prstGeom prst="flowChartPunchedCard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Testimonials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109" name="Scheda 108"/>
          <p:cNvSpPr/>
          <p:nvPr/>
        </p:nvSpPr>
        <p:spPr>
          <a:xfrm flipH="1">
            <a:off x="10034936" y="1958095"/>
            <a:ext cx="606817" cy="723608"/>
          </a:xfrm>
          <a:prstGeom prst="flowChartPunchedCard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Innovations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110" name="Scheda 109"/>
          <p:cNvSpPr/>
          <p:nvPr/>
        </p:nvSpPr>
        <p:spPr>
          <a:xfrm flipH="1">
            <a:off x="10809407" y="1958095"/>
            <a:ext cx="769947" cy="723608"/>
          </a:xfrm>
          <a:prstGeom prst="flowChartPunchedCard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Projects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111" name="Scheda 110"/>
          <p:cNvSpPr/>
          <p:nvPr/>
        </p:nvSpPr>
        <p:spPr>
          <a:xfrm flipH="1">
            <a:off x="10348412" y="3627513"/>
            <a:ext cx="721553" cy="723608"/>
          </a:xfrm>
          <a:prstGeom prst="flowChartPunchedCard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Governance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12" name="Scheda 111"/>
          <p:cNvSpPr/>
          <p:nvPr/>
        </p:nvSpPr>
        <p:spPr>
          <a:xfrm flipH="1">
            <a:off x="9423551" y="3627513"/>
            <a:ext cx="721019" cy="723608"/>
          </a:xfrm>
          <a:prstGeom prst="flowChartPunchedCard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Description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13" name="Scheda 112"/>
          <p:cNvSpPr/>
          <p:nvPr/>
        </p:nvSpPr>
        <p:spPr>
          <a:xfrm flipH="1">
            <a:off x="10387621" y="5238931"/>
            <a:ext cx="870052" cy="723608"/>
          </a:xfrm>
          <a:prstGeom prst="flowChartPunchedCard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For investors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114" name="Scheda 113"/>
          <p:cNvSpPr/>
          <p:nvPr/>
        </p:nvSpPr>
        <p:spPr>
          <a:xfrm flipH="1">
            <a:off x="9473109" y="5238931"/>
            <a:ext cx="715920" cy="723608"/>
          </a:xfrm>
          <a:prstGeom prst="flowChartPunchedCard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Market aspects</a:t>
            </a:r>
            <a:endParaRPr lang="en-US" sz="1300" dirty="0">
              <a:solidFill>
                <a:schemeClr val="tx1"/>
              </a:solidFill>
            </a:endParaRPr>
          </a:p>
        </p:txBody>
      </p:sp>
      <p:cxnSp>
        <p:nvCxnSpPr>
          <p:cNvPr id="115" name="Connettore 2 114"/>
          <p:cNvCxnSpPr>
            <a:endCxn id="5" idx="3"/>
          </p:cNvCxnSpPr>
          <p:nvPr/>
        </p:nvCxnSpPr>
        <p:spPr>
          <a:xfrm flipV="1">
            <a:off x="4482621" y="750074"/>
            <a:ext cx="5184658" cy="11926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ttore 2 115"/>
          <p:cNvCxnSpPr>
            <a:endCxn id="100" idx="1"/>
          </p:cNvCxnSpPr>
          <p:nvPr/>
        </p:nvCxnSpPr>
        <p:spPr>
          <a:xfrm rot="16200000" flipH="1">
            <a:off x="6219744" y="2628204"/>
            <a:ext cx="4836240" cy="1089336"/>
          </a:xfrm>
          <a:prstGeom prst="bentConnector2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ttore 2 116"/>
          <p:cNvCxnSpPr>
            <a:endCxn id="30" idx="0"/>
          </p:cNvCxnSpPr>
          <p:nvPr/>
        </p:nvCxnSpPr>
        <p:spPr>
          <a:xfrm>
            <a:off x="6599668" y="767315"/>
            <a:ext cx="0" cy="1086416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ttore 2 117"/>
          <p:cNvCxnSpPr>
            <a:stCxn id="151" idx="2"/>
            <a:endCxn id="114" idx="3"/>
          </p:cNvCxnSpPr>
          <p:nvPr/>
        </p:nvCxnSpPr>
        <p:spPr>
          <a:xfrm>
            <a:off x="9165419" y="5184829"/>
            <a:ext cx="307690" cy="415906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ttore 2 118"/>
          <p:cNvCxnSpPr>
            <a:endCxn id="99" idx="1"/>
          </p:cNvCxnSpPr>
          <p:nvPr/>
        </p:nvCxnSpPr>
        <p:spPr>
          <a:xfrm flipV="1">
            <a:off x="8089900" y="2374047"/>
            <a:ext cx="970561" cy="853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ttore 2 119"/>
          <p:cNvCxnSpPr>
            <a:endCxn id="101" idx="1"/>
          </p:cNvCxnSpPr>
          <p:nvPr/>
        </p:nvCxnSpPr>
        <p:spPr>
          <a:xfrm>
            <a:off x="8089900" y="3975100"/>
            <a:ext cx="1060300" cy="463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ttangolo 146"/>
          <p:cNvSpPr/>
          <p:nvPr/>
        </p:nvSpPr>
        <p:spPr>
          <a:xfrm rot="16200000">
            <a:off x="8740533" y="1895789"/>
            <a:ext cx="447317" cy="177013"/>
          </a:xfrm>
          <a:prstGeom prst="rect">
            <a:avLst/>
          </a:prstGeom>
          <a:gradFill flip="none" rotWithShape="1">
            <a:gsLst>
              <a:gs pos="13000">
                <a:srgbClr val="7030A0"/>
              </a:gs>
              <a:gs pos="88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5400000" scaled="1"/>
            <a:tileRect/>
          </a:gra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ttangolo 149"/>
          <p:cNvSpPr/>
          <p:nvPr/>
        </p:nvSpPr>
        <p:spPr>
          <a:xfrm rot="16200000">
            <a:off x="8806081" y="3494807"/>
            <a:ext cx="447317" cy="177013"/>
          </a:xfrm>
          <a:prstGeom prst="rect">
            <a:avLst/>
          </a:prstGeom>
          <a:gradFill flip="none" rotWithShape="1">
            <a:gsLst>
              <a:gs pos="13000">
                <a:srgbClr val="7030A0"/>
              </a:gs>
              <a:gs pos="88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5400000" scaled="1"/>
            <a:tileRect/>
          </a:gra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ttangolo 150"/>
          <p:cNvSpPr/>
          <p:nvPr/>
        </p:nvSpPr>
        <p:spPr>
          <a:xfrm rot="16200000">
            <a:off x="8853254" y="5096323"/>
            <a:ext cx="447317" cy="177013"/>
          </a:xfrm>
          <a:prstGeom prst="rect">
            <a:avLst/>
          </a:prstGeom>
          <a:gradFill flip="none" rotWithShape="1">
            <a:gsLst>
              <a:gs pos="13000">
                <a:srgbClr val="7030A0"/>
              </a:gs>
              <a:gs pos="88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5400000" scaled="1"/>
            <a:tileRect/>
          </a:gra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2" name="Connettore 2 151"/>
          <p:cNvCxnSpPr>
            <a:stCxn id="20" idx="3"/>
            <a:endCxn id="55" idx="0"/>
          </p:cNvCxnSpPr>
          <p:nvPr/>
        </p:nvCxnSpPr>
        <p:spPr>
          <a:xfrm rot="10800000" flipV="1">
            <a:off x="1363706" y="790370"/>
            <a:ext cx="2209402" cy="989751"/>
          </a:xfrm>
          <a:prstGeom prst="bentConnector2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2 152"/>
          <p:cNvCxnSpPr>
            <a:stCxn id="150" idx="2"/>
            <a:endCxn id="112" idx="3"/>
          </p:cNvCxnSpPr>
          <p:nvPr/>
        </p:nvCxnSpPr>
        <p:spPr>
          <a:xfrm>
            <a:off x="9118246" y="3583313"/>
            <a:ext cx="305305" cy="406004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ttore 2 153"/>
          <p:cNvCxnSpPr>
            <a:stCxn id="147" idx="2"/>
            <a:endCxn id="108" idx="3"/>
          </p:cNvCxnSpPr>
          <p:nvPr/>
        </p:nvCxnSpPr>
        <p:spPr>
          <a:xfrm>
            <a:off x="9052698" y="1984295"/>
            <a:ext cx="218453" cy="335604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ttore 2 167"/>
          <p:cNvCxnSpPr>
            <a:stCxn id="20" idx="2"/>
            <a:endCxn id="63" idx="0"/>
          </p:cNvCxnSpPr>
          <p:nvPr/>
        </p:nvCxnSpPr>
        <p:spPr>
          <a:xfrm flipH="1">
            <a:off x="4016827" y="1359199"/>
            <a:ext cx="11037" cy="1004664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CasellaDiTesto 175"/>
          <p:cNvSpPr txBox="1"/>
          <p:nvPr/>
        </p:nvSpPr>
        <p:spPr>
          <a:xfrm>
            <a:off x="6633543" y="1134959"/>
            <a:ext cx="123796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err="1" smtClean="0"/>
              <a:t>All</a:t>
            </a:r>
            <a:r>
              <a:rPr lang="it-IT" sz="1300" dirty="0" smtClean="0"/>
              <a:t> </a:t>
            </a:r>
            <a:r>
              <a:rPr lang="it-IT" sz="1300" dirty="0" err="1" smtClean="0"/>
              <a:t>assistance</a:t>
            </a:r>
            <a:r>
              <a:rPr lang="it-IT" sz="1300" dirty="0" smtClean="0"/>
              <a:t> </a:t>
            </a:r>
            <a:r>
              <a:rPr lang="it-IT" sz="1300" dirty="0" err="1" smtClean="0"/>
              <a:t>categories</a:t>
            </a:r>
            <a:r>
              <a:rPr lang="it-IT" sz="1300" dirty="0" smtClean="0"/>
              <a:t> &amp; </a:t>
            </a:r>
            <a:r>
              <a:rPr lang="it-IT" sz="1300" dirty="0" err="1" smtClean="0"/>
              <a:t>Highlights</a:t>
            </a:r>
            <a:endParaRPr lang="it-IT" sz="1300" dirty="0"/>
          </a:p>
        </p:txBody>
      </p:sp>
      <p:sp>
        <p:nvSpPr>
          <p:cNvPr id="177" name="CasellaDiTesto 176"/>
          <p:cNvSpPr txBox="1"/>
          <p:nvPr/>
        </p:nvSpPr>
        <p:spPr>
          <a:xfrm>
            <a:off x="3591474" y="4980242"/>
            <a:ext cx="91792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Smart Life </a:t>
            </a:r>
            <a:endParaRPr lang="it-IT" sz="1300" dirty="0"/>
          </a:p>
          <a:p>
            <a:pPr algn="ctr"/>
            <a:r>
              <a:rPr lang="it-IT" sz="1300" dirty="0" smtClean="0"/>
              <a:t>of</a:t>
            </a:r>
          </a:p>
          <a:p>
            <a:r>
              <a:rPr lang="it-IT" sz="1300" dirty="0" err="1" smtClean="0"/>
              <a:t>category</a:t>
            </a:r>
            <a:r>
              <a:rPr lang="it-IT" sz="1300" dirty="0" smtClean="0"/>
              <a:t> X</a:t>
            </a:r>
            <a:endParaRPr lang="it-IT" sz="1300" dirty="0"/>
          </a:p>
        </p:txBody>
      </p:sp>
      <p:sp>
        <p:nvSpPr>
          <p:cNvPr id="178" name="CasellaDiTesto 177"/>
          <p:cNvSpPr txBox="1"/>
          <p:nvPr/>
        </p:nvSpPr>
        <p:spPr>
          <a:xfrm>
            <a:off x="4069769" y="1827456"/>
            <a:ext cx="12379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err="1" smtClean="0"/>
              <a:t>All</a:t>
            </a:r>
            <a:r>
              <a:rPr lang="it-IT" sz="1300" dirty="0" smtClean="0"/>
              <a:t> Smart Life </a:t>
            </a:r>
            <a:r>
              <a:rPr lang="it-IT" sz="1300" dirty="0" err="1" smtClean="0"/>
              <a:t>categories</a:t>
            </a:r>
            <a:endParaRPr lang="it-IT" sz="1300" dirty="0"/>
          </a:p>
        </p:txBody>
      </p:sp>
      <p:sp>
        <p:nvSpPr>
          <p:cNvPr id="179" name="CasellaDiTesto 178"/>
          <p:cNvSpPr txBox="1"/>
          <p:nvPr/>
        </p:nvSpPr>
        <p:spPr>
          <a:xfrm>
            <a:off x="921881" y="4913149"/>
            <a:ext cx="12379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err="1" smtClean="0"/>
              <a:t>Devices</a:t>
            </a:r>
            <a:r>
              <a:rPr lang="it-IT" sz="1300" dirty="0" smtClean="0"/>
              <a:t> of </a:t>
            </a:r>
            <a:r>
              <a:rPr lang="it-IT" sz="1300" dirty="0" err="1" smtClean="0"/>
              <a:t>category</a:t>
            </a:r>
            <a:r>
              <a:rPr lang="it-IT" sz="1300" dirty="0" smtClean="0"/>
              <a:t> X</a:t>
            </a:r>
            <a:endParaRPr lang="it-IT" sz="1300" dirty="0"/>
          </a:p>
        </p:txBody>
      </p:sp>
      <p:sp>
        <p:nvSpPr>
          <p:cNvPr id="180" name="CasellaDiTesto 179"/>
          <p:cNvSpPr txBox="1"/>
          <p:nvPr/>
        </p:nvSpPr>
        <p:spPr>
          <a:xfrm>
            <a:off x="1465828" y="1267570"/>
            <a:ext cx="12379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err="1" smtClean="0"/>
              <a:t>All</a:t>
            </a:r>
            <a:r>
              <a:rPr lang="it-IT" sz="1300" dirty="0" smtClean="0"/>
              <a:t> </a:t>
            </a:r>
            <a:r>
              <a:rPr lang="it-IT" sz="1300" dirty="0" err="1" smtClean="0"/>
              <a:t>devices</a:t>
            </a:r>
            <a:r>
              <a:rPr lang="it-IT" sz="1300" dirty="0" smtClean="0"/>
              <a:t> </a:t>
            </a:r>
            <a:r>
              <a:rPr lang="it-IT" sz="1300" dirty="0" err="1" smtClean="0"/>
              <a:t>categories</a:t>
            </a:r>
            <a:endParaRPr lang="it-IT" sz="1300" dirty="0"/>
          </a:p>
        </p:txBody>
      </p:sp>
      <p:sp>
        <p:nvSpPr>
          <p:cNvPr id="181" name="CasellaDiTesto 180"/>
          <p:cNvSpPr txBox="1"/>
          <p:nvPr/>
        </p:nvSpPr>
        <p:spPr>
          <a:xfrm>
            <a:off x="6154479" y="5021740"/>
            <a:ext cx="90822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Assistance </a:t>
            </a:r>
          </a:p>
          <a:p>
            <a:pPr algn="ctr"/>
            <a:r>
              <a:rPr lang="it-IT" sz="1300" dirty="0" smtClean="0"/>
              <a:t>of</a:t>
            </a:r>
          </a:p>
          <a:p>
            <a:r>
              <a:rPr lang="it-IT" sz="1300" dirty="0" err="1" smtClean="0"/>
              <a:t>category</a:t>
            </a:r>
            <a:r>
              <a:rPr lang="it-IT" sz="1300" dirty="0" smtClean="0"/>
              <a:t> X</a:t>
            </a:r>
            <a:endParaRPr lang="it-IT" sz="1300" dirty="0"/>
          </a:p>
        </p:txBody>
      </p:sp>
      <p:sp>
        <p:nvSpPr>
          <p:cNvPr id="182" name="CasellaDiTesto 181"/>
          <p:cNvSpPr txBox="1"/>
          <p:nvPr/>
        </p:nvSpPr>
        <p:spPr>
          <a:xfrm>
            <a:off x="9780822" y="3054107"/>
            <a:ext cx="12379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GOVERNANCE</a:t>
            </a:r>
            <a:endParaRPr lang="it-IT" sz="1300" dirty="0"/>
          </a:p>
        </p:txBody>
      </p:sp>
      <p:sp>
        <p:nvSpPr>
          <p:cNvPr id="183" name="CasellaDiTesto 182"/>
          <p:cNvSpPr txBox="1"/>
          <p:nvPr/>
        </p:nvSpPr>
        <p:spPr>
          <a:xfrm>
            <a:off x="9831998" y="1413340"/>
            <a:ext cx="12379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 WHO WE ARE</a:t>
            </a:r>
            <a:endParaRPr lang="it-IT" sz="1300" dirty="0"/>
          </a:p>
        </p:txBody>
      </p:sp>
      <p:sp>
        <p:nvSpPr>
          <p:cNvPr id="184" name="CasellaDiTesto 183"/>
          <p:cNvSpPr txBox="1"/>
          <p:nvPr/>
        </p:nvSpPr>
        <p:spPr>
          <a:xfrm>
            <a:off x="10683148" y="51362"/>
            <a:ext cx="12379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News</a:t>
            </a:r>
            <a:endParaRPr lang="it-IT" sz="1300" dirty="0"/>
          </a:p>
        </p:txBody>
      </p:sp>
      <p:sp>
        <p:nvSpPr>
          <p:cNvPr id="185" name="CasellaDiTesto 184"/>
          <p:cNvSpPr txBox="1"/>
          <p:nvPr/>
        </p:nvSpPr>
        <p:spPr>
          <a:xfrm>
            <a:off x="10668699" y="5979942"/>
            <a:ext cx="58897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A2A</a:t>
            </a:r>
            <a:endParaRPr lang="it-IT" sz="1300" dirty="0"/>
          </a:p>
        </p:txBody>
      </p:sp>
      <p:sp>
        <p:nvSpPr>
          <p:cNvPr id="187" name="CasellaDiTesto 186"/>
          <p:cNvSpPr txBox="1"/>
          <p:nvPr/>
        </p:nvSpPr>
        <p:spPr>
          <a:xfrm>
            <a:off x="9667279" y="4658828"/>
            <a:ext cx="12379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BUSINESS</a:t>
            </a:r>
            <a:endParaRPr lang="it-IT" sz="1300" dirty="0"/>
          </a:p>
        </p:txBody>
      </p:sp>
      <p:sp>
        <p:nvSpPr>
          <p:cNvPr id="194" name="CasellaDiTesto 193"/>
          <p:cNvSpPr txBox="1"/>
          <p:nvPr/>
        </p:nvSpPr>
        <p:spPr>
          <a:xfrm>
            <a:off x="10445950" y="4393549"/>
            <a:ext cx="58897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A2A</a:t>
            </a:r>
            <a:endParaRPr lang="it-IT" sz="1300" dirty="0"/>
          </a:p>
        </p:txBody>
      </p:sp>
      <p:sp>
        <p:nvSpPr>
          <p:cNvPr id="195" name="CasellaDiTesto 194"/>
          <p:cNvSpPr txBox="1"/>
          <p:nvPr/>
        </p:nvSpPr>
        <p:spPr>
          <a:xfrm>
            <a:off x="10775478" y="2726221"/>
            <a:ext cx="58897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A2A</a:t>
            </a:r>
            <a:endParaRPr lang="it-IT" sz="1300" dirty="0"/>
          </a:p>
        </p:txBody>
      </p:sp>
      <p:cxnSp>
        <p:nvCxnSpPr>
          <p:cNvPr id="196" name="Connettore 2 195"/>
          <p:cNvCxnSpPr>
            <a:stCxn id="55" idx="2"/>
            <a:endCxn id="91" idx="0"/>
          </p:cNvCxnSpPr>
          <p:nvPr/>
        </p:nvCxnSpPr>
        <p:spPr>
          <a:xfrm flipH="1">
            <a:off x="1347842" y="2917779"/>
            <a:ext cx="15864" cy="1686128"/>
          </a:xfrm>
          <a:prstGeom prst="straightConnector1">
            <a:avLst/>
          </a:prstGeom>
          <a:ln w="63500" cmpd="dbl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ttore 2 196"/>
          <p:cNvCxnSpPr>
            <a:stCxn id="63" idx="2"/>
            <a:endCxn id="82" idx="0"/>
          </p:cNvCxnSpPr>
          <p:nvPr/>
        </p:nvCxnSpPr>
        <p:spPr>
          <a:xfrm>
            <a:off x="4016827" y="3501520"/>
            <a:ext cx="3" cy="1197614"/>
          </a:xfrm>
          <a:prstGeom prst="straightConnector1">
            <a:avLst/>
          </a:prstGeom>
          <a:ln w="63500" cmpd="dbl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ttore 2 197"/>
          <p:cNvCxnSpPr>
            <a:stCxn id="30" idx="2"/>
            <a:endCxn id="73" idx="0"/>
          </p:cNvCxnSpPr>
          <p:nvPr/>
        </p:nvCxnSpPr>
        <p:spPr>
          <a:xfrm>
            <a:off x="6599668" y="2991388"/>
            <a:ext cx="12054" cy="1678432"/>
          </a:xfrm>
          <a:prstGeom prst="straightConnector1">
            <a:avLst/>
          </a:prstGeom>
          <a:ln w="63500" cmpd="dbl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CasellaDiTesto 206"/>
          <p:cNvSpPr txBox="1"/>
          <p:nvPr/>
        </p:nvSpPr>
        <p:spPr>
          <a:xfrm>
            <a:off x="783410" y="3516133"/>
            <a:ext cx="12379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INDEX</a:t>
            </a:r>
            <a:endParaRPr lang="it-IT" sz="1300" dirty="0"/>
          </a:p>
        </p:txBody>
      </p:sp>
      <p:sp>
        <p:nvSpPr>
          <p:cNvPr id="208" name="CasellaDiTesto 207"/>
          <p:cNvSpPr txBox="1"/>
          <p:nvPr/>
        </p:nvSpPr>
        <p:spPr>
          <a:xfrm>
            <a:off x="3451297" y="3782628"/>
            <a:ext cx="12379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INDEX</a:t>
            </a:r>
            <a:endParaRPr lang="it-IT" sz="1300" dirty="0"/>
          </a:p>
        </p:txBody>
      </p:sp>
      <p:sp>
        <p:nvSpPr>
          <p:cNvPr id="209" name="CasellaDiTesto 208"/>
          <p:cNvSpPr txBox="1"/>
          <p:nvPr/>
        </p:nvSpPr>
        <p:spPr>
          <a:xfrm>
            <a:off x="6002824" y="3541602"/>
            <a:ext cx="12379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INDEX</a:t>
            </a:r>
            <a:endParaRPr lang="it-IT" sz="1300" dirty="0"/>
          </a:p>
        </p:txBody>
      </p:sp>
      <p:cxnSp>
        <p:nvCxnSpPr>
          <p:cNvPr id="121" name="Connettore 2 120"/>
          <p:cNvCxnSpPr/>
          <p:nvPr/>
        </p:nvCxnSpPr>
        <p:spPr>
          <a:xfrm rot="5400000">
            <a:off x="-2056829" y="3453323"/>
            <a:ext cx="6067630" cy="741725"/>
          </a:xfrm>
          <a:prstGeom prst="bentConnector3">
            <a:avLst>
              <a:gd name="adj1" fmla="val -5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ttore 2 121"/>
          <p:cNvCxnSpPr/>
          <p:nvPr/>
        </p:nvCxnSpPr>
        <p:spPr>
          <a:xfrm flipH="1">
            <a:off x="1347842" y="5750257"/>
            <a:ext cx="2410" cy="1107743"/>
          </a:xfrm>
          <a:prstGeom prst="straightConnector1">
            <a:avLst/>
          </a:prstGeom>
          <a:ln w="63500" cmpd="dbl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ttore 2 123"/>
          <p:cNvCxnSpPr>
            <a:stCxn id="82" idx="2"/>
          </p:cNvCxnSpPr>
          <p:nvPr/>
        </p:nvCxnSpPr>
        <p:spPr>
          <a:xfrm flipH="1">
            <a:off x="4016827" y="5836791"/>
            <a:ext cx="3" cy="1021209"/>
          </a:xfrm>
          <a:prstGeom prst="straightConnector1">
            <a:avLst/>
          </a:prstGeom>
          <a:ln w="63500" cmpd="dbl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ttore 2 126"/>
          <p:cNvCxnSpPr>
            <a:stCxn id="73" idx="2"/>
          </p:cNvCxnSpPr>
          <p:nvPr/>
        </p:nvCxnSpPr>
        <p:spPr>
          <a:xfrm>
            <a:off x="6611722" y="5807477"/>
            <a:ext cx="16673" cy="1050523"/>
          </a:xfrm>
          <a:prstGeom prst="straightConnector1">
            <a:avLst/>
          </a:prstGeom>
          <a:ln w="63500" cmpd="dbl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uppo 129"/>
          <p:cNvGrpSpPr/>
          <p:nvPr/>
        </p:nvGrpSpPr>
        <p:grpSpPr>
          <a:xfrm>
            <a:off x="1762933" y="3330145"/>
            <a:ext cx="936954" cy="1063404"/>
            <a:chOff x="3350195" y="2804266"/>
            <a:chExt cx="1382515" cy="1619952"/>
          </a:xfrm>
        </p:grpSpPr>
        <p:sp>
          <p:nvSpPr>
            <p:cNvPr id="131" name="Scheda 130"/>
            <p:cNvSpPr/>
            <p:nvPr/>
          </p:nvSpPr>
          <p:spPr>
            <a:xfrm flipH="1">
              <a:off x="3596637" y="3048000"/>
              <a:ext cx="1136073" cy="1376218"/>
            </a:xfrm>
            <a:prstGeom prst="flowChartPunchedCard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e 131"/>
            <p:cNvSpPr/>
            <p:nvPr/>
          </p:nvSpPr>
          <p:spPr>
            <a:xfrm>
              <a:off x="3350195" y="2804266"/>
              <a:ext cx="492890" cy="49289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grpSp>
          <p:nvGrpSpPr>
            <p:cNvPr id="133" name="Gruppo 132"/>
            <p:cNvGrpSpPr/>
            <p:nvPr/>
          </p:nvGrpSpPr>
          <p:grpSpPr>
            <a:xfrm>
              <a:off x="3350195" y="2804266"/>
              <a:ext cx="492890" cy="492890"/>
              <a:chOff x="5316567" y="2715285"/>
              <a:chExt cx="325790" cy="325790"/>
            </a:xfrm>
          </p:grpSpPr>
          <p:sp>
            <p:nvSpPr>
              <p:cNvPr id="134" name="Ovale 133"/>
              <p:cNvSpPr/>
              <p:nvPr/>
            </p:nvSpPr>
            <p:spPr>
              <a:xfrm>
                <a:off x="5316567" y="2715285"/>
                <a:ext cx="325790" cy="325790"/>
              </a:xfrm>
              <a:prstGeom prst="ellipse">
                <a:avLst/>
              </a:prstGeom>
              <a:gradFill flip="none" rotWithShape="1">
                <a:gsLst>
                  <a:gs pos="26000">
                    <a:srgbClr val="7030A0">
                      <a:tint val="66000"/>
                      <a:satMod val="160000"/>
                    </a:srgbClr>
                  </a:gs>
                  <a:gs pos="24000">
                    <a:srgbClr val="7030A0">
                      <a:tint val="66000"/>
                      <a:satMod val="160000"/>
                      <a:lumMod val="56000"/>
                    </a:srgbClr>
                  </a:gs>
                  <a:gs pos="27000">
                    <a:srgbClr val="7030A0">
                      <a:tint val="23500"/>
                      <a:satMod val="160000"/>
                      <a:alpha val="0"/>
                      <a:lumMod val="100000"/>
                    </a:srgbClr>
                  </a:gs>
                </a:gsLst>
                <a:lin ang="5400000" scaled="1"/>
                <a:tileRect/>
              </a:gra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135" name="Connettore 1 26"/>
              <p:cNvCxnSpPr/>
              <p:nvPr/>
            </p:nvCxnSpPr>
            <p:spPr>
              <a:xfrm>
                <a:off x="5366958" y="2832058"/>
                <a:ext cx="230369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onnettore 1 27"/>
              <p:cNvCxnSpPr/>
              <p:nvPr/>
            </p:nvCxnSpPr>
            <p:spPr>
              <a:xfrm>
                <a:off x="5364276" y="2886008"/>
                <a:ext cx="230369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Connettore 1 28"/>
              <p:cNvCxnSpPr/>
              <p:nvPr/>
            </p:nvCxnSpPr>
            <p:spPr>
              <a:xfrm>
                <a:off x="5364276" y="2943977"/>
                <a:ext cx="230369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38" name="Connettore 2 137"/>
          <p:cNvCxnSpPr>
            <a:stCxn id="164" idx="2"/>
          </p:cNvCxnSpPr>
          <p:nvPr/>
        </p:nvCxnSpPr>
        <p:spPr>
          <a:xfrm>
            <a:off x="5209769" y="4512427"/>
            <a:ext cx="0" cy="2345573"/>
          </a:xfrm>
          <a:prstGeom prst="straightConnector1">
            <a:avLst/>
          </a:prstGeom>
          <a:ln w="63500" cmpd="dbl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ttore 2 138"/>
          <p:cNvCxnSpPr>
            <a:stCxn id="131" idx="2"/>
          </p:cNvCxnSpPr>
          <p:nvPr/>
        </p:nvCxnSpPr>
        <p:spPr>
          <a:xfrm flipH="1">
            <a:off x="2312917" y="4393549"/>
            <a:ext cx="2002" cy="2464451"/>
          </a:xfrm>
          <a:prstGeom prst="straightConnector1">
            <a:avLst/>
          </a:prstGeom>
          <a:ln w="63500" cmpd="dbl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2 144"/>
          <p:cNvCxnSpPr>
            <a:endCxn id="131" idx="0"/>
          </p:cNvCxnSpPr>
          <p:nvPr/>
        </p:nvCxnSpPr>
        <p:spPr>
          <a:xfrm>
            <a:off x="1830242" y="2905545"/>
            <a:ext cx="484677" cy="584597"/>
          </a:xfrm>
          <a:prstGeom prst="straightConnector1">
            <a:avLst/>
          </a:prstGeom>
          <a:ln w="28575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ttore 2 147"/>
          <p:cNvCxnSpPr>
            <a:endCxn id="156" idx="0"/>
          </p:cNvCxnSpPr>
          <p:nvPr/>
        </p:nvCxnSpPr>
        <p:spPr>
          <a:xfrm>
            <a:off x="7062707" y="2991387"/>
            <a:ext cx="323085" cy="588473"/>
          </a:xfrm>
          <a:prstGeom prst="straightConnector1">
            <a:avLst/>
          </a:prstGeom>
          <a:ln w="28575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ttore 2 148"/>
          <p:cNvCxnSpPr>
            <a:stCxn id="71" idx="2"/>
            <a:endCxn id="164" idx="0"/>
          </p:cNvCxnSpPr>
          <p:nvPr/>
        </p:nvCxnSpPr>
        <p:spPr>
          <a:xfrm>
            <a:off x="4509402" y="3174941"/>
            <a:ext cx="700367" cy="434079"/>
          </a:xfrm>
          <a:prstGeom prst="straightConnector1">
            <a:avLst/>
          </a:prstGeom>
          <a:ln w="28575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Gruppo 154"/>
          <p:cNvGrpSpPr/>
          <p:nvPr/>
        </p:nvGrpSpPr>
        <p:grpSpPr>
          <a:xfrm>
            <a:off x="6833806" y="3419863"/>
            <a:ext cx="936954" cy="1063404"/>
            <a:chOff x="3350195" y="2804266"/>
            <a:chExt cx="1382515" cy="1619952"/>
          </a:xfrm>
        </p:grpSpPr>
        <p:sp>
          <p:nvSpPr>
            <p:cNvPr id="156" name="Scheda 155"/>
            <p:cNvSpPr/>
            <p:nvPr/>
          </p:nvSpPr>
          <p:spPr>
            <a:xfrm flipH="1">
              <a:off x="3596637" y="3048000"/>
              <a:ext cx="1136073" cy="1376218"/>
            </a:xfrm>
            <a:prstGeom prst="flowChartPunchedCard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e 156"/>
            <p:cNvSpPr/>
            <p:nvPr/>
          </p:nvSpPr>
          <p:spPr>
            <a:xfrm>
              <a:off x="3350195" y="2804266"/>
              <a:ext cx="492890" cy="49289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grpSp>
          <p:nvGrpSpPr>
            <p:cNvPr id="158" name="Gruppo 157"/>
            <p:cNvGrpSpPr/>
            <p:nvPr/>
          </p:nvGrpSpPr>
          <p:grpSpPr>
            <a:xfrm>
              <a:off x="3350195" y="2804266"/>
              <a:ext cx="492890" cy="492890"/>
              <a:chOff x="5316567" y="2715285"/>
              <a:chExt cx="325790" cy="325790"/>
            </a:xfrm>
          </p:grpSpPr>
          <p:sp>
            <p:nvSpPr>
              <p:cNvPr id="159" name="Ovale 158"/>
              <p:cNvSpPr/>
              <p:nvPr/>
            </p:nvSpPr>
            <p:spPr>
              <a:xfrm>
                <a:off x="5316567" y="2715285"/>
                <a:ext cx="325790" cy="325790"/>
              </a:xfrm>
              <a:prstGeom prst="ellipse">
                <a:avLst/>
              </a:prstGeom>
              <a:gradFill flip="none" rotWithShape="1">
                <a:gsLst>
                  <a:gs pos="26000">
                    <a:srgbClr val="7030A0">
                      <a:tint val="66000"/>
                      <a:satMod val="160000"/>
                    </a:srgbClr>
                  </a:gs>
                  <a:gs pos="24000">
                    <a:srgbClr val="7030A0">
                      <a:tint val="66000"/>
                      <a:satMod val="160000"/>
                      <a:lumMod val="56000"/>
                    </a:srgbClr>
                  </a:gs>
                  <a:gs pos="27000">
                    <a:srgbClr val="7030A0">
                      <a:tint val="23500"/>
                      <a:satMod val="160000"/>
                      <a:alpha val="0"/>
                      <a:lumMod val="100000"/>
                    </a:srgbClr>
                  </a:gs>
                </a:gsLst>
                <a:lin ang="5400000" scaled="1"/>
                <a:tileRect/>
              </a:gra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160" name="Connettore 1 26"/>
              <p:cNvCxnSpPr/>
              <p:nvPr/>
            </p:nvCxnSpPr>
            <p:spPr>
              <a:xfrm>
                <a:off x="5366958" y="2832058"/>
                <a:ext cx="230369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Connettore 1 27"/>
              <p:cNvCxnSpPr/>
              <p:nvPr/>
            </p:nvCxnSpPr>
            <p:spPr>
              <a:xfrm>
                <a:off x="5364276" y="2886008"/>
                <a:ext cx="230369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Connettore 1 28"/>
              <p:cNvCxnSpPr/>
              <p:nvPr/>
            </p:nvCxnSpPr>
            <p:spPr>
              <a:xfrm>
                <a:off x="5364276" y="2943977"/>
                <a:ext cx="230369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3" name="Gruppo 162"/>
          <p:cNvGrpSpPr/>
          <p:nvPr/>
        </p:nvGrpSpPr>
        <p:grpSpPr>
          <a:xfrm>
            <a:off x="4657783" y="3449023"/>
            <a:ext cx="936954" cy="1063404"/>
            <a:chOff x="3350195" y="2804266"/>
            <a:chExt cx="1382515" cy="1619952"/>
          </a:xfrm>
        </p:grpSpPr>
        <p:sp>
          <p:nvSpPr>
            <p:cNvPr id="164" name="Scheda 163"/>
            <p:cNvSpPr/>
            <p:nvPr/>
          </p:nvSpPr>
          <p:spPr>
            <a:xfrm flipH="1">
              <a:off x="3596637" y="3048000"/>
              <a:ext cx="1136073" cy="1376218"/>
            </a:xfrm>
            <a:prstGeom prst="flowChartPunchedCard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e 164"/>
            <p:cNvSpPr/>
            <p:nvPr/>
          </p:nvSpPr>
          <p:spPr>
            <a:xfrm>
              <a:off x="3350195" y="2804266"/>
              <a:ext cx="492890" cy="49289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grpSp>
          <p:nvGrpSpPr>
            <p:cNvPr id="166" name="Gruppo 165"/>
            <p:cNvGrpSpPr/>
            <p:nvPr/>
          </p:nvGrpSpPr>
          <p:grpSpPr>
            <a:xfrm>
              <a:off x="3350195" y="2804266"/>
              <a:ext cx="492890" cy="492890"/>
              <a:chOff x="5316567" y="2715285"/>
              <a:chExt cx="325790" cy="325790"/>
            </a:xfrm>
          </p:grpSpPr>
          <p:sp>
            <p:nvSpPr>
              <p:cNvPr id="167" name="Ovale 166"/>
              <p:cNvSpPr/>
              <p:nvPr/>
            </p:nvSpPr>
            <p:spPr>
              <a:xfrm>
                <a:off x="5316567" y="2715285"/>
                <a:ext cx="325790" cy="325790"/>
              </a:xfrm>
              <a:prstGeom prst="ellipse">
                <a:avLst/>
              </a:prstGeom>
              <a:gradFill flip="none" rotWithShape="1">
                <a:gsLst>
                  <a:gs pos="26000">
                    <a:srgbClr val="7030A0">
                      <a:tint val="66000"/>
                      <a:satMod val="160000"/>
                    </a:srgbClr>
                  </a:gs>
                  <a:gs pos="24000">
                    <a:srgbClr val="7030A0">
                      <a:tint val="66000"/>
                      <a:satMod val="160000"/>
                      <a:lumMod val="56000"/>
                    </a:srgbClr>
                  </a:gs>
                  <a:gs pos="27000">
                    <a:srgbClr val="7030A0">
                      <a:tint val="23500"/>
                      <a:satMod val="160000"/>
                      <a:alpha val="0"/>
                      <a:lumMod val="100000"/>
                    </a:srgbClr>
                  </a:gs>
                </a:gsLst>
                <a:lin ang="5400000" scaled="1"/>
                <a:tileRect/>
              </a:gra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169" name="Connettore 1 26"/>
              <p:cNvCxnSpPr/>
              <p:nvPr/>
            </p:nvCxnSpPr>
            <p:spPr>
              <a:xfrm>
                <a:off x="5366958" y="2832058"/>
                <a:ext cx="230369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Connettore 1 27"/>
              <p:cNvCxnSpPr/>
              <p:nvPr/>
            </p:nvCxnSpPr>
            <p:spPr>
              <a:xfrm>
                <a:off x="5364276" y="2886008"/>
                <a:ext cx="230369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Connettore 1 28"/>
              <p:cNvCxnSpPr/>
              <p:nvPr/>
            </p:nvCxnSpPr>
            <p:spPr>
              <a:xfrm>
                <a:off x="5364276" y="2943977"/>
                <a:ext cx="230369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6" name="Freccia a incrocio 185"/>
          <p:cNvSpPr/>
          <p:nvPr/>
        </p:nvSpPr>
        <p:spPr>
          <a:xfrm>
            <a:off x="11382181" y="1445503"/>
            <a:ext cx="505436" cy="538792"/>
          </a:xfrm>
          <a:prstGeom prst="quad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CasellaDiTesto 187"/>
          <p:cNvSpPr txBox="1"/>
          <p:nvPr/>
        </p:nvSpPr>
        <p:spPr>
          <a:xfrm>
            <a:off x="2248904" y="2986138"/>
            <a:ext cx="12379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err="1" smtClean="0"/>
              <a:t>All</a:t>
            </a:r>
            <a:r>
              <a:rPr lang="it-IT" sz="1300" dirty="0" smtClean="0"/>
              <a:t> </a:t>
            </a:r>
          </a:p>
          <a:p>
            <a:r>
              <a:rPr lang="it-IT" sz="1300" dirty="0" err="1" smtClean="0"/>
              <a:t>devices</a:t>
            </a:r>
            <a:endParaRPr lang="it-IT" sz="1300" dirty="0" smtClean="0"/>
          </a:p>
        </p:txBody>
      </p:sp>
      <p:sp>
        <p:nvSpPr>
          <p:cNvPr id="189" name="CasellaDiTesto 188"/>
          <p:cNvSpPr txBox="1"/>
          <p:nvPr/>
        </p:nvSpPr>
        <p:spPr>
          <a:xfrm>
            <a:off x="5018657" y="2877593"/>
            <a:ext cx="123796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err="1" smtClean="0"/>
              <a:t>All</a:t>
            </a:r>
            <a:r>
              <a:rPr lang="it-IT" sz="1300" dirty="0"/>
              <a:t/>
            </a:r>
            <a:br>
              <a:rPr lang="it-IT" sz="1300" dirty="0"/>
            </a:br>
            <a:r>
              <a:rPr lang="it-IT" sz="1300" dirty="0" smtClean="0"/>
              <a:t>Smart life </a:t>
            </a:r>
          </a:p>
          <a:p>
            <a:r>
              <a:rPr lang="it-IT" sz="1300" dirty="0" err="1" smtClean="0"/>
              <a:t>services</a:t>
            </a:r>
            <a:endParaRPr lang="it-IT" sz="1300" dirty="0" smtClean="0"/>
          </a:p>
        </p:txBody>
      </p:sp>
      <p:sp>
        <p:nvSpPr>
          <p:cNvPr id="190" name="CasellaDiTesto 189"/>
          <p:cNvSpPr txBox="1"/>
          <p:nvPr/>
        </p:nvSpPr>
        <p:spPr>
          <a:xfrm>
            <a:off x="7292459" y="2892140"/>
            <a:ext cx="123796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err="1" smtClean="0"/>
              <a:t>All</a:t>
            </a:r>
            <a:r>
              <a:rPr lang="it-IT" sz="1300" dirty="0" smtClean="0"/>
              <a:t> </a:t>
            </a:r>
          </a:p>
          <a:p>
            <a:r>
              <a:rPr lang="it-IT" sz="1300" dirty="0" smtClean="0"/>
              <a:t>Assistance</a:t>
            </a:r>
          </a:p>
          <a:p>
            <a:r>
              <a:rPr lang="it-IT" sz="1300" dirty="0" err="1" smtClean="0"/>
              <a:t>services</a:t>
            </a:r>
            <a:endParaRPr lang="it-IT" sz="1300" dirty="0" smtClean="0"/>
          </a:p>
        </p:txBody>
      </p:sp>
      <p:cxnSp>
        <p:nvCxnSpPr>
          <p:cNvPr id="191" name="Connettore 2 190"/>
          <p:cNvCxnSpPr>
            <a:stCxn id="156" idx="2"/>
          </p:cNvCxnSpPr>
          <p:nvPr/>
        </p:nvCxnSpPr>
        <p:spPr>
          <a:xfrm>
            <a:off x="7385792" y="4483267"/>
            <a:ext cx="0" cy="2374733"/>
          </a:xfrm>
          <a:prstGeom prst="straightConnector1">
            <a:avLst/>
          </a:prstGeom>
          <a:ln w="63500" cmpd="dbl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CasellaDiTesto 191"/>
          <p:cNvSpPr txBox="1"/>
          <p:nvPr/>
        </p:nvSpPr>
        <p:spPr>
          <a:xfrm>
            <a:off x="4031738" y="6138877"/>
            <a:ext cx="58897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I+GT</a:t>
            </a:r>
            <a:endParaRPr lang="it-IT" sz="1300" dirty="0"/>
          </a:p>
        </p:txBody>
      </p:sp>
      <p:sp>
        <p:nvSpPr>
          <p:cNvPr id="193" name="CasellaDiTesto 192"/>
          <p:cNvSpPr txBox="1"/>
          <p:nvPr/>
        </p:nvSpPr>
        <p:spPr>
          <a:xfrm>
            <a:off x="2379924" y="5311256"/>
            <a:ext cx="58897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I+GT</a:t>
            </a:r>
            <a:endParaRPr lang="it-IT" sz="1300" dirty="0"/>
          </a:p>
        </p:txBody>
      </p:sp>
      <p:sp>
        <p:nvSpPr>
          <p:cNvPr id="199" name="CasellaDiTesto 198"/>
          <p:cNvSpPr txBox="1"/>
          <p:nvPr/>
        </p:nvSpPr>
        <p:spPr>
          <a:xfrm>
            <a:off x="7404926" y="5579150"/>
            <a:ext cx="58897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I+GT</a:t>
            </a:r>
            <a:endParaRPr lang="it-IT" sz="1300" dirty="0"/>
          </a:p>
        </p:txBody>
      </p:sp>
      <p:sp>
        <p:nvSpPr>
          <p:cNvPr id="200" name="CasellaDiTesto 199"/>
          <p:cNvSpPr txBox="1"/>
          <p:nvPr/>
        </p:nvSpPr>
        <p:spPr>
          <a:xfrm>
            <a:off x="1369252" y="6035842"/>
            <a:ext cx="58897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I+GT</a:t>
            </a:r>
            <a:endParaRPr lang="it-IT" sz="1300" dirty="0"/>
          </a:p>
        </p:txBody>
      </p:sp>
      <p:sp>
        <p:nvSpPr>
          <p:cNvPr id="201" name="CasellaDiTesto 200"/>
          <p:cNvSpPr txBox="1"/>
          <p:nvPr/>
        </p:nvSpPr>
        <p:spPr>
          <a:xfrm>
            <a:off x="6144918" y="6060995"/>
            <a:ext cx="58897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I+GT</a:t>
            </a:r>
            <a:endParaRPr lang="it-IT" sz="1300" dirty="0"/>
          </a:p>
        </p:txBody>
      </p:sp>
      <p:sp>
        <p:nvSpPr>
          <p:cNvPr id="202" name="CasellaDiTesto 201"/>
          <p:cNvSpPr txBox="1"/>
          <p:nvPr/>
        </p:nvSpPr>
        <p:spPr>
          <a:xfrm>
            <a:off x="5205997" y="5479580"/>
            <a:ext cx="58897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I+GT</a:t>
            </a:r>
            <a:endParaRPr lang="it-IT" sz="1300" dirty="0"/>
          </a:p>
        </p:txBody>
      </p:sp>
      <p:cxnSp>
        <p:nvCxnSpPr>
          <p:cNvPr id="172" name="Connettore 2 171"/>
          <p:cNvCxnSpPr/>
          <p:nvPr/>
        </p:nvCxnSpPr>
        <p:spPr>
          <a:xfrm flipV="1">
            <a:off x="9473109" y="4655674"/>
            <a:ext cx="0" cy="257475"/>
          </a:xfrm>
          <a:prstGeom prst="straightConnector1">
            <a:avLst/>
          </a:prstGeom>
          <a:ln w="28575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62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/>
          <p:cNvGrpSpPr/>
          <p:nvPr/>
        </p:nvGrpSpPr>
        <p:grpSpPr>
          <a:xfrm>
            <a:off x="484908" y="461144"/>
            <a:ext cx="1387197" cy="1678386"/>
            <a:chOff x="7017729" y="2804266"/>
            <a:chExt cx="1382515" cy="1619952"/>
          </a:xfrm>
        </p:grpSpPr>
        <p:grpSp>
          <p:nvGrpSpPr>
            <p:cNvPr id="5" name="Gruppo 4"/>
            <p:cNvGrpSpPr/>
            <p:nvPr/>
          </p:nvGrpSpPr>
          <p:grpSpPr>
            <a:xfrm>
              <a:off x="7017729" y="2804266"/>
              <a:ext cx="1382515" cy="1619952"/>
              <a:chOff x="3350195" y="2804266"/>
              <a:chExt cx="1382515" cy="1619952"/>
            </a:xfrm>
          </p:grpSpPr>
          <p:sp>
            <p:nvSpPr>
              <p:cNvPr id="12" name="Scheda 11"/>
              <p:cNvSpPr/>
              <p:nvPr/>
            </p:nvSpPr>
            <p:spPr>
              <a:xfrm flipH="1">
                <a:off x="3596637" y="3048000"/>
                <a:ext cx="1136073" cy="1376218"/>
              </a:xfrm>
              <a:prstGeom prst="flowChartPunchedCard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e 12"/>
              <p:cNvSpPr/>
              <p:nvPr/>
            </p:nvSpPr>
            <p:spPr>
              <a:xfrm>
                <a:off x="3350195" y="2804266"/>
                <a:ext cx="492890" cy="49289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  <p:grpSp>
            <p:nvGrpSpPr>
              <p:cNvPr id="14" name="Gruppo 13"/>
              <p:cNvGrpSpPr/>
              <p:nvPr/>
            </p:nvGrpSpPr>
            <p:grpSpPr>
              <a:xfrm>
                <a:off x="3350195" y="2804266"/>
                <a:ext cx="492890" cy="492890"/>
                <a:chOff x="5316567" y="2715285"/>
                <a:chExt cx="325790" cy="325790"/>
              </a:xfrm>
            </p:grpSpPr>
            <p:sp>
              <p:nvSpPr>
                <p:cNvPr id="15" name="Ovale 14"/>
                <p:cNvSpPr/>
                <p:nvPr/>
              </p:nvSpPr>
              <p:spPr>
                <a:xfrm>
                  <a:off x="5316567" y="2715285"/>
                  <a:ext cx="325790" cy="325790"/>
                </a:xfrm>
                <a:prstGeom prst="ellipse">
                  <a:avLst/>
                </a:prstGeom>
                <a:gradFill flip="none" rotWithShape="1">
                  <a:gsLst>
                    <a:gs pos="26000">
                      <a:srgbClr val="7030A0">
                        <a:tint val="66000"/>
                        <a:satMod val="160000"/>
                      </a:srgbClr>
                    </a:gs>
                    <a:gs pos="24000">
                      <a:srgbClr val="7030A0">
                        <a:tint val="66000"/>
                        <a:satMod val="160000"/>
                        <a:lumMod val="56000"/>
                      </a:srgbClr>
                    </a:gs>
                    <a:gs pos="27000">
                      <a:srgbClr val="7030A0">
                        <a:tint val="23500"/>
                        <a:satMod val="160000"/>
                        <a:alpha val="0"/>
                        <a:lumMod val="100000"/>
                      </a:srgbClr>
                    </a:gs>
                  </a:gsLst>
                  <a:lin ang="5400000" scaled="1"/>
                  <a:tileRect/>
                </a:gradFill>
                <a:ln w="1905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rgbClr val="7030A0"/>
                      </a:solidFill>
                    </a:ln>
                    <a:solidFill>
                      <a:srgbClr val="7030A0"/>
                    </a:solidFill>
                  </a:endParaRPr>
                </a:p>
              </p:txBody>
            </p:sp>
            <p:cxnSp>
              <p:nvCxnSpPr>
                <p:cNvPr id="16" name="Connettore 1 61"/>
                <p:cNvCxnSpPr/>
                <p:nvPr/>
              </p:nvCxnSpPr>
              <p:spPr>
                <a:xfrm>
                  <a:off x="5366958" y="2832058"/>
                  <a:ext cx="230369" cy="0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Connettore 1 62"/>
                <p:cNvCxnSpPr/>
                <p:nvPr/>
              </p:nvCxnSpPr>
              <p:spPr>
                <a:xfrm>
                  <a:off x="5364276" y="2886008"/>
                  <a:ext cx="230369" cy="0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Connettore 1 63"/>
                <p:cNvCxnSpPr/>
                <p:nvPr/>
              </p:nvCxnSpPr>
              <p:spPr>
                <a:xfrm>
                  <a:off x="5364276" y="2943977"/>
                  <a:ext cx="230369" cy="0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" name="Gruppo 5"/>
            <p:cNvGrpSpPr/>
            <p:nvPr/>
          </p:nvGrpSpPr>
          <p:grpSpPr>
            <a:xfrm>
              <a:off x="7941042" y="3964576"/>
              <a:ext cx="387618" cy="387618"/>
              <a:chOff x="4445500" y="3234900"/>
              <a:chExt cx="427168" cy="427168"/>
            </a:xfrm>
          </p:grpSpPr>
          <p:sp>
            <p:nvSpPr>
              <p:cNvPr id="7" name="Ovale 6"/>
              <p:cNvSpPr/>
              <p:nvPr/>
            </p:nvSpPr>
            <p:spPr>
              <a:xfrm>
                <a:off x="4445500" y="3234900"/>
                <a:ext cx="427168" cy="4271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Ovale 7"/>
              <p:cNvSpPr/>
              <p:nvPr/>
            </p:nvSpPr>
            <p:spPr>
              <a:xfrm>
                <a:off x="4476538" y="3265936"/>
                <a:ext cx="365096" cy="365096"/>
              </a:xfrm>
              <a:prstGeom prst="ellipse">
                <a:avLst/>
              </a:prstGeom>
              <a:gradFill flip="none" rotWithShape="1">
                <a:gsLst>
                  <a:gs pos="26000">
                    <a:srgbClr val="7030A0">
                      <a:tint val="66000"/>
                      <a:satMod val="160000"/>
                    </a:srgbClr>
                  </a:gs>
                  <a:gs pos="24000">
                    <a:srgbClr val="7030A0">
                      <a:tint val="66000"/>
                      <a:satMod val="160000"/>
                      <a:lumMod val="56000"/>
                    </a:srgbClr>
                  </a:gs>
                  <a:gs pos="27000">
                    <a:srgbClr val="7030A0">
                      <a:tint val="23500"/>
                      <a:satMod val="160000"/>
                      <a:alpha val="0"/>
                      <a:lumMod val="100000"/>
                    </a:srgbClr>
                  </a:gs>
                </a:gsLst>
                <a:lin ang="5400000" scaled="1"/>
                <a:tileRect/>
              </a:gra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9" name="Connettore 1 67"/>
              <p:cNvCxnSpPr/>
              <p:nvPr/>
            </p:nvCxnSpPr>
            <p:spPr>
              <a:xfrm>
                <a:off x="4533009" y="3396797"/>
                <a:ext cx="258163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ttore 1 68"/>
              <p:cNvCxnSpPr/>
              <p:nvPr/>
            </p:nvCxnSpPr>
            <p:spPr>
              <a:xfrm>
                <a:off x="4530003" y="3457256"/>
                <a:ext cx="258163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ttore 1 69"/>
              <p:cNvCxnSpPr/>
              <p:nvPr/>
            </p:nvCxnSpPr>
            <p:spPr>
              <a:xfrm>
                <a:off x="4530003" y="3522219"/>
                <a:ext cx="258163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9" name="Connettore 2 151"/>
          <p:cNvCxnSpPr>
            <a:endCxn id="12" idx="0"/>
          </p:cNvCxnSpPr>
          <p:nvPr/>
        </p:nvCxnSpPr>
        <p:spPr>
          <a:xfrm>
            <a:off x="1301963" y="0"/>
            <a:ext cx="182" cy="71367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ccia a incrocio 22"/>
          <p:cNvSpPr/>
          <p:nvPr/>
        </p:nvSpPr>
        <p:spPr>
          <a:xfrm>
            <a:off x="1605813" y="849555"/>
            <a:ext cx="505436" cy="538792"/>
          </a:xfrm>
          <a:prstGeom prst="quad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sellaDiTesto 23"/>
          <p:cNvSpPr txBox="1"/>
          <p:nvPr/>
        </p:nvSpPr>
        <p:spPr>
          <a:xfrm>
            <a:off x="1372693" y="426111"/>
            <a:ext cx="12379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err="1" smtClean="0"/>
              <a:t>Promotions</a:t>
            </a:r>
            <a:endParaRPr lang="it-IT" sz="1300" dirty="0"/>
          </a:p>
        </p:txBody>
      </p:sp>
      <p:grpSp>
        <p:nvGrpSpPr>
          <p:cNvPr id="25" name="Gruppo 24"/>
          <p:cNvGrpSpPr/>
          <p:nvPr/>
        </p:nvGrpSpPr>
        <p:grpSpPr>
          <a:xfrm>
            <a:off x="930620" y="3047601"/>
            <a:ext cx="2514567" cy="3047939"/>
            <a:chOff x="4463143" y="1001485"/>
            <a:chExt cx="2107474" cy="1323703"/>
          </a:xfrm>
        </p:grpSpPr>
        <p:sp>
          <p:nvSpPr>
            <p:cNvPr id="26" name="Rettangolo 25"/>
            <p:cNvSpPr/>
            <p:nvPr/>
          </p:nvSpPr>
          <p:spPr>
            <a:xfrm>
              <a:off x="4463143" y="1001485"/>
              <a:ext cx="2107474" cy="132370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ttangolo 26"/>
            <p:cNvSpPr/>
            <p:nvPr/>
          </p:nvSpPr>
          <p:spPr>
            <a:xfrm>
              <a:off x="4542608" y="1067338"/>
              <a:ext cx="1948544" cy="11919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uppo 27"/>
          <p:cNvGrpSpPr/>
          <p:nvPr/>
        </p:nvGrpSpPr>
        <p:grpSpPr>
          <a:xfrm>
            <a:off x="9959553" y="3009717"/>
            <a:ext cx="1617828" cy="1975453"/>
            <a:chOff x="4463143" y="1001485"/>
            <a:chExt cx="2107474" cy="1323703"/>
          </a:xfrm>
        </p:grpSpPr>
        <p:sp>
          <p:nvSpPr>
            <p:cNvPr id="29" name="Rettangolo 28"/>
            <p:cNvSpPr/>
            <p:nvPr/>
          </p:nvSpPr>
          <p:spPr>
            <a:xfrm>
              <a:off x="4463143" y="1001485"/>
              <a:ext cx="2107474" cy="132370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ttangolo 29"/>
            <p:cNvSpPr/>
            <p:nvPr/>
          </p:nvSpPr>
          <p:spPr>
            <a:xfrm>
              <a:off x="4542608" y="1067338"/>
              <a:ext cx="1948544" cy="11919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uppo 30"/>
          <p:cNvGrpSpPr/>
          <p:nvPr/>
        </p:nvGrpSpPr>
        <p:grpSpPr>
          <a:xfrm>
            <a:off x="5693777" y="3123243"/>
            <a:ext cx="2662251" cy="2709521"/>
            <a:chOff x="4463143" y="1001485"/>
            <a:chExt cx="2107474" cy="1323703"/>
          </a:xfrm>
        </p:grpSpPr>
        <p:sp>
          <p:nvSpPr>
            <p:cNvPr id="32" name="Rettangolo 31"/>
            <p:cNvSpPr/>
            <p:nvPr/>
          </p:nvSpPr>
          <p:spPr>
            <a:xfrm>
              <a:off x="4463143" y="1001485"/>
              <a:ext cx="2107474" cy="132370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ttangolo 32"/>
            <p:cNvSpPr/>
            <p:nvPr/>
          </p:nvSpPr>
          <p:spPr>
            <a:xfrm>
              <a:off x="4542608" y="1067338"/>
              <a:ext cx="1948544" cy="11919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Scheda 33"/>
          <p:cNvSpPr/>
          <p:nvPr/>
        </p:nvSpPr>
        <p:spPr>
          <a:xfrm flipH="1">
            <a:off x="1958657" y="3418712"/>
            <a:ext cx="812249" cy="946392"/>
          </a:xfrm>
          <a:prstGeom prst="flowChartPunchedCard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Characteristics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35" name="Scheda 34"/>
          <p:cNvSpPr/>
          <p:nvPr/>
        </p:nvSpPr>
        <p:spPr>
          <a:xfrm flipH="1">
            <a:off x="2302406" y="4609277"/>
            <a:ext cx="812249" cy="936960"/>
          </a:xfrm>
          <a:prstGeom prst="flowChartPunchedCard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Technical features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36" name="Rettangolo 35"/>
          <p:cNvSpPr/>
          <p:nvPr/>
        </p:nvSpPr>
        <p:spPr>
          <a:xfrm>
            <a:off x="2058458" y="6067027"/>
            <a:ext cx="447317" cy="177013"/>
          </a:xfrm>
          <a:prstGeom prst="rect">
            <a:avLst/>
          </a:prstGeom>
          <a:gradFill flip="none" rotWithShape="1">
            <a:gsLst>
              <a:gs pos="13000">
                <a:srgbClr val="7030A0"/>
              </a:gs>
              <a:gs pos="88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5400000" scaled="1"/>
            <a:tileRect/>
          </a:gra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ttangolo 37"/>
          <p:cNvSpPr/>
          <p:nvPr/>
        </p:nvSpPr>
        <p:spPr>
          <a:xfrm rot="16200000">
            <a:off x="5368172" y="3330206"/>
            <a:ext cx="447317" cy="177013"/>
          </a:xfrm>
          <a:prstGeom prst="rect">
            <a:avLst/>
          </a:prstGeom>
          <a:gradFill flip="none" rotWithShape="1">
            <a:gsLst>
              <a:gs pos="13000">
                <a:srgbClr val="7030A0"/>
              </a:gs>
              <a:gs pos="88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5400000" scaled="1"/>
            <a:tileRect/>
          </a:gra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ttangolo 38"/>
          <p:cNvSpPr/>
          <p:nvPr/>
        </p:nvSpPr>
        <p:spPr>
          <a:xfrm rot="16200000">
            <a:off x="611638" y="3391801"/>
            <a:ext cx="447317" cy="177013"/>
          </a:xfrm>
          <a:prstGeom prst="rect">
            <a:avLst/>
          </a:prstGeom>
          <a:gradFill flip="none" rotWithShape="1">
            <a:gsLst>
              <a:gs pos="13000">
                <a:srgbClr val="7030A0"/>
              </a:gs>
              <a:gs pos="88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5400000" scaled="1"/>
            <a:tileRect/>
          </a:gra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Connettore 2 39"/>
          <p:cNvCxnSpPr>
            <a:stCxn id="39" idx="2"/>
          </p:cNvCxnSpPr>
          <p:nvPr/>
        </p:nvCxnSpPr>
        <p:spPr>
          <a:xfrm>
            <a:off x="923803" y="3480307"/>
            <a:ext cx="1062036" cy="369867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sellaDiTesto 42"/>
          <p:cNvSpPr txBox="1"/>
          <p:nvPr/>
        </p:nvSpPr>
        <p:spPr>
          <a:xfrm>
            <a:off x="1179747" y="5624142"/>
            <a:ext cx="58897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A2A</a:t>
            </a:r>
            <a:endParaRPr lang="it-IT" sz="1300" dirty="0"/>
          </a:p>
        </p:txBody>
      </p:sp>
      <p:sp>
        <p:nvSpPr>
          <p:cNvPr id="44" name="CasellaDiTesto 43"/>
          <p:cNvSpPr txBox="1"/>
          <p:nvPr/>
        </p:nvSpPr>
        <p:spPr>
          <a:xfrm>
            <a:off x="1764175" y="2717329"/>
            <a:ext cx="12379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Device [10,100]</a:t>
            </a:r>
            <a:endParaRPr lang="it-IT" sz="1300" dirty="0"/>
          </a:p>
        </p:txBody>
      </p:sp>
      <p:cxnSp>
        <p:nvCxnSpPr>
          <p:cNvPr id="45" name="Connettore 2 44"/>
          <p:cNvCxnSpPr/>
          <p:nvPr/>
        </p:nvCxnSpPr>
        <p:spPr>
          <a:xfrm>
            <a:off x="1488287" y="2139530"/>
            <a:ext cx="0" cy="908071"/>
          </a:xfrm>
          <a:prstGeom prst="straightConnector1">
            <a:avLst/>
          </a:prstGeom>
          <a:ln w="63500" cmpd="dbl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2 47"/>
          <p:cNvCxnSpPr/>
          <p:nvPr/>
        </p:nvCxnSpPr>
        <p:spPr>
          <a:xfrm>
            <a:off x="1872105" y="1663308"/>
            <a:ext cx="3898057" cy="1384293"/>
          </a:xfrm>
          <a:prstGeom prst="straightConnector1">
            <a:avLst/>
          </a:prstGeom>
          <a:ln w="63500" cmpd="dbl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Scheda 53"/>
          <p:cNvSpPr/>
          <p:nvPr/>
        </p:nvSpPr>
        <p:spPr>
          <a:xfrm flipH="1">
            <a:off x="5939699" y="3418712"/>
            <a:ext cx="739021" cy="847268"/>
          </a:xfrm>
          <a:prstGeom prst="flowChartPunchedCard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Description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55" name="Scheda 54"/>
          <p:cNvSpPr/>
          <p:nvPr/>
        </p:nvSpPr>
        <p:spPr>
          <a:xfrm flipH="1">
            <a:off x="7586705" y="4510153"/>
            <a:ext cx="564848" cy="829182"/>
          </a:xfrm>
          <a:prstGeom prst="flowChartPunchedCard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FAQs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56" name="Scheda 55"/>
          <p:cNvSpPr/>
          <p:nvPr/>
        </p:nvSpPr>
        <p:spPr>
          <a:xfrm flipH="1">
            <a:off x="6875868" y="3418712"/>
            <a:ext cx="739021" cy="847268"/>
          </a:xfrm>
          <a:prstGeom prst="flowChartPunchedCard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Benefits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57" name="Scheda 56"/>
          <p:cNvSpPr/>
          <p:nvPr/>
        </p:nvSpPr>
        <p:spPr>
          <a:xfrm flipH="1">
            <a:off x="5939698" y="4494463"/>
            <a:ext cx="739021" cy="847268"/>
          </a:xfrm>
          <a:prstGeom prst="flowChartPunchedCard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How to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58" name="CasellaDiTesto 57"/>
          <p:cNvSpPr txBox="1"/>
          <p:nvPr/>
        </p:nvSpPr>
        <p:spPr>
          <a:xfrm>
            <a:off x="7789246" y="3364432"/>
            <a:ext cx="58897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A2A</a:t>
            </a:r>
            <a:endParaRPr lang="it-IT" sz="1300" dirty="0"/>
          </a:p>
        </p:txBody>
      </p:sp>
      <p:sp>
        <p:nvSpPr>
          <p:cNvPr id="59" name="CasellaDiTesto 58"/>
          <p:cNvSpPr txBox="1"/>
          <p:nvPr/>
        </p:nvSpPr>
        <p:spPr>
          <a:xfrm>
            <a:off x="6074337" y="2793034"/>
            <a:ext cx="160925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Smart Life [10,50]</a:t>
            </a:r>
            <a:endParaRPr lang="it-IT" sz="1300" dirty="0"/>
          </a:p>
        </p:txBody>
      </p:sp>
      <p:cxnSp>
        <p:nvCxnSpPr>
          <p:cNvPr id="60" name="Connettore 2 59"/>
          <p:cNvCxnSpPr/>
          <p:nvPr/>
        </p:nvCxnSpPr>
        <p:spPr>
          <a:xfrm>
            <a:off x="2987287" y="-17248"/>
            <a:ext cx="14856" cy="3064846"/>
          </a:xfrm>
          <a:prstGeom prst="straightConnector1">
            <a:avLst/>
          </a:prstGeom>
          <a:ln w="63500" cmpd="dbl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2 63"/>
          <p:cNvCxnSpPr/>
          <p:nvPr/>
        </p:nvCxnSpPr>
        <p:spPr>
          <a:xfrm>
            <a:off x="3237007" y="-17248"/>
            <a:ext cx="14856" cy="3064846"/>
          </a:xfrm>
          <a:prstGeom prst="straightConnector1">
            <a:avLst/>
          </a:prstGeom>
          <a:ln w="63500" cmpd="dbl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2 64"/>
          <p:cNvCxnSpPr/>
          <p:nvPr/>
        </p:nvCxnSpPr>
        <p:spPr>
          <a:xfrm>
            <a:off x="7534935" y="0"/>
            <a:ext cx="0" cy="3103915"/>
          </a:xfrm>
          <a:prstGeom prst="straightConnector1">
            <a:avLst/>
          </a:prstGeom>
          <a:ln w="63500" cmpd="dbl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2 65"/>
          <p:cNvCxnSpPr/>
          <p:nvPr/>
        </p:nvCxnSpPr>
        <p:spPr>
          <a:xfrm>
            <a:off x="5939698" y="-17248"/>
            <a:ext cx="14856" cy="3102670"/>
          </a:xfrm>
          <a:prstGeom prst="straightConnector1">
            <a:avLst/>
          </a:prstGeom>
          <a:ln w="63500" cmpd="dbl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2 68"/>
          <p:cNvCxnSpPr>
            <a:endCxn id="54" idx="3"/>
          </p:cNvCxnSpPr>
          <p:nvPr/>
        </p:nvCxnSpPr>
        <p:spPr>
          <a:xfrm>
            <a:off x="5693777" y="3418711"/>
            <a:ext cx="245922" cy="423635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uppo 80"/>
          <p:cNvGrpSpPr/>
          <p:nvPr/>
        </p:nvGrpSpPr>
        <p:grpSpPr>
          <a:xfrm>
            <a:off x="3924815" y="3744802"/>
            <a:ext cx="1017690" cy="1181816"/>
            <a:chOff x="8938272" y="2780584"/>
            <a:chExt cx="1415373" cy="1643634"/>
          </a:xfrm>
        </p:grpSpPr>
        <p:sp>
          <p:nvSpPr>
            <p:cNvPr id="82" name="Scheda 81"/>
            <p:cNvSpPr/>
            <p:nvPr/>
          </p:nvSpPr>
          <p:spPr>
            <a:xfrm flipH="1">
              <a:off x="9217572" y="3048000"/>
              <a:ext cx="1136073" cy="1376218"/>
            </a:xfrm>
            <a:prstGeom prst="flowChartPunchedCard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e 82"/>
            <p:cNvSpPr/>
            <p:nvPr/>
          </p:nvSpPr>
          <p:spPr>
            <a:xfrm>
              <a:off x="8971127" y="2804266"/>
              <a:ext cx="492890" cy="49289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grpSp>
          <p:nvGrpSpPr>
            <p:cNvPr id="84" name="Gruppo 83"/>
            <p:cNvGrpSpPr/>
            <p:nvPr/>
          </p:nvGrpSpPr>
          <p:grpSpPr>
            <a:xfrm>
              <a:off x="8938272" y="2780584"/>
              <a:ext cx="558600" cy="558600"/>
              <a:chOff x="6249180" y="5105874"/>
              <a:chExt cx="394507" cy="394507"/>
            </a:xfrm>
          </p:grpSpPr>
          <p:sp>
            <p:nvSpPr>
              <p:cNvPr id="85" name="Ovale 84"/>
              <p:cNvSpPr/>
              <p:nvPr/>
            </p:nvSpPr>
            <p:spPr>
              <a:xfrm>
                <a:off x="6249180" y="5105874"/>
                <a:ext cx="394507" cy="394507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86" name="Gruppo 85"/>
              <p:cNvGrpSpPr/>
              <p:nvPr/>
            </p:nvGrpSpPr>
            <p:grpSpPr>
              <a:xfrm>
                <a:off x="6283538" y="5140232"/>
                <a:ext cx="325790" cy="325790"/>
                <a:chOff x="3647530" y="2818173"/>
                <a:chExt cx="511901" cy="511901"/>
              </a:xfrm>
            </p:grpSpPr>
            <p:sp>
              <p:nvSpPr>
                <p:cNvPr id="87" name="Ovale 86"/>
                <p:cNvSpPr/>
                <p:nvPr/>
              </p:nvSpPr>
              <p:spPr>
                <a:xfrm>
                  <a:off x="3647530" y="2818173"/>
                  <a:ext cx="511901" cy="511901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rgbClr val="7030A0"/>
                      </a:solidFill>
                    </a:ln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88" name="Connettore 1 111"/>
                <p:cNvCxnSpPr/>
                <p:nvPr/>
              </p:nvCxnSpPr>
              <p:spPr>
                <a:xfrm>
                  <a:off x="3722495" y="2971721"/>
                  <a:ext cx="361969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Connettore 1 112"/>
                <p:cNvCxnSpPr/>
                <p:nvPr/>
              </p:nvCxnSpPr>
              <p:spPr>
                <a:xfrm>
                  <a:off x="3722494" y="3076425"/>
                  <a:ext cx="361969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Connettore 1 113"/>
                <p:cNvCxnSpPr/>
                <p:nvPr/>
              </p:nvCxnSpPr>
              <p:spPr>
                <a:xfrm>
                  <a:off x="3722494" y="3186033"/>
                  <a:ext cx="361969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91" name="Rettangolo 90"/>
          <p:cNvSpPr/>
          <p:nvPr/>
        </p:nvSpPr>
        <p:spPr>
          <a:xfrm rot="16200000">
            <a:off x="5381612" y="4351676"/>
            <a:ext cx="447317" cy="177013"/>
          </a:xfrm>
          <a:prstGeom prst="rect">
            <a:avLst/>
          </a:prstGeom>
          <a:gradFill flip="none" rotWithShape="1">
            <a:gsLst>
              <a:gs pos="13000">
                <a:srgbClr val="7030A0"/>
              </a:gs>
              <a:gs pos="88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5400000" scaled="1"/>
            <a:tileRect/>
          </a:gra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Connettore 2 91"/>
          <p:cNvCxnSpPr>
            <a:stCxn id="91" idx="0"/>
            <a:endCxn id="82" idx="1"/>
          </p:cNvCxnSpPr>
          <p:nvPr/>
        </p:nvCxnSpPr>
        <p:spPr>
          <a:xfrm flipH="1" flipV="1">
            <a:off x="4942505" y="4431850"/>
            <a:ext cx="574259" cy="8332"/>
          </a:xfrm>
          <a:prstGeom prst="straightConnector1">
            <a:avLst/>
          </a:prstGeom>
          <a:ln w="28575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ttore 2 94"/>
          <p:cNvCxnSpPr>
            <a:stCxn id="82" idx="3"/>
          </p:cNvCxnSpPr>
          <p:nvPr/>
        </p:nvCxnSpPr>
        <p:spPr>
          <a:xfrm flipH="1" flipV="1">
            <a:off x="3464298" y="4431849"/>
            <a:ext cx="661341" cy="1"/>
          </a:xfrm>
          <a:prstGeom prst="straightConnector1">
            <a:avLst/>
          </a:prstGeom>
          <a:ln w="63500" cmpd="dbl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asellaDiTesto 97"/>
          <p:cNvSpPr txBox="1"/>
          <p:nvPr/>
        </p:nvSpPr>
        <p:spPr>
          <a:xfrm>
            <a:off x="3528788" y="4094621"/>
            <a:ext cx="58897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I+GT</a:t>
            </a:r>
            <a:endParaRPr lang="it-IT" sz="1300" dirty="0"/>
          </a:p>
        </p:txBody>
      </p:sp>
      <p:sp>
        <p:nvSpPr>
          <p:cNvPr id="99" name="CasellaDiTesto 98"/>
          <p:cNvSpPr txBox="1"/>
          <p:nvPr/>
        </p:nvSpPr>
        <p:spPr>
          <a:xfrm>
            <a:off x="3648838" y="3476079"/>
            <a:ext cx="176201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For Device(s)_1 [1,30]</a:t>
            </a:r>
            <a:endParaRPr lang="it-IT" sz="1300" dirty="0"/>
          </a:p>
        </p:txBody>
      </p:sp>
      <p:sp>
        <p:nvSpPr>
          <p:cNvPr id="100" name="Scheda 99"/>
          <p:cNvSpPr/>
          <p:nvPr/>
        </p:nvSpPr>
        <p:spPr>
          <a:xfrm flipH="1">
            <a:off x="10345037" y="3554709"/>
            <a:ext cx="812249" cy="946392"/>
          </a:xfrm>
          <a:prstGeom prst="flowChartPunchedCard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Characteristics</a:t>
            </a:r>
            <a:endParaRPr lang="en-US" sz="1300" dirty="0">
              <a:solidFill>
                <a:schemeClr val="tx1"/>
              </a:solidFill>
            </a:endParaRPr>
          </a:p>
        </p:txBody>
      </p:sp>
      <p:grpSp>
        <p:nvGrpSpPr>
          <p:cNvPr id="111" name="Gruppo 110"/>
          <p:cNvGrpSpPr/>
          <p:nvPr/>
        </p:nvGrpSpPr>
        <p:grpSpPr>
          <a:xfrm>
            <a:off x="10461170" y="5547060"/>
            <a:ext cx="973182" cy="1130130"/>
            <a:chOff x="8938272" y="2780584"/>
            <a:chExt cx="1415373" cy="1643634"/>
          </a:xfrm>
        </p:grpSpPr>
        <p:sp>
          <p:nvSpPr>
            <p:cNvPr id="112" name="Scheda 111"/>
            <p:cNvSpPr/>
            <p:nvPr/>
          </p:nvSpPr>
          <p:spPr>
            <a:xfrm flipH="1">
              <a:off x="9217572" y="3048000"/>
              <a:ext cx="1136073" cy="1376218"/>
            </a:xfrm>
            <a:prstGeom prst="flowChartPunchedCard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e 112"/>
            <p:cNvSpPr/>
            <p:nvPr/>
          </p:nvSpPr>
          <p:spPr>
            <a:xfrm>
              <a:off x="8971127" y="2804266"/>
              <a:ext cx="492890" cy="49289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grpSp>
          <p:nvGrpSpPr>
            <p:cNvPr id="114" name="Gruppo 113"/>
            <p:cNvGrpSpPr/>
            <p:nvPr/>
          </p:nvGrpSpPr>
          <p:grpSpPr>
            <a:xfrm>
              <a:off x="8938272" y="2780584"/>
              <a:ext cx="558600" cy="558600"/>
              <a:chOff x="6249180" y="5105874"/>
              <a:chExt cx="394507" cy="394507"/>
            </a:xfrm>
          </p:grpSpPr>
          <p:sp>
            <p:nvSpPr>
              <p:cNvPr id="115" name="Ovale 114"/>
              <p:cNvSpPr/>
              <p:nvPr/>
            </p:nvSpPr>
            <p:spPr>
              <a:xfrm>
                <a:off x="6249180" y="5105874"/>
                <a:ext cx="394507" cy="394507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16" name="Gruppo 115"/>
              <p:cNvGrpSpPr/>
              <p:nvPr/>
            </p:nvGrpSpPr>
            <p:grpSpPr>
              <a:xfrm>
                <a:off x="6283538" y="5140232"/>
                <a:ext cx="325790" cy="325790"/>
                <a:chOff x="3647530" y="2818173"/>
                <a:chExt cx="511901" cy="511901"/>
              </a:xfrm>
            </p:grpSpPr>
            <p:sp>
              <p:nvSpPr>
                <p:cNvPr id="117" name="Ovale 116"/>
                <p:cNvSpPr/>
                <p:nvPr/>
              </p:nvSpPr>
              <p:spPr>
                <a:xfrm>
                  <a:off x="3647530" y="2818173"/>
                  <a:ext cx="511901" cy="511901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rgbClr val="7030A0"/>
                      </a:solidFill>
                    </a:ln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118" name="Connettore 1 111"/>
                <p:cNvCxnSpPr/>
                <p:nvPr/>
              </p:nvCxnSpPr>
              <p:spPr>
                <a:xfrm>
                  <a:off x="3722495" y="2971721"/>
                  <a:ext cx="361969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Connettore 1 112"/>
                <p:cNvCxnSpPr/>
                <p:nvPr/>
              </p:nvCxnSpPr>
              <p:spPr>
                <a:xfrm>
                  <a:off x="3722494" y="3076425"/>
                  <a:ext cx="361969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Connettore 1 113"/>
                <p:cNvCxnSpPr/>
                <p:nvPr/>
              </p:nvCxnSpPr>
              <p:spPr>
                <a:xfrm>
                  <a:off x="3722494" y="3186033"/>
                  <a:ext cx="361969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21" name="Gruppo 120"/>
          <p:cNvGrpSpPr/>
          <p:nvPr/>
        </p:nvGrpSpPr>
        <p:grpSpPr>
          <a:xfrm>
            <a:off x="8452111" y="3581901"/>
            <a:ext cx="973182" cy="1130130"/>
            <a:chOff x="8938272" y="2780584"/>
            <a:chExt cx="1415373" cy="1643634"/>
          </a:xfrm>
        </p:grpSpPr>
        <p:sp>
          <p:nvSpPr>
            <p:cNvPr id="122" name="Scheda 121"/>
            <p:cNvSpPr/>
            <p:nvPr/>
          </p:nvSpPr>
          <p:spPr>
            <a:xfrm flipH="1">
              <a:off x="9217572" y="3048000"/>
              <a:ext cx="1136073" cy="1376218"/>
            </a:xfrm>
            <a:prstGeom prst="flowChartPunchedCard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e 122"/>
            <p:cNvSpPr/>
            <p:nvPr/>
          </p:nvSpPr>
          <p:spPr>
            <a:xfrm>
              <a:off x="8971127" y="2804266"/>
              <a:ext cx="492890" cy="49289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grpSp>
          <p:nvGrpSpPr>
            <p:cNvPr id="124" name="Gruppo 123"/>
            <p:cNvGrpSpPr/>
            <p:nvPr/>
          </p:nvGrpSpPr>
          <p:grpSpPr>
            <a:xfrm>
              <a:off x="8938272" y="2780584"/>
              <a:ext cx="558600" cy="558600"/>
              <a:chOff x="6249180" y="5105874"/>
              <a:chExt cx="394507" cy="394507"/>
            </a:xfrm>
          </p:grpSpPr>
          <p:sp>
            <p:nvSpPr>
              <p:cNvPr id="125" name="Ovale 124"/>
              <p:cNvSpPr/>
              <p:nvPr/>
            </p:nvSpPr>
            <p:spPr>
              <a:xfrm>
                <a:off x="6249180" y="5105874"/>
                <a:ext cx="394507" cy="394507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26" name="Gruppo 125"/>
              <p:cNvGrpSpPr/>
              <p:nvPr/>
            </p:nvGrpSpPr>
            <p:grpSpPr>
              <a:xfrm>
                <a:off x="6283538" y="5140232"/>
                <a:ext cx="325790" cy="325790"/>
                <a:chOff x="3647530" y="2818173"/>
                <a:chExt cx="511901" cy="511901"/>
              </a:xfrm>
            </p:grpSpPr>
            <p:sp>
              <p:nvSpPr>
                <p:cNvPr id="127" name="Ovale 126"/>
                <p:cNvSpPr/>
                <p:nvPr/>
              </p:nvSpPr>
              <p:spPr>
                <a:xfrm>
                  <a:off x="3647530" y="2818173"/>
                  <a:ext cx="511901" cy="511901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rgbClr val="7030A0"/>
                      </a:solidFill>
                    </a:ln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128" name="Connettore 1 111"/>
                <p:cNvCxnSpPr/>
                <p:nvPr/>
              </p:nvCxnSpPr>
              <p:spPr>
                <a:xfrm>
                  <a:off x="3722495" y="2971721"/>
                  <a:ext cx="361969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Connettore 1 112"/>
                <p:cNvCxnSpPr/>
                <p:nvPr/>
              </p:nvCxnSpPr>
              <p:spPr>
                <a:xfrm>
                  <a:off x="3722494" y="3076425"/>
                  <a:ext cx="361969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Connettore 1 113"/>
                <p:cNvCxnSpPr/>
                <p:nvPr/>
              </p:nvCxnSpPr>
              <p:spPr>
                <a:xfrm>
                  <a:off x="3722494" y="3186033"/>
                  <a:ext cx="361969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131" name="Connettore 2 130"/>
          <p:cNvCxnSpPr/>
          <p:nvPr/>
        </p:nvCxnSpPr>
        <p:spPr>
          <a:xfrm flipH="1" flipV="1">
            <a:off x="11017600" y="5008253"/>
            <a:ext cx="12907" cy="730847"/>
          </a:xfrm>
          <a:prstGeom prst="straightConnector1">
            <a:avLst/>
          </a:prstGeom>
          <a:ln w="63500" cmpd="dbl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CasellaDiTesto 131"/>
          <p:cNvSpPr txBox="1"/>
          <p:nvPr/>
        </p:nvSpPr>
        <p:spPr>
          <a:xfrm>
            <a:off x="11055141" y="5302657"/>
            <a:ext cx="58897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I+GT</a:t>
            </a:r>
            <a:endParaRPr lang="it-IT" sz="1300" dirty="0"/>
          </a:p>
        </p:txBody>
      </p:sp>
      <p:cxnSp>
        <p:nvCxnSpPr>
          <p:cNvPr id="133" name="Connettore 2 132"/>
          <p:cNvCxnSpPr>
            <a:stCxn id="122" idx="2"/>
          </p:cNvCxnSpPr>
          <p:nvPr/>
        </p:nvCxnSpPr>
        <p:spPr>
          <a:xfrm rot="5400000">
            <a:off x="5596040" y="2561181"/>
            <a:ext cx="1287833" cy="5589533"/>
          </a:xfrm>
          <a:prstGeom prst="bentConnector2">
            <a:avLst/>
          </a:prstGeom>
          <a:ln w="63500" cmpd="dbl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CasellaDiTesto 138"/>
          <p:cNvSpPr txBox="1"/>
          <p:nvPr/>
        </p:nvSpPr>
        <p:spPr>
          <a:xfrm>
            <a:off x="9130806" y="4859285"/>
            <a:ext cx="58897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I+GT</a:t>
            </a:r>
            <a:endParaRPr lang="it-IT" sz="1300" dirty="0"/>
          </a:p>
        </p:txBody>
      </p:sp>
      <p:cxnSp>
        <p:nvCxnSpPr>
          <p:cNvPr id="140" name="Connettore 2 139"/>
          <p:cNvCxnSpPr>
            <a:stCxn id="36" idx="2"/>
          </p:cNvCxnSpPr>
          <p:nvPr/>
        </p:nvCxnSpPr>
        <p:spPr>
          <a:xfrm rot="16200000" flipH="1">
            <a:off x="6335490" y="2190666"/>
            <a:ext cx="265377" cy="8372123"/>
          </a:xfrm>
          <a:prstGeom prst="bentConnector2">
            <a:avLst/>
          </a:prstGeom>
          <a:ln w="28575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ttore 2 142"/>
          <p:cNvCxnSpPr>
            <a:endCxn id="122" idx="1"/>
          </p:cNvCxnSpPr>
          <p:nvPr/>
        </p:nvCxnSpPr>
        <p:spPr>
          <a:xfrm flipH="1" flipV="1">
            <a:off x="9425293" y="4238901"/>
            <a:ext cx="538666" cy="6082"/>
          </a:xfrm>
          <a:prstGeom prst="straightConnector1">
            <a:avLst/>
          </a:prstGeom>
          <a:ln w="28575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CasellaDiTesto 147"/>
          <p:cNvSpPr txBox="1"/>
          <p:nvPr/>
        </p:nvSpPr>
        <p:spPr>
          <a:xfrm>
            <a:off x="8595540" y="3095925"/>
            <a:ext cx="16595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For </a:t>
            </a:r>
            <a:r>
              <a:rPr lang="it-IT" sz="1300" dirty="0" err="1" smtClean="0"/>
              <a:t>device</a:t>
            </a:r>
            <a:r>
              <a:rPr lang="it-IT" sz="1300" dirty="0" smtClean="0"/>
              <a:t>(s)_2 </a:t>
            </a:r>
            <a:endParaRPr lang="it-IT" sz="1300" dirty="0" smtClean="0"/>
          </a:p>
          <a:p>
            <a:r>
              <a:rPr lang="it-IT" sz="1300" dirty="0" smtClean="0"/>
              <a:t>[</a:t>
            </a:r>
            <a:r>
              <a:rPr lang="it-IT" sz="1300" dirty="0" smtClean="0"/>
              <a:t>1,10]</a:t>
            </a:r>
            <a:endParaRPr lang="it-IT" sz="1300" dirty="0"/>
          </a:p>
        </p:txBody>
      </p:sp>
      <p:sp>
        <p:nvSpPr>
          <p:cNvPr id="149" name="CasellaDiTesto 148"/>
          <p:cNvSpPr txBox="1"/>
          <p:nvPr/>
        </p:nvSpPr>
        <p:spPr>
          <a:xfrm>
            <a:off x="9778870" y="5273199"/>
            <a:ext cx="16595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Assistance for</a:t>
            </a:r>
          </a:p>
          <a:p>
            <a:r>
              <a:rPr lang="it-IT" sz="1300" dirty="0" smtClean="0"/>
              <a:t>[1,10]</a:t>
            </a:r>
            <a:endParaRPr lang="it-IT" sz="1300" dirty="0"/>
          </a:p>
        </p:txBody>
      </p:sp>
      <p:cxnSp>
        <p:nvCxnSpPr>
          <p:cNvPr id="150" name="Connettore 2 149"/>
          <p:cNvCxnSpPr/>
          <p:nvPr/>
        </p:nvCxnSpPr>
        <p:spPr>
          <a:xfrm flipH="1">
            <a:off x="10133104" y="-17248"/>
            <a:ext cx="29086" cy="3003882"/>
          </a:xfrm>
          <a:prstGeom prst="straightConnector1">
            <a:avLst/>
          </a:prstGeom>
          <a:ln w="63500" cmpd="dbl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ttore 2 151"/>
          <p:cNvCxnSpPr/>
          <p:nvPr/>
        </p:nvCxnSpPr>
        <p:spPr>
          <a:xfrm>
            <a:off x="11343340" y="0"/>
            <a:ext cx="0" cy="2983272"/>
          </a:xfrm>
          <a:prstGeom prst="straightConnector1">
            <a:avLst/>
          </a:prstGeom>
          <a:ln w="63500" cmpd="dbl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CasellaDiTesto 152"/>
          <p:cNvSpPr txBox="1"/>
          <p:nvPr/>
        </p:nvSpPr>
        <p:spPr>
          <a:xfrm>
            <a:off x="3265101" y="1133780"/>
            <a:ext cx="58897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I+GT</a:t>
            </a:r>
            <a:endParaRPr lang="it-IT" sz="1300" dirty="0"/>
          </a:p>
        </p:txBody>
      </p:sp>
      <p:sp>
        <p:nvSpPr>
          <p:cNvPr id="154" name="CasellaDiTesto 153"/>
          <p:cNvSpPr txBox="1"/>
          <p:nvPr/>
        </p:nvSpPr>
        <p:spPr>
          <a:xfrm>
            <a:off x="5982198" y="1132774"/>
            <a:ext cx="58897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I+GT</a:t>
            </a:r>
            <a:endParaRPr lang="it-IT" sz="1300" dirty="0"/>
          </a:p>
        </p:txBody>
      </p:sp>
      <p:sp>
        <p:nvSpPr>
          <p:cNvPr id="155" name="CasellaDiTesto 154"/>
          <p:cNvSpPr txBox="1"/>
          <p:nvPr/>
        </p:nvSpPr>
        <p:spPr>
          <a:xfrm>
            <a:off x="7562580" y="1133780"/>
            <a:ext cx="58897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I+GT</a:t>
            </a:r>
            <a:endParaRPr lang="it-IT" sz="1300" dirty="0"/>
          </a:p>
        </p:txBody>
      </p:sp>
      <p:sp>
        <p:nvSpPr>
          <p:cNvPr id="156" name="CasellaDiTesto 155"/>
          <p:cNvSpPr txBox="1"/>
          <p:nvPr/>
        </p:nvSpPr>
        <p:spPr>
          <a:xfrm>
            <a:off x="11359364" y="986580"/>
            <a:ext cx="58897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I+GT</a:t>
            </a:r>
            <a:endParaRPr lang="it-IT" sz="1300" dirty="0"/>
          </a:p>
        </p:txBody>
      </p:sp>
      <p:sp>
        <p:nvSpPr>
          <p:cNvPr id="157" name="CasellaDiTesto 156"/>
          <p:cNvSpPr txBox="1"/>
          <p:nvPr/>
        </p:nvSpPr>
        <p:spPr>
          <a:xfrm>
            <a:off x="9730220" y="986580"/>
            <a:ext cx="58897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I+GT</a:t>
            </a:r>
            <a:endParaRPr lang="it-IT" sz="1300" dirty="0"/>
          </a:p>
        </p:txBody>
      </p:sp>
      <p:sp>
        <p:nvSpPr>
          <p:cNvPr id="158" name="CasellaDiTesto 157"/>
          <p:cNvSpPr txBox="1"/>
          <p:nvPr/>
        </p:nvSpPr>
        <p:spPr>
          <a:xfrm>
            <a:off x="2505775" y="1135360"/>
            <a:ext cx="58897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I+GT</a:t>
            </a:r>
            <a:endParaRPr lang="it-IT" sz="1300" dirty="0"/>
          </a:p>
        </p:txBody>
      </p:sp>
      <p:sp>
        <p:nvSpPr>
          <p:cNvPr id="161" name="CasellaDiTesto 160"/>
          <p:cNvSpPr txBox="1"/>
          <p:nvPr/>
        </p:nvSpPr>
        <p:spPr>
          <a:xfrm>
            <a:off x="936855" y="2340539"/>
            <a:ext cx="58897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Index</a:t>
            </a:r>
            <a:endParaRPr lang="it-IT" sz="1300" dirty="0"/>
          </a:p>
        </p:txBody>
      </p:sp>
      <p:cxnSp>
        <p:nvCxnSpPr>
          <p:cNvPr id="162" name="Connettore 2 161"/>
          <p:cNvCxnSpPr/>
          <p:nvPr/>
        </p:nvCxnSpPr>
        <p:spPr>
          <a:xfrm>
            <a:off x="3382004" y="5611488"/>
            <a:ext cx="2329396" cy="0"/>
          </a:xfrm>
          <a:prstGeom prst="straightConnector1">
            <a:avLst/>
          </a:prstGeom>
          <a:ln w="63500" cmpd="dbl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CasellaDiTesto 165"/>
          <p:cNvSpPr txBox="1"/>
          <p:nvPr/>
        </p:nvSpPr>
        <p:spPr>
          <a:xfrm>
            <a:off x="3635382" y="5281133"/>
            <a:ext cx="186392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err="1" smtClean="0"/>
              <a:t>Available</a:t>
            </a:r>
            <a:r>
              <a:rPr lang="it-IT" sz="1300" dirty="0" smtClean="0"/>
              <a:t> SL service [1,5]</a:t>
            </a:r>
            <a:endParaRPr lang="it-IT" sz="1300" dirty="0"/>
          </a:p>
        </p:txBody>
      </p:sp>
      <p:sp>
        <p:nvSpPr>
          <p:cNvPr id="167" name="Triangolo isoscele 12"/>
          <p:cNvSpPr/>
          <p:nvPr/>
        </p:nvSpPr>
        <p:spPr>
          <a:xfrm>
            <a:off x="2902171" y="5521939"/>
            <a:ext cx="462212" cy="422608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0 w 1084534"/>
              <a:gd name="connsiteY0" fmla="*/ 969818 h 969818"/>
              <a:gd name="connsiteX1" fmla="*/ 1084534 w 1084534"/>
              <a:gd name="connsiteY1" fmla="*/ 0 h 969818"/>
              <a:gd name="connsiteX2" fmla="*/ 1060704 w 1084534"/>
              <a:gd name="connsiteY2" fmla="*/ 969818 h 969818"/>
              <a:gd name="connsiteX3" fmla="*/ 0 w 1084534"/>
              <a:gd name="connsiteY3" fmla="*/ 969818 h 969818"/>
              <a:gd name="connsiteX0" fmla="*/ 0 w 1060704"/>
              <a:gd name="connsiteY0" fmla="*/ 969818 h 969818"/>
              <a:gd name="connsiteX1" fmla="*/ 1042970 w 1060704"/>
              <a:gd name="connsiteY1" fmla="*/ 0 h 969818"/>
              <a:gd name="connsiteX2" fmla="*/ 1060704 w 1060704"/>
              <a:gd name="connsiteY2" fmla="*/ 969818 h 969818"/>
              <a:gd name="connsiteX3" fmla="*/ 0 w 1060704"/>
              <a:gd name="connsiteY3" fmla="*/ 969818 h 969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0704" h="969818">
                <a:moveTo>
                  <a:pt x="0" y="969818"/>
                </a:moveTo>
                <a:lnTo>
                  <a:pt x="1042970" y="0"/>
                </a:lnTo>
                <a:lnTo>
                  <a:pt x="1060704" y="969818"/>
                </a:lnTo>
                <a:lnTo>
                  <a:pt x="0" y="969818"/>
                </a:lnTo>
                <a:close/>
              </a:path>
            </a:pathLst>
          </a:custGeom>
          <a:solidFill>
            <a:srgbClr val="7030A0"/>
          </a:solidFill>
          <a:ln>
            <a:solidFill>
              <a:srgbClr val="870C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9" name="CasellaDiTesto 168"/>
          <p:cNvSpPr txBox="1"/>
          <p:nvPr/>
        </p:nvSpPr>
        <p:spPr>
          <a:xfrm>
            <a:off x="3957728" y="2132742"/>
            <a:ext cx="58897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Index</a:t>
            </a:r>
            <a:endParaRPr lang="it-IT" sz="1300" dirty="0"/>
          </a:p>
        </p:txBody>
      </p:sp>
      <p:sp>
        <p:nvSpPr>
          <p:cNvPr id="170" name="CasellaDiTesto 169"/>
          <p:cNvSpPr txBox="1"/>
          <p:nvPr/>
        </p:nvSpPr>
        <p:spPr>
          <a:xfrm>
            <a:off x="10281758" y="2490829"/>
            <a:ext cx="106158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Assistance </a:t>
            </a:r>
          </a:p>
          <a:p>
            <a:r>
              <a:rPr lang="it-IT" sz="1300" dirty="0" smtClean="0"/>
              <a:t>Service [50]</a:t>
            </a:r>
            <a:endParaRPr lang="it-IT" sz="1300" dirty="0"/>
          </a:p>
        </p:txBody>
      </p:sp>
      <p:sp>
        <p:nvSpPr>
          <p:cNvPr id="108" name="Scheda 107"/>
          <p:cNvSpPr/>
          <p:nvPr/>
        </p:nvSpPr>
        <p:spPr>
          <a:xfrm flipH="1">
            <a:off x="1209555" y="4576147"/>
            <a:ext cx="905328" cy="970913"/>
          </a:xfrm>
          <a:prstGeom prst="flowChartPunchedCard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Promotion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109" name="Scheda 108"/>
          <p:cNvSpPr/>
          <p:nvPr/>
        </p:nvSpPr>
        <p:spPr>
          <a:xfrm flipH="1">
            <a:off x="6773855" y="4512667"/>
            <a:ext cx="716767" cy="839931"/>
          </a:xfrm>
          <a:prstGeom prst="flowChartPunchedCard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Promotion</a:t>
            </a:r>
            <a:endParaRPr lang="en-US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6142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304</Words>
  <Application>Microsoft Office PowerPoint</Application>
  <PresentationFormat>Widescreen</PresentationFormat>
  <Paragraphs>145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Agency FB</vt:lpstr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Pozzi</dc:creator>
  <cp:lastModifiedBy>Alessandro Pozzi</cp:lastModifiedBy>
  <cp:revision>51</cp:revision>
  <dcterms:created xsi:type="dcterms:W3CDTF">2016-04-10T16:24:22Z</dcterms:created>
  <dcterms:modified xsi:type="dcterms:W3CDTF">2016-04-19T08:09:52Z</dcterms:modified>
</cp:coreProperties>
</file>