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5"/>
    <p:restoredTop sz="96327"/>
  </p:normalViewPr>
  <p:slideViewPr>
    <p:cSldViewPr snapToGrid="0">
      <p:cViewPr varScale="1">
        <p:scale>
          <a:sx n="89" d="100"/>
          <a:sy n="89" d="100"/>
        </p:scale>
        <p:origin x="17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itkraken.com/" TargetMode="External"/><Relationship Id="rId5" Type="http://schemas.openxmlformats.org/officeDocument/2006/relationships/hyperlink" Target="https://desktop.github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8FE42-2B8C-7C18-EDCF-2EAD640FD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Fondamenti </a:t>
            </a:r>
            <a:r>
              <a:rPr lang="it-IT" dirty="0" err="1"/>
              <a:t>Git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35A8EF-942B-939C-E548-B187F9647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Dott</a:t>
            </a:r>
            <a:r>
              <a:rPr lang="en-GB" dirty="0"/>
              <a:t>. Alessandro </a:t>
            </a:r>
            <a:r>
              <a:rPr lang="en-GB" dirty="0" err="1"/>
              <a:t>Sallese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47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FD59ED-46F1-FDB6-F6F1-91C7EC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DCD393-03AF-18FD-FA73-02D4BB91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9613857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 la tua </a:t>
            </a:r>
            <a:r>
              <a:rPr lang="it-IT"/>
              <a:t>prima repository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7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83219-7563-2B32-F0C6-02355BCE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EB18FC-B168-F7FC-4CF3-370F7015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r>
              <a:rPr lang="it-IT" dirty="0"/>
              <a:t>Tool</a:t>
            </a:r>
          </a:p>
          <a:p>
            <a:r>
              <a:rPr lang="it-IT" dirty="0"/>
              <a:t>Comandi utili</a:t>
            </a:r>
          </a:p>
        </p:txBody>
      </p:sp>
    </p:spTree>
    <p:extLst>
      <p:ext uri="{BB962C8B-B14F-4D97-AF65-F5344CB8AC3E}">
        <p14:creationId xmlns:p14="http://schemas.microsoft.com/office/powerpoint/2010/main" val="1355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0C25B-D1CE-926A-2AD6-CED14642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Git</a:t>
            </a:r>
            <a:endParaRPr lang="it-IT" dirty="0"/>
          </a:p>
        </p:txBody>
      </p:sp>
      <p:pic>
        <p:nvPicPr>
          <p:cNvPr id="6" name="Picture 4" descr="Git - Logo Downloads">
            <a:extLst>
              <a:ext uri="{FF2B5EF4-FFF2-40B4-BE49-F238E27FC236}">
                <a16:creationId xmlns:a16="http://schemas.microsoft.com/office/drawing/2014/main" id="{DB73DD6D-468C-546A-4FFA-3A0EAB96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34" y="3429001"/>
            <a:ext cx="4570784" cy="189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E4753D-C754-1FCA-4DD8-C2F089160716}"/>
              </a:ext>
            </a:extLst>
          </p:cNvPr>
          <p:cNvSpPr txBox="1"/>
          <p:nvPr/>
        </p:nvSpPr>
        <p:spPr>
          <a:xfrm>
            <a:off x="198783" y="2398643"/>
            <a:ext cx="5897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Creato da Linus </a:t>
            </a:r>
            <a:r>
              <a:rPr lang="it-IT" dirty="0" err="1">
                <a:latin typeface="Arial" panose="020B0604020202020204" pitchFamily="34" charset="0"/>
              </a:rPr>
              <a:t>Torvalds</a:t>
            </a:r>
            <a:r>
              <a:rPr lang="it-IT" dirty="0">
                <a:latin typeface="Arial" panose="020B0604020202020204" pitchFamily="34" charset="0"/>
              </a:rPr>
              <a:t>, creatore di Linux, nel 2005</a:t>
            </a: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	- Uscito successivamente dalla comunità di  	sviluppo    	Linux</a:t>
            </a: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	- Progettato per fare il controllo della versione sul 	kernel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Obiettivi di </a:t>
            </a:r>
            <a:r>
              <a:rPr lang="it-IT" dirty="0" err="1">
                <a:latin typeface="Arial" panose="020B0604020202020204" pitchFamily="34" charset="0"/>
              </a:rPr>
              <a:t>Git</a:t>
            </a:r>
            <a:r>
              <a:rPr lang="it-IT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it-IT" dirty="0">
                <a:latin typeface="Arial" panose="020B0604020202020204" pitchFamily="34" charset="0"/>
              </a:rPr>
              <a:t>- Velocità</a:t>
            </a: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- Supporto allo sviluppo non lineare (migliaia di rami paralleli)</a:t>
            </a: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- Completamente distribuito e ciò lo rende in grado di gestire grandi progetti in modo efficiente</a:t>
            </a:r>
          </a:p>
        </p:txBody>
      </p:sp>
    </p:spTree>
    <p:extLst>
      <p:ext uri="{BB962C8B-B14F-4D97-AF65-F5344CB8AC3E}">
        <p14:creationId xmlns:p14="http://schemas.microsoft.com/office/powerpoint/2010/main" val="30265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E641BE7-E53D-4EDB-86DC-A76FE7EB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1A48E22-6C4A-485A-A345-17F1041F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0C68FC5-6DE5-45F0-880D-585271AD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3AE720-E0EC-4F00-9B14-A51B549E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CEF4CF-2E44-4485-9C96-E73FDA7D9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31A0B3-DC09-F40A-A33A-8940E47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Tools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CA8403-D1EA-243E-6F1B-7D8F6712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10697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Command Line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GUI </a:t>
            </a:r>
            <a:r>
              <a:rPr lang="en-US" sz="1800">
                <a:hlinkClick r:id="rId5"/>
              </a:rPr>
              <a:t>https://desktop.github.com/</a:t>
            </a: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GitKraken </a:t>
            </a:r>
            <a:r>
              <a:rPr lang="en-US" sz="1800">
                <a:hlinkClick r:id="rId6"/>
              </a:rPr>
              <a:t>https://www.gitkraken.com/</a:t>
            </a:r>
            <a:endParaRPr lang="en-US" sz="18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b="1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46ABC64-8137-2885-12FC-D6DD812172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55" r="17257" b="3"/>
          <a:stretch/>
        </p:blipFill>
        <p:spPr>
          <a:xfrm>
            <a:off x="7318966" y="484632"/>
            <a:ext cx="4495806" cy="351194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Immagine 10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D93D76E-B903-465A-8377-DF0E32B172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657" r="15441" b="-2"/>
          <a:stretch/>
        </p:blipFill>
        <p:spPr>
          <a:xfrm>
            <a:off x="7318965" y="4150596"/>
            <a:ext cx="1663109" cy="22234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B12405D-1237-8ECE-8269-74E766FA37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80" r="4" b="5886"/>
          <a:stretch/>
        </p:blipFill>
        <p:spPr>
          <a:xfrm>
            <a:off x="9144000" y="4150596"/>
            <a:ext cx="2670772" cy="223180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9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1128E-4A5B-C0B3-9AFB-2B63C030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Centralized</a:t>
            </a:r>
            <a:r>
              <a:rPr lang="it-IT" dirty="0">
                <a:effectLst/>
                <a:latin typeface="Arial" panose="020B0604020202020204" pitchFamily="34" charset="0"/>
              </a:rPr>
              <a:t> VCS</a:t>
            </a:r>
            <a:endParaRPr lang="it-IT" dirty="0"/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DD353456-A346-A05F-5FB3-941437CE13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14" b="2214"/>
          <a:stretch>
            <a:fillRect/>
          </a:stretch>
        </p:blipFill>
        <p:spPr>
          <a:xfrm>
            <a:off x="5559425" y="2336800"/>
            <a:ext cx="4735513" cy="359886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8786CC-A361-10E8-40D1-C0408743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4734359" cy="3599315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</a:rPr>
              <a:t>Un repository server centrale (repository)</a:t>
            </a:r>
            <a:br>
              <a:rPr lang="it-IT" sz="1800" dirty="0">
                <a:latin typeface="Arial" panose="020B0604020202020204" pitchFamily="34" charset="0"/>
              </a:rPr>
            </a:br>
            <a:r>
              <a:rPr lang="it-IT" sz="1800" dirty="0">
                <a:latin typeface="Arial" panose="020B0604020202020204" pitchFamily="34" charset="0"/>
              </a:rPr>
              <a:t>detiene la "copia ufficiale" del codice</a:t>
            </a:r>
            <a:br>
              <a:rPr lang="it-IT" sz="1800" dirty="0">
                <a:latin typeface="Arial" panose="020B0604020202020204" pitchFamily="34" charset="0"/>
              </a:rPr>
            </a:br>
            <a:r>
              <a:rPr lang="it-IT" sz="1800" dirty="0">
                <a:latin typeface="Arial" panose="020B0604020202020204" pitchFamily="34" charset="0"/>
              </a:rPr>
              <a:t>il server mantiene l'unica</a:t>
            </a:r>
            <a:br>
              <a:rPr lang="it-IT" sz="1800" dirty="0">
                <a:latin typeface="Arial" panose="020B0604020202020204" pitchFamily="34" charset="0"/>
              </a:rPr>
            </a:br>
            <a:r>
              <a:rPr lang="it-IT" sz="1800" dirty="0">
                <a:latin typeface="Arial" panose="020B0604020202020204" pitchFamily="34" charset="0"/>
              </a:rPr>
              <a:t>cronologia delle versioni del repository.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</a:rPr>
              <a:t>Puoi effettuare il «checkout»  nella tua copia locale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</a:rPr>
              <a:t>Concluse le modifiche si effettuerà un </a:t>
            </a:r>
            <a:br>
              <a:rPr lang="it-IT" sz="1800" dirty="0">
                <a:latin typeface="Arial" panose="020B0604020202020204" pitchFamily="34" charset="0"/>
              </a:rPr>
            </a:br>
            <a:r>
              <a:rPr lang="it-IT" sz="1800" dirty="0">
                <a:latin typeface="Arial" panose="020B0604020202020204" pitchFamily="34" charset="0"/>
              </a:rPr>
              <a:t>"Check-in" al server</a:t>
            </a:r>
            <a:br>
              <a:rPr lang="it-IT" sz="1800" dirty="0">
                <a:latin typeface="Arial" panose="020B0604020202020204" pitchFamily="34" charset="0"/>
              </a:rPr>
            </a:br>
            <a:r>
              <a:rPr lang="it-IT" sz="1800" dirty="0">
                <a:latin typeface="Arial" panose="020B0604020202020204" pitchFamily="34" charset="0"/>
              </a:rPr>
              <a:t>il check-in incrementando e aggiornando la repository centrale</a:t>
            </a:r>
          </a:p>
        </p:txBody>
      </p:sp>
    </p:spTree>
    <p:extLst>
      <p:ext uri="{BB962C8B-B14F-4D97-AF65-F5344CB8AC3E}">
        <p14:creationId xmlns:p14="http://schemas.microsoft.com/office/powerpoint/2010/main" val="253025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1128E-4A5B-C0B3-9AFB-2B63C030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Distributed VCS (</a:t>
            </a:r>
            <a:r>
              <a:rPr lang="it-IT" dirty="0" err="1">
                <a:effectLst/>
                <a:latin typeface="Arial" panose="020B0604020202020204" pitchFamily="34" charset="0"/>
              </a:rPr>
              <a:t>Git</a:t>
            </a:r>
            <a:r>
              <a:rPr lang="it-IT" dirty="0">
                <a:effectLst/>
                <a:latin typeface="Arial" panose="020B0604020202020204" pitchFamily="34" charset="0"/>
              </a:rPr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8786CC-A361-10E8-40D1-C0408743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4734359" cy="3599315"/>
          </a:xfrm>
        </p:spPr>
        <p:txBody>
          <a:bodyPr>
            <a:normAutofit fontScale="85000" lnSpcReduction="10000"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</a:rPr>
              <a:t>In </a:t>
            </a:r>
            <a:r>
              <a:rPr lang="it-IT" sz="2000" dirty="0" err="1">
                <a:latin typeface="Arial" panose="020B0604020202020204" pitchFamily="34" charset="0"/>
              </a:rPr>
              <a:t>git</a:t>
            </a:r>
            <a:r>
              <a:rPr lang="it-IT" sz="2000" dirty="0">
                <a:latin typeface="Arial" panose="020B0604020202020204" pitchFamily="34" charset="0"/>
              </a:rPr>
              <a:t>, </a:t>
            </a:r>
            <a:r>
              <a:rPr lang="it-IT" sz="2000" dirty="0" err="1">
                <a:latin typeface="Arial" panose="020B0604020202020204" pitchFamily="34" charset="0"/>
              </a:rPr>
              <a:t>mercurial</a:t>
            </a:r>
            <a:r>
              <a:rPr lang="it-IT" sz="2000" dirty="0">
                <a:latin typeface="Arial" panose="020B0604020202020204" pitchFamily="34" charset="0"/>
              </a:rPr>
              <a:t>, ecc., Non si effettua il checkout da un repository centrale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– effettui clone oppure </a:t>
            </a:r>
            <a:r>
              <a:rPr lang="it-IT" sz="2000" dirty="0" err="1">
                <a:latin typeface="Arial" panose="020B0604020202020204" pitchFamily="34" charset="0"/>
              </a:rPr>
              <a:t>effetui</a:t>
            </a:r>
            <a:r>
              <a:rPr lang="it-IT" sz="2000" dirty="0">
                <a:latin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</a:rPr>
              <a:t>push</a:t>
            </a:r>
            <a:r>
              <a:rPr lang="it-IT" sz="2000" dirty="0">
                <a:latin typeface="Arial" panose="020B0604020202020204" pitchFamily="34" charset="0"/>
              </a:rPr>
              <a:t> delle modifiche da esso
Il tuo repository locale è una copia completa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di tutto sul server remoto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– il tuo è "altrettanto buono" come il loro
Molte operazioni sono locali: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– check in/out da repo locale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– eseguire il </a:t>
            </a:r>
            <a:r>
              <a:rPr lang="it-IT" sz="2000" dirty="0" err="1">
                <a:latin typeface="Arial" panose="020B0604020202020204" pitchFamily="34" charset="0"/>
              </a:rPr>
              <a:t>commit</a:t>
            </a:r>
            <a:r>
              <a:rPr lang="it-IT" sz="2000" dirty="0">
                <a:latin typeface="Arial" panose="020B0604020202020204" pitchFamily="34" charset="0"/>
              </a:rPr>
              <a:t> delle modifiche a repo locale</a:t>
            </a:r>
            <a:br>
              <a:rPr lang="it-IT" sz="2000" dirty="0">
                <a:latin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</a:rPr>
              <a:t>– Local Repo mantiene la cronologia delle versioni
Quando si è pronti si effettua la </a:t>
            </a:r>
            <a:r>
              <a:rPr lang="it-IT" sz="2000" dirty="0" err="1">
                <a:latin typeface="Arial" panose="020B0604020202020204" pitchFamily="34" charset="0"/>
              </a:rPr>
              <a:t>push</a:t>
            </a:r>
            <a:r>
              <a:rPr lang="it-IT" sz="2000" dirty="0">
                <a:latin typeface="Arial" panose="020B0604020202020204" pitchFamily="34" charset="0"/>
              </a:rPr>
              <a:t> verso il server</a:t>
            </a:r>
            <a:endParaRPr lang="it-IT" sz="1800" dirty="0">
              <a:latin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9B48C7-A97F-E6E8-BCBA-B0B3C836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45" y="2336873"/>
            <a:ext cx="3646714" cy="42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A2FB26-0D8D-4508-8CFA-006DC00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ffectLst/>
                <a:latin typeface="Arial" panose="020B0604020202020204" pitchFamily="34" charset="0"/>
              </a:rPr>
              <a:t>Git</a:t>
            </a:r>
            <a:r>
              <a:rPr lang="it-IT" dirty="0">
                <a:effectLst/>
                <a:latin typeface="Arial" panose="020B0604020202020204" pitchFamily="34" charset="0"/>
              </a:rPr>
              <a:t> snapshots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CE32F2-85D8-077B-5E8E-EFBCF338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415677" cy="3599315"/>
          </a:xfrm>
        </p:spPr>
        <p:txBody>
          <a:bodyPr/>
          <a:lstStyle/>
          <a:p>
            <a:r>
              <a:rPr lang="it-IT" dirty="0" err="1"/>
              <a:t>Git</a:t>
            </a:r>
            <a:r>
              <a:rPr lang="it-IT" dirty="0"/>
              <a:t> mantiene "istantanee" del file intero e dell’intero stato del progetto.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versione di check-in del file il codice complessivo ha una copia di ogni file in esso contenuto.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file cambiano in un dato momento check-in, alcuni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Più ridondanza, ma più veloce.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89B8E-7F85-5FDB-852D-72816ED8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7" y="2056728"/>
            <a:ext cx="4187521" cy="44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A2FB26-0D8D-4508-8CFA-006DC00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Local </a:t>
            </a:r>
            <a:r>
              <a:rPr lang="it-IT" dirty="0" err="1">
                <a:effectLst/>
                <a:latin typeface="Arial" panose="020B0604020202020204" pitchFamily="34" charset="0"/>
              </a:rPr>
              <a:t>git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</a:rPr>
              <a:t>areas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C15358-33FD-7874-6FC2-954470EB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63" y="2242645"/>
            <a:ext cx="4360376" cy="40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A2FB26-0D8D-4508-8CFA-006DC00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Command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6CE7DD-AC9E-CE80-C388-59A28164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51" y="2083632"/>
            <a:ext cx="7772400" cy="45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583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1011</TotalTime>
  <Words>338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Berlino</vt:lpstr>
      <vt:lpstr>Fondamenti Git</vt:lpstr>
      <vt:lpstr>Argomenti</vt:lpstr>
      <vt:lpstr>About Git</vt:lpstr>
      <vt:lpstr>Tools</vt:lpstr>
      <vt:lpstr>Centralized VCS</vt:lpstr>
      <vt:lpstr>Distributed VCS (Git)</vt:lpstr>
      <vt:lpstr>Git snapshots</vt:lpstr>
      <vt:lpstr>Local git areas</vt:lpstr>
      <vt:lpstr>Command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Rudimenti Java</dc:title>
  <dc:creator>Alessandro Sallese</dc:creator>
  <cp:lastModifiedBy>Alessandro Sallese</cp:lastModifiedBy>
  <cp:revision>23</cp:revision>
  <dcterms:created xsi:type="dcterms:W3CDTF">2022-11-16T00:02:35Z</dcterms:created>
  <dcterms:modified xsi:type="dcterms:W3CDTF">2022-11-23T22:39:53Z</dcterms:modified>
</cp:coreProperties>
</file>