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907DB-310B-BE86-788A-4E8F02DF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FONAMENTI JAVA 3</a:t>
            </a:r>
          </a:p>
        </p:txBody>
      </p:sp>
    </p:spTree>
    <p:extLst>
      <p:ext uri="{BB962C8B-B14F-4D97-AF65-F5344CB8AC3E}">
        <p14:creationId xmlns:p14="http://schemas.microsoft.com/office/powerpoint/2010/main" val="19345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Sulla stessa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r>
              <a:rPr lang="it-IT" dirty="0"/>
              <a:t>Sostituire l’array con un </a:t>
            </a:r>
            <a:r>
              <a:rPr lang="it-IT" dirty="0" err="1"/>
              <a:t>ArrayList</a:t>
            </a:r>
            <a:endParaRPr lang="it-IT" dirty="0"/>
          </a:p>
          <a:p>
            <a:r>
              <a:rPr lang="it-IT" dirty="0"/>
              <a:t>Aggiungere una modalità di inserimento da parte dell’ utente (all’interno di una classe </a:t>
            </a:r>
            <a:r>
              <a:rPr lang="it-IT" dirty="0" err="1"/>
              <a:t>Main</a:t>
            </a:r>
            <a:r>
              <a:rPr lang="it-IT" dirty="0"/>
              <a:t> che sfrutti il metodo </a:t>
            </a:r>
            <a:r>
              <a:rPr lang="it-IT" dirty="0" err="1"/>
              <a:t>main</a:t>
            </a:r>
            <a:r>
              <a:rPr lang="it-IT" dirty="0"/>
              <a:t> ,se non ancora è stato fatto)</a:t>
            </a:r>
          </a:p>
          <a:p>
            <a:r>
              <a:rPr lang="it-IT" dirty="0"/>
              <a:t>Implementare la funzionalità di aggiungere o rimuovere il </a:t>
            </a:r>
            <a:r>
              <a:rPr lang="it-IT"/>
              <a:t>canale dall’oggetto tv.</a:t>
            </a:r>
            <a:endParaRPr lang="it-IT" dirty="0"/>
          </a:p>
          <a:p>
            <a:r>
              <a:rPr lang="it-IT" dirty="0"/>
              <a:t>Aggiungere le eccezioni di Input.</a:t>
            </a:r>
          </a:p>
        </p:txBody>
      </p:sp>
    </p:spTree>
    <p:extLst>
      <p:ext uri="{BB962C8B-B14F-4D97-AF65-F5344CB8AC3E}">
        <p14:creationId xmlns:p14="http://schemas.microsoft.com/office/powerpoint/2010/main" val="39300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Sulla stessa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r>
              <a:rPr lang="it-IT" dirty="0"/>
              <a:t>Creare una </a:t>
            </a:r>
            <a:r>
              <a:rPr lang="it-IT" dirty="0" err="1"/>
              <a:t>ArrayMap</a:t>
            </a:r>
            <a:r>
              <a:rPr lang="it-IT" dirty="0"/>
              <a:t> di applicazioni che contiene il nome dell’applicazione e la versione in Tv</a:t>
            </a:r>
          </a:p>
          <a:p>
            <a:r>
              <a:rPr lang="it-IT" dirty="0"/>
              <a:t>Creare una metodo della classe </a:t>
            </a:r>
            <a:r>
              <a:rPr lang="it-IT" dirty="0" err="1"/>
              <a:t>Main</a:t>
            </a:r>
            <a:r>
              <a:rPr lang="it-IT" dirty="0"/>
              <a:t>(implementarla se non ancora è stato fatto) e scrivere un metodo per l’inserimento delle applicazioni in tv.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0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Sulla stessa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r>
              <a:rPr lang="it-IT" dirty="0"/>
              <a:t>Creare per tutte le classi un metodo </a:t>
            </a:r>
            <a:r>
              <a:rPr lang="it-IT" dirty="0" err="1"/>
              <a:t>toString</a:t>
            </a:r>
            <a:r>
              <a:rPr lang="it-IT" dirty="0"/>
              <a:t> di tutti gli aggetti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5388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134</TotalTime>
  <Words>126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Berlino</vt:lpstr>
      <vt:lpstr>FONAMENTI JAVA 3</vt:lpstr>
      <vt:lpstr>Esercizio di riepilogo</vt:lpstr>
      <vt:lpstr>Esercizio di riepilogo</vt:lpstr>
      <vt:lpstr>Esercizio di 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FONAMENTI JAVA 2</dc:title>
  <dc:creator>Alessandro Sallese</dc:creator>
  <cp:lastModifiedBy>Alessandro Sallese</cp:lastModifiedBy>
  <cp:revision>15</cp:revision>
  <dcterms:created xsi:type="dcterms:W3CDTF">2022-11-29T07:51:59Z</dcterms:created>
  <dcterms:modified xsi:type="dcterms:W3CDTF">2022-11-29T15:40:46Z</dcterms:modified>
</cp:coreProperties>
</file>