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ssandroS94/EsercitazioneAcadem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907DB-310B-BE86-788A-4E8F02DF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FONAMENTI JAVA 2</a:t>
            </a:r>
          </a:p>
        </p:txBody>
      </p:sp>
    </p:spTree>
    <p:extLst>
      <p:ext uri="{BB962C8B-B14F-4D97-AF65-F5344CB8AC3E}">
        <p14:creationId xmlns:p14="http://schemas.microsoft.com/office/powerpoint/2010/main" val="19345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Scaricare la dal </a:t>
            </a:r>
            <a:r>
              <a:rPr lang="it-IT" dirty="0" err="1"/>
              <a:t>Git</a:t>
            </a:r>
            <a:r>
              <a:rPr lang="it-IT" dirty="0"/>
              <a:t> : 	</a:t>
            </a:r>
            <a:r>
              <a:rPr lang="it-IT" dirty="0">
                <a:hlinkClick r:id="rId2"/>
              </a:rPr>
              <a:t>https://</a:t>
            </a:r>
            <a:r>
              <a:rPr lang="it-IT" dirty="0" err="1">
                <a:hlinkClick r:id="rId2"/>
              </a:rPr>
              <a:t>github.com</a:t>
            </a:r>
            <a:r>
              <a:rPr lang="it-IT" dirty="0">
                <a:hlinkClick r:id="rId2"/>
              </a:rPr>
              <a:t>/AlessandroS94/</a:t>
            </a:r>
            <a:r>
              <a:rPr lang="it-IT" dirty="0" err="1">
                <a:hlinkClick r:id="rId2"/>
              </a:rPr>
              <a:t>EsercitazioneAcademy.git</a:t>
            </a:r>
            <a:endParaRPr lang="it-IT" dirty="0"/>
          </a:p>
          <a:p>
            <a:r>
              <a:rPr lang="it-IT" dirty="0"/>
              <a:t>Scrivere una classe Tv che:</a:t>
            </a:r>
          </a:p>
          <a:p>
            <a:pPr lvl="1"/>
            <a:r>
              <a:rPr lang="it-IT" dirty="0"/>
              <a:t>Contenga una array di stringhe di canali</a:t>
            </a:r>
          </a:p>
          <a:p>
            <a:pPr lvl="1"/>
            <a:r>
              <a:rPr lang="it-IT" dirty="0"/>
              <a:t>Creare relativi costruttori e metodi getter e setter</a:t>
            </a:r>
          </a:p>
          <a:p>
            <a:pPr lvl="1"/>
            <a:r>
              <a:rPr lang="it-IT" dirty="0"/>
              <a:t>Creare metodo di stampa </a:t>
            </a:r>
          </a:p>
          <a:p>
            <a:pPr lvl="1"/>
            <a:r>
              <a:rPr lang="it-IT" dirty="0"/>
              <a:t>Creare un metodo di stampa dei canali </a:t>
            </a:r>
            <a:r>
              <a:rPr lang="it-IT" dirty="0" err="1"/>
              <a:t>risorsivo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4113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7</TotalTime>
  <Words>56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Berlino</vt:lpstr>
      <vt:lpstr>FONAMENTI JAVA 2</vt:lpstr>
      <vt:lpstr>Esercizio di riepilogo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FONAMENTI JAVA 2</dc:title>
  <dc:creator>Alessandro Sallese</dc:creator>
  <cp:lastModifiedBy>Alessandro Sallese</cp:lastModifiedBy>
  <cp:revision>1</cp:revision>
  <dcterms:created xsi:type="dcterms:W3CDTF">2022-11-29T07:51:59Z</dcterms:created>
  <dcterms:modified xsi:type="dcterms:W3CDTF">2022-11-29T07:59:45Z</dcterms:modified>
</cp:coreProperties>
</file>