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76"/>
    <p:restoredTop sz="96327"/>
  </p:normalViewPr>
  <p:slideViewPr>
    <p:cSldViewPr snapToGrid="0">
      <p:cViewPr varScale="1">
        <p:scale>
          <a:sx n="103" d="100"/>
          <a:sy n="103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ssandroS94/EsercitazioneAcademy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5907DB-310B-BE86-788A-4E8F02DF9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FONAMENTI JAVA 2</a:t>
            </a:r>
          </a:p>
        </p:txBody>
      </p:sp>
    </p:spTree>
    <p:extLst>
      <p:ext uri="{BB962C8B-B14F-4D97-AF65-F5344CB8AC3E}">
        <p14:creationId xmlns:p14="http://schemas.microsoft.com/office/powerpoint/2010/main" val="193451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di riepilogo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C34744-92A8-79FD-E122-7203360C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Scaricare la dal </a:t>
            </a:r>
            <a:r>
              <a:rPr lang="it-IT" dirty="0" err="1"/>
              <a:t>Git</a:t>
            </a:r>
            <a:r>
              <a:rPr lang="it-IT" dirty="0"/>
              <a:t> : 	</a:t>
            </a:r>
            <a:r>
              <a:rPr lang="it-IT" dirty="0">
                <a:hlinkClick r:id="rId2"/>
              </a:rPr>
              <a:t>https://github.com/AlessandroS94/EsercitazioneAcademy.git</a:t>
            </a:r>
            <a:endParaRPr lang="it-IT" dirty="0"/>
          </a:p>
          <a:p>
            <a:r>
              <a:rPr lang="it-IT" dirty="0"/>
              <a:t>Creare un nuovo </a:t>
            </a:r>
            <a:r>
              <a:rPr lang="it-IT" dirty="0" err="1"/>
              <a:t>branch</a:t>
            </a:r>
            <a:r>
              <a:rPr lang="it-IT" dirty="0"/>
              <a:t> e lavorare su quello </a:t>
            </a:r>
          </a:p>
          <a:p>
            <a:r>
              <a:rPr lang="it-IT" dirty="0"/>
              <a:t>Scrivere una classe Tv che:</a:t>
            </a:r>
          </a:p>
          <a:p>
            <a:pPr lvl="1"/>
            <a:r>
              <a:rPr lang="it-IT" dirty="0"/>
              <a:t>Contenga una array di stringhe di canali</a:t>
            </a:r>
          </a:p>
          <a:p>
            <a:pPr lvl="1"/>
            <a:r>
              <a:rPr lang="it-IT" dirty="0"/>
              <a:t>Creare relativi costruttori e metodi getter e setter</a:t>
            </a:r>
          </a:p>
          <a:p>
            <a:pPr lvl="1"/>
            <a:r>
              <a:rPr lang="it-IT" dirty="0"/>
              <a:t>Creare metodo di stampa </a:t>
            </a:r>
          </a:p>
          <a:p>
            <a:pPr lvl="1"/>
            <a:r>
              <a:rPr lang="it-IT" dirty="0"/>
              <a:t>Creare un metodo di stampa dei canali ricorsivo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241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di riepilogo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C34744-92A8-79FD-E122-7203360C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Sulla stessa </a:t>
            </a:r>
            <a:r>
              <a:rPr lang="it-IT" dirty="0" err="1"/>
              <a:t>Git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/>
              <a:t>Estendere la classe Elettrodomestici su TV.</a:t>
            </a:r>
          </a:p>
          <a:p>
            <a:r>
              <a:rPr lang="it-IT" dirty="0"/>
              <a:t>Elettrodomestici dovrà avere:</a:t>
            </a:r>
          </a:p>
          <a:p>
            <a:pPr lvl="1"/>
            <a:r>
              <a:rPr lang="it-IT" dirty="0"/>
              <a:t>Numero seriale</a:t>
            </a:r>
          </a:p>
          <a:p>
            <a:pPr lvl="1"/>
            <a:r>
              <a:rPr lang="it-IT" dirty="0"/>
              <a:t>produttore</a:t>
            </a:r>
          </a:p>
        </p:txBody>
      </p:sp>
    </p:spTree>
    <p:extLst>
      <p:ext uri="{BB962C8B-B14F-4D97-AF65-F5344CB8AC3E}">
        <p14:creationId xmlns:p14="http://schemas.microsoft.com/office/powerpoint/2010/main" val="258812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di riepilogo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C34744-92A8-79FD-E122-7203360C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Sulla stessa </a:t>
            </a:r>
            <a:r>
              <a:rPr lang="it-IT" dirty="0" err="1"/>
              <a:t>Git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/>
              <a:t>Creare un campo Stringa Programma guardato </a:t>
            </a:r>
          </a:p>
          <a:p>
            <a:r>
              <a:rPr lang="it-IT" dirty="0"/>
              <a:t>Creare delle </a:t>
            </a:r>
            <a:r>
              <a:rPr lang="it-IT" dirty="0" err="1"/>
              <a:t>inferfacce</a:t>
            </a:r>
            <a:r>
              <a:rPr lang="it-IT" dirty="0"/>
              <a:t> Telecomando, Hub, Telefono.</a:t>
            </a:r>
          </a:p>
          <a:p>
            <a:r>
              <a:rPr lang="it-IT" dirty="0"/>
              <a:t>Implementare per le </a:t>
            </a:r>
            <a:r>
              <a:rPr lang="it-IT"/>
              <a:t>interfacce cambia </a:t>
            </a:r>
            <a:r>
              <a:rPr lang="it-IT" dirty="0"/>
              <a:t>canale</a:t>
            </a:r>
          </a:p>
        </p:txBody>
      </p:sp>
    </p:spTree>
    <p:extLst>
      <p:ext uri="{BB962C8B-B14F-4D97-AF65-F5344CB8AC3E}">
        <p14:creationId xmlns:p14="http://schemas.microsoft.com/office/powerpoint/2010/main" val="39300008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Berlino</Template>
  <TotalTime>20</TotalTime>
  <Words>111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Berlino</vt:lpstr>
      <vt:lpstr>FONAMENTI JAVA 2</vt:lpstr>
      <vt:lpstr>Esercizio di riepilogo</vt:lpstr>
      <vt:lpstr>Esercizio di riepilogo</vt:lpstr>
      <vt:lpstr>Esercizio di riepilogo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FONAMENTI JAVA 2</dc:title>
  <dc:creator>Alessandro Sallese</dc:creator>
  <cp:lastModifiedBy>Alessandro Sallese</cp:lastModifiedBy>
  <cp:revision>4</cp:revision>
  <dcterms:created xsi:type="dcterms:W3CDTF">2022-11-29T07:51:59Z</dcterms:created>
  <dcterms:modified xsi:type="dcterms:W3CDTF">2022-11-29T08:12:39Z</dcterms:modified>
</cp:coreProperties>
</file>