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5"/>
  </p:notesMasterIdLst>
  <p:sldIdLst>
    <p:sldId id="259" r:id="rId3"/>
    <p:sldId id="364" r:id="rId4"/>
    <p:sldId id="354" r:id="rId5"/>
    <p:sldId id="361" r:id="rId6"/>
    <p:sldId id="362" r:id="rId7"/>
    <p:sldId id="363" r:id="rId8"/>
    <p:sldId id="365" r:id="rId9"/>
    <p:sldId id="366" r:id="rId10"/>
    <p:sldId id="360" r:id="rId11"/>
    <p:sldId id="356" r:id="rId12"/>
    <p:sldId id="281" r:id="rId13"/>
    <p:sldId id="284" r:id="rId14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6"/>
      <p:italic r:id="rId17"/>
    </p:embeddedFont>
    <p:embeddedFont>
      <p:font typeface="Nunito Light" panose="020F0302020204030204" pitchFamily="34" charset="0"/>
      <p:regular r:id="rId18"/>
      <p:italic r:id="rId19"/>
    </p:embeddedFont>
    <p:embeddedFont>
      <p:font typeface="Overpass Mono" panose="020B0009030203020204" pitchFamily="49" charset="77"/>
      <p:regular r:id="rId16"/>
      <p:bold r:id="rId16"/>
      <p:italic r:id="rId20"/>
    </p:embeddedFont>
    <p:embeddedFont>
      <p:font typeface="Proxima Nova" panose="02000506030000020004" pitchFamily="2" charset="0"/>
      <p:regular r:id="rId21"/>
      <p:bold r:id="rId22"/>
      <p:italic r:id="rId23"/>
      <p:boldItalic r:id="rId24"/>
    </p:embeddedFont>
    <p:embeddedFont>
      <p:font typeface="Proxima Nova Semibold" panose="02000506030000020004" pitchFamily="2" charset="0"/>
      <p:regular r:id="rId25"/>
      <p:bold r:id="rId26"/>
      <p:italic r:id="rId27"/>
      <p:boldItalic r:id="rId28"/>
    </p:embeddedFont>
    <p:embeddedFont>
      <p:font typeface="Raleway SemiBold" panose="020F0502020204030204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F0302020204030204" pitchFamily="34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34"/>
    <p:restoredTop sz="96327"/>
  </p:normalViewPr>
  <p:slideViewPr>
    <p:cSldViewPr snapToGrid="0">
      <p:cViewPr varScale="1">
        <p:scale>
          <a:sx n="169" d="100"/>
          <a:sy n="169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presProps" Target="presProp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89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20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d4cbd36da_4_15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d4cbd36da_4_15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644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7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Laravel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Why you as a web-developer need Laravel">
            <a:extLst>
              <a:ext uri="{FF2B5EF4-FFF2-40B4-BE49-F238E27FC236}">
                <a16:creationId xmlns:a16="http://schemas.microsoft.com/office/drawing/2014/main" id="{9AF4DC94-F24A-A7B3-EB17-650DDC1C2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67234"/>
            <a:ext cx="4350755" cy="24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53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Esercizi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388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5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Citation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55"/>
          <p:cNvSpPr txBox="1">
            <a:spLocks noGrp="1"/>
          </p:cNvSpPr>
          <p:nvPr>
            <p:ph type="body" idx="4294967295"/>
          </p:nvPr>
        </p:nvSpPr>
        <p:spPr>
          <a:xfrm>
            <a:off x="1220500" y="1415849"/>
            <a:ext cx="7047300" cy="301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1000" dirty="0" err="1"/>
              <a:t>Stauffer</a:t>
            </a:r>
            <a:r>
              <a:rPr lang="it-IT" sz="1000" dirty="0"/>
              <a:t>, Matt (2019-03-31T23:58:59.000). </a:t>
            </a:r>
            <a:r>
              <a:rPr lang="it-IT" sz="1000" dirty="0" err="1"/>
              <a:t>Laravel</a:t>
            </a:r>
            <a:r>
              <a:rPr lang="it-IT" sz="1000" dirty="0"/>
              <a:t>: Up &amp; Running . O'Reilly Media. Edizione del Kindle.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DC906068-990A-C48C-3965-0F615B8E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Route</a:t>
            </a:r>
            <a:r>
              <a:rPr lang="it-IT" dirty="0"/>
              <a:t> continua</a:t>
            </a:r>
          </a:p>
        </p:txBody>
      </p:sp>
    </p:spTree>
    <p:extLst>
      <p:ext uri="{BB962C8B-B14F-4D97-AF65-F5344CB8AC3E}">
        <p14:creationId xmlns:p14="http://schemas.microsoft.com/office/powerpoint/2010/main" val="352882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3" y="215184"/>
            <a:ext cx="5289307" cy="829668"/>
          </a:xfrm>
        </p:spPr>
        <p:txBody>
          <a:bodyPr/>
          <a:lstStyle/>
          <a:p>
            <a:r>
              <a:rPr lang="it-IT" dirty="0"/>
              <a:t>Espressioni regolari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7CBB8FA-1DF3-4EB0-80F1-CFE94ED0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044851"/>
            <a:ext cx="7353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5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3" y="215184"/>
            <a:ext cx="5289307" cy="829668"/>
          </a:xfrm>
        </p:spPr>
        <p:txBody>
          <a:bodyPr/>
          <a:lstStyle/>
          <a:p>
            <a:r>
              <a:rPr lang="it-IT" dirty="0"/>
              <a:t>Espressioni regolari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E7D4C56-9320-0568-485B-0F4442014352}"/>
              </a:ext>
            </a:extLst>
          </p:cNvPr>
          <p:cNvSpPr txBox="1"/>
          <p:nvPr/>
        </p:nvSpPr>
        <p:spPr>
          <a:xfrm>
            <a:off x="430750" y="1044852"/>
            <a:ext cx="8206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Come probabilmente avrai intuito, se visiti un percorso che corrisponde a una stringa di percorso ma l'espressione regolare non corrisponde al parametro, non verrà abbinato. Dato che le </a:t>
            </a:r>
            <a:r>
              <a:rPr lang="it-IT" dirty="0" err="1">
                <a:solidFill>
                  <a:schemeClr val="bg1"/>
                </a:solidFill>
              </a:rPr>
              <a:t>route</a:t>
            </a:r>
            <a:r>
              <a:rPr lang="it-IT" dirty="0">
                <a:solidFill>
                  <a:schemeClr val="bg1"/>
                </a:solidFill>
              </a:rPr>
              <a:t> sono abbinate dall'alto verso il basso, users/abc salterebbe la prima chiusura, ma verrebbe abbinata alla seconda chiusura, quindi verrebbe instradata lì. D'altra parte, posts/abc/123 non corrisponderebbe a nessuna delle chiusure, quindi restituirebbe un errore 404 (Not </a:t>
            </a:r>
            <a:r>
              <a:rPr lang="it-IT" dirty="0" err="1">
                <a:solidFill>
                  <a:schemeClr val="bg1"/>
                </a:solidFill>
              </a:rPr>
              <a:t>Found</a:t>
            </a:r>
            <a:r>
              <a:rPr lang="it-IT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517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3" y="215184"/>
            <a:ext cx="5289307" cy="829668"/>
          </a:xfrm>
        </p:spPr>
        <p:txBody>
          <a:bodyPr/>
          <a:lstStyle/>
          <a:p>
            <a:r>
              <a:rPr lang="it-IT" dirty="0"/>
              <a:t>Name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E157FC2-EBEB-1D2A-EB93-3A28FB97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885950"/>
            <a:ext cx="7302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8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3" y="215184"/>
            <a:ext cx="5289307" cy="829668"/>
          </a:xfrm>
        </p:spPr>
        <p:txBody>
          <a:bodyPr/>
          <a:lstStyle/>
          <a:p>
            <a:r>
              <a:rPr lang="it-IT" dirty="0"/>
              <a:t>Espressioni regolari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E7D4C56-9320-0568-485B-0F4442014352}"/>
              </a:ext>
            </a:extLst>
          </p:cNvPr>
          <p:cNvSpPr txBox="1"/>
          <p:nvPr/>
        </p:nvSpPr>
        <p:spPr>
          <a:xfrm>
            <a:off x="430750" y="1044852"/>
            <a:ext cx="8206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Questo esempio illustra alcuni nuovi concetti. Innanzitutto, stiamo usando la definizione di </a:t>
            </a:r>
            <a:r>
              <a:rPr lang="it-IT" dirty="0" err="1">
                <a:solidFill>
                  <a:schemeClr val="bg1"/>
                </a:solidFill>
              </a:rPr>
              <a:t>route</a:t>
            </a:r>
            <a:r>
              <a:rPr lang="it-IT" dirty="0">
                <a:solidFill>
                  <a:schemeClr val="bg1"/>
                </a:solidFill>
              </a:rPr>
              <a:t> fluente per aggiungere il nome, concatenando il metodo name() dopo il metodo </a:t>
            </a:r>
            <a:r>
              <a:rPr lang="it-IT" dirty="0" err="1">
                <a:solidFill>
                  <a:schemeClr val="bg1"/>
                </a:solidFill>
              </a:rPr>
              <a:t>get</a:t>
            </a:r>
            <a:r>
              <a:rPr lang="it-IT" dirty="0">
                <a:solidFill>
                  <a:schemeClr val="bg1"/>
                </a:solidFill>
              </a:rPr>
              <a:t>(). Questo metodo ci permette di dare un nome al percorso, dandogli un breve alias per rendere più facile il riferimento altrove.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9A0A68-C67B-48E9-021C-9FA2943D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4" y="2828627"/>
            <a:ext cx="7683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8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100" b="1" i="0" u="none" strike="noStrike" cap="none" dirty="0" err="1">
                <a:latin typeface="Overpass Mono"/>
                <a:ea typeface="Overpass Mono"/>
                <a:cs typeface="Overpass Mono"/>
                <a:sym typeface="Overpass Mono"/>
              </a:rPr>
              <a:t>Prefix</a:t>
            </a:r>
            <a:endParaRPr lang="it-IT" sz="2100" b="1" i="0" u="none" strike="noStrike" cap="none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ECC6FE6-9815-C88B-1995-C65F0397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2171775"/>
            <a:ext cx="66929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6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100" b="1" i="0" u="none" strike="noStrike" cap="none" dirty="0">
                <a:latin typeface="Overpass Mono"/>
                <a:ea typeface="Overpass Mono"/>
                <a:cs typeface="Overpass Mono"/>
                <a:sym typeface="Overpass Mono"/>
              </a:rPr>
              <a:t>Group middleware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6F1F2EF-79A6-40A0-47A3-5A8D2F0B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852026"/>
            <a:ext cx="6921500" cy="29083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956C6C-BD76-BE93-7531-0326DA7E662D}"/>
              </a:ext>
            </a:extLst>
          </p:cNvPr>
          <p:cNvSpPr txBox="1"/>
          <p:nvPr/>
        </p:nvSpPr>
        <p:spPr>
          <a:xfrm>
            <a:off x="1382936" y="14056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364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29" y="1214045"/>
            <a:ext cx="4477519" cy="578179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it-IT" sz="1600" b="1" i="0" u="none" strike="noStrike" cap="none" dirty="0">
                <a:latin typeface="Overpass Mono"/>
                <a:ea typeface="Overpass Mono"/>
                <a:cs typeface="Overpass Mono"/>
                <a:sym typeface="Overpass Mono"/>
              </a:rPr>
              <a:t>Come richiamare il controller con parametri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76DFCB-2200-FE28-C0BF-5349A1CC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025650"/>
            <a:ext cx="6045200" cy="10922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6BC22D-15EC-3613-C122-F0AB817569E1}"/>
              </a:ext>
            </a:extLst>
          </p:cNvPr>
          <p:cNvSpPr txBox="1"/>
          <p:nvPr/>
        </p:nvSpPr>
        <p:spPr>
          <a:xfrm>
            <a:off x="2488688" y="377556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php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artisan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make:controller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UserController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FC288CB-592A-DBD3-33FF-2D7418CCD1E9}"/>
              </a:ext>
            </a:extLst>
          </p:cNvPr>
          <p:cNvSpPr txBox="1"/>
          <p:nvPr/>
        </p:nvSpPr>
        <p:spPr>
          <a:xfrm>
            <a:off x="1188720" y="238658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72F1A3-966D-0861-A77F-A5950346FBD8}"/>
              </a:ext>
            </a:extLst>
          </p:cNvPr>
          <p:cNvSpPr txBox="1"/>
          <p:nvPr/>
        </p:nvSpPr>
        <p:spPr>
          <a:xfrm>
            <a:off x="1188720" y="377556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14042155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6912</TotalTime>
  <Words>190</Words>
  <Application>Microsoft Macintosh PowerPoint</Application>
  <PresentationFormat>Presentazione su schermo (16:9)</PresentationFormat>
  <Paragraphs>23</Paragraphs>
  <Slides>12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3" baseType="lpstr">
      <vt:lpstr>Anaheim</vt:lpstr>
      <vt:lpstr>Proxima Nova</vt:lpstr>
      <vt:lpstr>Raleway SemiBold</vt:lpstr>
      <vt:lpstr>Nunito Light</vt:lpstr>
      <vt:lpstr>Arial</vt:lpstr>
      <vt:lpstr>Proxima Nova Semibold</vt:lpstr>
      <vt:lpstr>Roboto Condensed Light</vt:lpstr>
      <vt:lpstr>Roboto</vt:lpstr>
      <vt:lpstr>Overpass Mono</vt:lpstr>
      <vt:lpstr>Programming Lesson by Slidesgo</vt:lpstr>
      <vt:lpstr>Slidesgo Final Pages</vt:lpstr>
      <vt:lpstr>Laravel</vt:lpstr>
      <vt:lpstr>Route continua</vt:lpstr>
      <vt:lpstr>Espressioni regolari</vt:lpstr>
      <vt:lpstr>Espressioni regolari</vt:lpstr>
      <vt:lpstr>Name</vt:lpstr>
      <vt:lpstr>Espressioni regolari</vt:lpstr>
      <vt:lpstr>Prefix</vt:lpstr>
      <vt:lpstr>Group middleware</vt:lpstr>
      <vt:lpstr>Come richiamare il controller con parametri</vt:lpstr>
      <vt:lpstr>Esercizi</vt:lpstr>
      <vt:lpstr>THANKS!</vt:lpstr>
      <vt:lpstr>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Alessandro Sallese</cp:lastModifiedBy>
  <cp:revision>41</cp:revision>
  <dcterms:modified xsi:type="dcterms:W3CDTF">2023-01-30T19:17:54Z</dcterms:modified>
</cp:coreProperties>
</file>