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7"/>
  </p:notesMasterIdLst>
  <p:sldIdLst>
    <p:sldId id="259" r:id="rId3"/>
    <p:sldId id="310" r:id="rId4"/>
    <p:sldId id="354" r:id="rId5"/>
    <p:sldId id="360" r:id="rId6"/>
    <p:sldId id="357" r:id="rId7"/>
    <p:sldId id="358" r:id="rId8"/>
    <p:sldId id="359" r:id="rId9"/>
    <p:sldId id="361" r:id="rId10"/>
    <p:sldId id="362" r:id="rId11"/>
    <p:sldId id="363" r:id="rId12"/>
    <p:sldId id="364" r:id="rId13"/>
    <p:sldId id="356" r:id="rId14"/>
    <p:sldId id="281" r:id="rId15"/>
    <p:sldId id="284" r:id="rId16"/>
  </p:sldIdLst>
  <p:sldSz cx="9144000" cy="5143500" type="screen16x9"/>
  <p:notesSz cx="6858000" cy="9144000"/>
  <p:embeddedFontLst>
    <p:embeddedFont>
      <p:font typeface="Anaheim" pitchFamily="2" charset="77"/>
      <p:regular r:id="rId18"/>
      <p:italic r:id="rId19"/>
    </p:embeddedFont>
    <p:embeddedFont>
      <p:font typeface="Nunito Light" panose="020F0302020204030204" pitchFamily="34" charset="0"/>
      <p:regular r:id="rId20"/>
      <p:italic r:id="rId21"/>
    </p:embeddedFont>
    <p:embeddedFont>
      <p:font typeface="Overpass Mono" pitchFamily="2" charset="77"/>
      <p:regular r:id="rId18"/>
      <p:bold r:id="rId18"/>
      <p:italic r:id="rId22"/>
    </p:embeddedFont>
    <p:embeddedFont>
      <p:font typeface="Proxima Nova" panose="02000506030000020004" pitchFamily="2" charset="0"/>
      <p:regular r:id="rId23"/>
      <p:bold r:id="rId24"/>
      <p:italic r:id="rId25"/>
      <p:boldItalic r:id="rId26"/>
    </p:embeddedFont>
    <p:embeddedFont>
      <p:font typeface="Proxima Nova Semibold" panose="02000506030000020004" pitchFamily="2" charset="0"/>
      <p:regular r:id="rId27"/>
      <p:bold r:id="rId28"/>
      <p:italic r:id="rId29"/>
      <p:boldItalic r:id="rId30"/>
    </p:embeddedFont>
    <p:embeddedFont>
      <p:font typeface="Raleway SemiBold" panose="020F0502020204030204" pitchFamily="3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Condensed Light" panose="020F0302020204030204" pitchFamily="34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/>
    <p:restoredTop sz="96327"/>
  </p:normalViewPr>
  <p:slideViewPr>
    <p:cSldViewPr snapToGrid="0">
      <p:cViewPr varScale="1">
        <p:scale>
          <a:sx n="171" d="100"/>
          <a:sy n="171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89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88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2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d4cbd36da_4_15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d4cbd36da_4_15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uota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644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7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Laravel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Why you as a web-developer need Laravel">
            <a:extLst>
              <a:ext uri="{FF2B5EF4-FFF2-40B4-BE49-F238E27FC236}">
                <a16:creationId xmlns:a16="http://schemas.microsoft.com/office/drawing/2014/main" id="{9AF4DC94-F24A-A7B3-EB17-650DDC1C2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67234"/>
            <a:ext cx="4350755" cy="24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53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" y="215184"/>
            <a:ext cx="5289307" cy="829668"/>
          </a:xfrm>
        </p:spPr>
        <p:txBody>
          <a:bodyPr/>
          <a:lstStyle/>
          <a:p>
            <a:r>
              <a:rPr lang="it-IT" dirty="0"/>
              <a:t>Controller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7AA6BB-8D2E-AE00-CABA-855E3E41E876}"/>
              </a:ext>
            </a:extLst>
          </p:cNvPr>
          <p:cNvSpPr txBox="1"/>
          <p:nvPr/>
        </p:nvSpPr>
        <p:spPr>
          <a:xfrm>
            <a:off x="144193" y="921488"/>
            <a:ext cx="3733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Method Injection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E444E1-E143-CBC5-70E4-136A8F84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697" y="0"/>
            <a:ext cx="54433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8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" y="215184"/>
            <a:ext cx="5289307" cy="829668"/>
          </a:xfrm>
        </p:spPr>
        <p:txBody>
          <a:bodyPr/>
          <a:lstStyle/>
          <a:p>
            <a:r>
              <a:rPr lang="it-IT" dirty="0"/>
              <a:t>Controller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7AA6BB-8D2E-AE00-CABA-855E3E41E876}"/>
              </a:ext>
            </a:extLst>
          </p:cNvPr>
          <p:cNvSpPr txBox="1"/>
          <p:nvPr/>
        </p:nvSpPr>
        <p:spPr>
          <a:xfrm>
            <a:off x="144193" y="921488"/>
            <a:ext cx="8855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Method Injection:</a:t>
            </a:r>
          </a:p>
          <a:p>
            <a:r>
              <a:rPr lang="it-IT" dirty="0">
                <a:solidFill>
                  <a:schemeClr val="bg1"/>
                </a:solidFill>
              </a:rPr>
              <a:t>In </a:t>
            </a:r>
            <a:r>
              <a:rPr lang="it-IT" dirty="0" err="1">
                <a:solidFill>
                  <a:schemeClr val="bg1"/>
                </a:solidFill>
              </a:rPr>
              <a:t>Laravel</a:t>
            </a:r>
            <a:r>
              <a:rPr lang="it-IT" dirty="0">
                <a:solidFill>
                  <a:schemeClr val="bg1"/>
                </a:solidFill>
              </a:rPr>
              <a:t>, "Method Injection" è una tecnica che consente di passare automaticamente un'istanza di una classe come parametro ad un metodo di un controller. In questo modo, il metodo può utilizzare direttamente le proprietà e i metodi della classe senza doverle passare come parametri.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0B3B77-BE0D-5DA2-7256-84E0C5408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571750"/>
            <a:ext cx="52197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7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Esercizi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88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5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Citation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55"/>
          <p:cNvSpPr txBox="1">
            <a:spLocks noGrp="1"/>
          </p:cNvSpPr>
          <p:nvPr>
            <p:ph type="body" idx="4294967295"/>
          </p:nvPr>
        </p:nvSpPr>
        <p:spPr>
          <a:xfrm>
            <a:off x="1220500" y="1415849"/>
            <a:ext cx="7047300" cy="301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000" dirty="0" err="1"/>
              <a:t>Stauffer</a:t>
            </a:r>
            <a:r>
              <a:rPr lang="it-IT" sz="1000" dirty="0"/>
              <a:t>, Matt (2019-03-31T23:58:59.000). </a:t>
            </a:r>
            <a:r>
              <a:rPr lang="it-IT" sz="1000" dirty="0" err="1"/>
              <a:t>Laravel</a:t>
            </a:r>
            <a:r>
              <a:rPr lang="it-IT" sz="1000" dirty="0"/>
              <a:t>: Up &amp; Running . O'Reilly Media. Edizione del Kindle.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Controller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41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" y="215184"/>
            <a:ext cx="5289307" cy="829668"/>
          </a:xfrm>
        </p:spPr>
        <p:txBody>
          <a:bodyPr/>
          <a:lstStyle/>
          <a:p>
            <a:r>
              <a:rPr lang="it-IT" dirty="0"/>
              <a:t>Controller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B4D3FB-EA88-2FDC-3ABD-EC6C90103122}"/>
              </a:ext>
            </a:extLst>
          </p:cNvPr>
          <p:cNvSpPr txBox="1"/>
          <p:nvPr/>
        </p:nvSpPr>
        <p:spPr>
          <a:xfrm>
            <a:off x="144194" y="1044852"/>
            <a:ext cx="46790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I controller tendono a raggruppare percorsi simili, soprattutto se l'applicazione è strutturata in un formato tradizionalmente simile a CRUD; in questo caso, un controller potrebbe gestire tutte le azioni che possono essere eseguite su una particolare risorsa.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bg1"/>
                </a:solidFill>
              </a:rPr>
              <a:t>Artisan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>
                <a:solidFill>
                  <a:schemeClr val="bg1"/>
                </a:solidFill>
                <a:sym typeface="Wingdings" pitchFamily="2" charset="2"/>
              </a:rPr>
              <a:t> possiamo utilizzare </a:t>
            </a:r>
            <a:r>
              <a:rPr lang="it-IT" sz="1800" dirty="0" err="1">
                <a:solidFill>
                  <a:schemeClr val="bg1"/>
                </a:solidFill>
                <a:sym typeface="Wingdings" pitchFamily="2" charset="2"/>
              </a:rPr>
              <a:t>artisan</a:t>
            </a:r>
            <a:r>
              <a:rPr lang="it-IT" sz="1800" dirty="0">
                <a:solidFill>
                  <a:schemeClr val="bg1"/>
                </a:solidFill>
                <a:sym typeface="Wingdings" pitchFamily="2" charset="2"/>
              </a:rPr>
              <a:t> per creare il nostro controller</a:t>
            </a:r>
            <a:endParaRPr lang="it-IT" sz="18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4064D2-D885-A834-7376-63C869BA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883" y="0"/>
            <a:ext cx="3598117" cy="51435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5389CDF-4BA5-06A4-6B35-E23C9C83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1" y="4425322"/>
            <a:ext cx="40132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5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B8E4913E-0BB5-1D09-8A74-338EAF80F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Resource: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E6DBB01-2CA9-AB5D-2830-C6B13AFF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1BD08C-2E91-A9E6-6964-A764B090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1141611"/>
            <a:ext cx="4711700" cy="635000"/>
          </a:xfrm>
          <a:prstGeom prst="rect">
            <a:avLst/>
          </a:prstGeom>
        </p:spPr>
      </p:pic>
      <p:pic>
        <p:nvPicPr>
          <p:cNvPr id="7" name="Immagine 6" descr="Immagine che contiene testo, screenshot, schermo&#10;&#10;Descrizione generata automaticamente">
            <a:extLst>
              <a:ext uri="{FF2B5EF4-FFF2-40B4-BE49-F238E27FC236}">
                <a16:creationId xmlns:a16="http://schemas.microsoft.com/office/drawing/2014/main" id="{BF8D71D2-7DCC-1052-8182-B87BFEC02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92" y="2363008"/>
            <a:ext cx="4706043" cy="2698519"/>
          </a:xfrm>
          <a:prstGeom prst="rect">
            <a:avLst/>
          </a:prstGeom>
        </p:spPr>
      </p:pic>
      <p:sp>
        <p:nvSpPr>
          <p:cNvPr id="8" name="Freccia giù 7">
            <a:extLst>
              <a:ext uri="{FF2B5EF4-FFF2-40B4-BE49-F238E27FC236}">
                <a16:creationId xmlns:a16="http://schemas.microsoft.com/office/drawing/2014/main" id="{108D4CF1-CD87-9387-8D80-3FA330186C86}"/>
              </a:ext>
            </a:extLst>
          </p:cNvPr>
          <p:cNvSpPr/>
          <p:nvPr/>
        </p:nvSpPr>
        <p:spPr>
          <a:xfrm>
            <a:off x="4360313" y="1817424"/>
            <a:ext cx="406400" cy="50477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78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" y="215184"/>
            <a:ext cx="5289307" cy="829668"/>
          </a:xfrm>
        </p:spPr>
        <p:txBody>
          <a:bodyPr/>
          <a:lstStyle/>
          <a:p>
            <a:r>
              <a:rPr lang="it-IT" dirty="0"/>
              <a:t>Controller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CF264C3-A6CF-1F88-D3AC-F1971178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" y="2012950"/>
            <a:ext cx="2108200" cy="279400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0B8D1BB-DEC8-9E6D-631E-9329BE84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35"/>
          <a:stretch/>
        </p:blipFill>
        <p:spPr>
          <a:xfrm>
            <a:off x="3717221" y="1452457"/>
            <a:ext cx="5202055" cy="140038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D0767CA-794D-E8CA-CA34-8BD611CA230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252393" y="2152650"/>
            <a:ext cx="1464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0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" y="215184"/>
            <a:ext cx="5289307" cy="829668"/>
          </a:xfrm>
        </p:spPr>
        <p:txBody>
          <a:bodyPr/>
          <a:lstStyle/>
          <a:p>
            <a:r>
              <a:rPr lang="it-IT" dirty="0"/>
              <a:t>Controller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98889A-AB06-201C-ACAE-8234CF7F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32" y="0"/>
            <a:ext cx="4939068" cy="51435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7AA6BB-8D2E-AE00-CABA-855E3E41E876}"/>
              </a:ext>
            </a:extLst>
          </p:cNvPr>
          <p:cNvSpPr txBox="1"/>
          <p:nvPr/>
        </p:nvSpPr>
        <p:spPr>
          <a:xfrm>
            <a:off x="144193" y="921488"/>
            <a:ext cx="3733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contenitore di servizi </a:t>
            </a:r>
            <a:r>
              <a:rPr lang="it-IT" dirty="0" err="1">
                <a:solidFill>
                  <a:schemeClr val="bg1"/>
                </a:solidFill>
              </a:rPr>
              <a:t>Laravel</a:t>
            </a:r>
            <a:r>
              <a:rPr lang="it-IT" dirty="0">
                <a:solidFill>
                  <a:schemeClr val="bg1"/>
                </a:solidFill>
              </a:rPr>
              <a:t> viene utilizzato per risolvere tutti i controller </a:t>
            </a:r>
            <a:r>
              <a:rPr lang="it-IT" dirty="0" err="1">
                <a:solidFill>
                  <a:schemeClr val="bg1"/>
                </a:solidFill>
              </a:rPr>
              <a:t>Laravel</a:t>
            </a:r>
            <a:r>
              <a:rPr lang="it-IT" dirty="0">
                <a:solidFill>
                  <a:schemeClr val="bg1"/>
                </a:solidFill>
              </a:rPr>
              <a:t>. Di conseguenza, sei in grado di digitare eventuali dipendenze di cui il tuo controller potrebbe aver bisogno nel suo costruttore. Le dipendenze verranno automaticamente risolte e iniettate nell'istanza del controller.</a:t>
            </a:r>
          </a:p>
        </p:txBody>
      </p:sp>
    </p:spTree>
    <p:extLst>
      <p:ext uri="{BB962C8B-B14F-4D97-AF65-F5344CB8AC3E}">
        <p14:creationId xmlns:p14="http://schemas.microsoft.com/office/powerpoint/2010/main" val="183379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" y="215184"/>
            <a:ext cx="5289307" cy="829668"/>
          </a:xfrm>
        </p:spPr>
        <p:txBody>
          <a:bodyPr/>
          <a:lstStyle/>
          <a:p>
            <a:r>
              <a:rPr lang="it-IT" dirty="0"/>
              <a:t>Controller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7AA6BB-8D2E-AE00-CABA-855E3E41E876}"/>
              </a:ext>
            </a:extLst>
          </p:cNvPr>
          <p:cNvSpPr txBox="1"/>
          <p:nvPr/>
        </p:nvSpPr>
        <p:spPr>
          <a:xfrm>
            <a:off x="144193" y="921488"/>
            <a:ext cx="3733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Method Injection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E444E1-E143-CBC5-70E4-136A8F84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697" y="0"/>
            <a:ext cx="54433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it-IT" b="1" dirty="0"/>
              <a:t>HTTP </a:t>
            </a:r>
            <a:r>
              <a:rPr lang="it-IT" b="1" dirty="0" err="1"/>
              <a:t>Requests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6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" y="215184"/>
            <a:ext cx="2960272" cy="829668"/>
          </a:xfrm>
        </p:spPr>
        <p:txBody>
          <a:bodyPr/>
          <a:lstStyle/>
          <a:p>
            <a:r>
              <a:rPr lang="it-IT" dirty="0"/>
              <a:t>Controller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7AA6BB-8D2E-AE00-CABA-855E3E41E876}"/>
              </a:ext>
            </a:extLst>
          </p:cNvPr>
          <p:cNvSpPr txBox="1"/>
          <p:nvPr/>
        </p:nvSpPr>
        <p:spPr>
          <a:xfrm>
            <a:off x="144193" y="921488"/>
            <a:ext cx="3733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Method Injection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A7A9F5-B826-15CA-B351-DDC3E9C7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65" y="0"/>
            <a:ext cx="60949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819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_MVC" id="{85970A02-9E2C-964B-8CCC-A96148B3F81E}" vid="{688B9C94-2942-7A48-A350-8D4580D3036C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_MVC" id="{85970A02-9E2C-964B-8CCC-A96148B3F81E}" vid="{E0FEE451-51E1-7F4C-8018-33B639D259E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Lesson by Slidesgo</Template>
  <TotalTime>0</TotalTime>
  <Words>197</Words>
  <Application>Microsoft Macintosh PowerPoint</Application>
  <PresentationFormat>Presentazione su schermo (16:9)</PresentationFormat>
  <Paragraphs>32</Paragraphs>
  <Slides>14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5" baseType="lpstr">
      <vt:lpstr>Anaheim</vt:lpstr>
      <vt:lpstr>Nunito Light</vt:lpstr>
      <vt:lpstr>Proxima Nova Semibold</vt:lpstr>
      <vt:lpstr>Overpass Mono</vt:lpstr>
      <vt:lpstr>Raleway SemiBold</vt:lpstr>
      <vt:lpstr>Roboto</vt:lpstr>
      <vt:lpstr>Arial</vt:lpstr>
      <vt:lpstr>Roboto Condensed Light</vt:lpstr>
      <vt:lpstr>Proxima Nova</vt:lpstr>
      <vt:lpstr>Programming Lesson by Slidesgo</vt:lpstr>
      <vt:lpstr>Slidesgo Final Pages</vt:lpstr>
      <vt:lpstr>Laravel</vt:lpstr>
      <vt:lpstr>Controller</vt:lpstr>
      <vt:lpstr>Controller</vt:lpstr>
      <vt:lpstr>Controller</vt:lpstr>
      <vt:lpstr>Controller</vt:lpstr>
      <vt:lpstr>Controller</vt:lpstr>
      <vt:lpstr>Controller</vt:lpstr>
      <vt:lpstr>HTTP Requests</vt:lpstr>
      <vt:lpstr>Controller</vt:lpstr>
      <vt:lpstr>Controller</vt:lpstr>
      <vt:lpstr>Controller</vt:lpstr>
      <vt:lpstr>Esercizi</vt:lpstr>
      <vt:lpstr>THANKS!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Alessandro Sallese</dc:creator>
  <cp:lastModifiedBy>Alessandro Sallese</cp:lastModifiedBy>
  <cp:revision>1</cp:revision>
  <dcterms:created xsi:type="dcterms:W3CDTF">2023-01-31T11:57:35Z</dcterms:created>
  <dcterms:modified xsi:type="dcterms:W3CDTF">2023-01-31T11:57:53Z</dcterms:modified>
</cp:coreProperties>
</file>