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70" r:id="rId3"/>
    <p:sldId id="273" r:id="rId4"/>
    <p:sldId id="264" r:id="rId5"/>
    <p:sldId id="266" r:id="rId6"/>
    <p:sldId id="274" r:id="rId7"/>
    <p:sldId id="267" r:id="rId8"/>
    <p:sldId id="275" r:id="rId9"/>
    <p:sldId id="272" r:id="rId10"/>
    <p:sldId id="269" r:id="rId11"/>
    <p:sldId id="277" r:id="rId12"/>
    <p:sldId id="261" r:id="rId13"/>
    <p:sldId id="276" r:id="rId14"/>
    <p:sldId id="26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7"/>
  </p:normalViewPr>
  <p:slideViewPr>
    <p:cSldViewPr>
      <p:cViewPr varScale="1">
        <p:scale>
          <a:sx n="93" d="100"/>
          <a:sy n="93" d="100"/>
        </p:scale>
        <p:origin x="19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B3064-D7F4-AAD8-001C-9FF70BAB37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CDCF-E608-43DD-B690-53A9651D48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B3C58E18-7765-5D4E-A426-9D261A46EC33}" type="datetimeFigureOut">
              <a:rPr lang="en-US" altLang="it-IT"/>
              <a:pPr/>
              <a:t>12/12/22</a:t>
            </a:fld>
            <a:endParaRPr lang="en-US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DB52D80-A433-45E7-18CA-5835739902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664365-50E9-A0D2-523F-4978F43C3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FC8E-898F-6DE7-C888-7C2684F593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B29C-8801-A2D0-C09E-9F4EB117F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07C90131-0D9F-5247-AD8B-0D12BF7123C9}" type="slidenum">
              <a:rPr lang="en-US" altLang="it-IT"/>
              <a:pPr/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AC3BF52A-0354-B88E-BF2D-6E3AD6140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42D949-3BB1-8141-891C-35CCB1C5B13A}" type="slidenum">
              <a:rPr lang="en-US" altLang="it-IT" sz="1200">
                <a:latin typeface="Times" pitchFamily="-84" charset="0"/>
              </a:rPr>
              <a:pPr eaLnBrk="1" hangingPunct="1"/>
              <a:t>2</a:t>
            </a:fld>
            <a:endParaRPr lang="en-US" altLang="it-IT" sz="1200">
              <a:latin typeface="Times" pitchFamily="-8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A9B78A-BAD4-7C51-1860-D1EFEC3D7B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3614C8-E207-9D9F-1176-114AC4D2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6D6E1D7-1600-F0EA-132D-BBC88F0C2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23111D-A196-B746-84F6-121A4152ABF4}" type="slidenum">
              <a:rPr lang="en-US" altLang="it-IT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it-IT" sz="1200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51033F5-51DC-D6B1-D32A-0CCE8FFC598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C0EEB72-18F8-7CC9-51B3-C2E76B0C54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BA74736-303E-D0F3-544D-18079EA5C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D15450-2B1B-4344-8DEE-255C90D2F561}" type="slidenum">
              <a:rPr lang="en-US" altLang="it-IT" sz="1200">
                <a:latin typeface="Times" pitchFamily="-84" charset="0"/>
              </a:rPr>
              <a:pPr eaLnBrk="1" hangingPunct="1"/>
              <a:t>5</a:t>
            </a:fld>
            <a:endParaRPr lang="en-US" altLang="it-IT" sz="1200">
              <a:latin typeface="Times" pitchFamily="-8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C54691-DDB3-E16B-FDB2-98402ABA38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A354D9-791A-C6C9-A3D2-6FBCB53F1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7CF854A-DFA5-0CE2-CBFC-DFB43CDCE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77996F-06F7-C24D-8823-EF806CD038F3}" type="slidenum">
              <a:rPr lang="en-US" altLang="it-IT" sz="1200">
                <a:latin typeface="Times" pitchFamily="-84" charset="0"/>
              </a:rPr>
              <a:pPr eaLnBrk="1" hangingPunct="1"/>
              <a:t>6</a:t>
            </a:fld>
            <a:endParaRPr lang="en-US" altLang="it-IT" sz="1200">
              <a:latin typeface="Times" pitchFamily="-8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C355F28-D120-7F3D-3C2F-E6FD7F975C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FBA5BD6-CF13-27B1-D149-190B5AF2F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0AC6376C-905A-BE77-F280-A0293E8EB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D0AC89-76B3-314E-BBC2-8BD1B1A256CE}" type="slidenum">
              <a:rPr lang="en-US" altLang="it-IT" sz="1200">
                <a:latin typeface="Times" pitchFamily="-84" charset="0"/>
              </a:rPr>
              <a:pPr eaLnBrk="1" hangingPunct="1"/>
              <a:t>7</a:t>
            </a:fld>
            <a:endParaRPr lang="en-US" altLang="it-IT" sz="1200">
              <a:latin typeface="Times" pitchFamily="-8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46FCC62-A1E2-C93F-C5D9-C3F555DD1C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1D3DB75-9229-4C6A-C46B-5A7F0DD6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D062F5FD-FA57-4634-3F0D-F11EC0F1C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D20D28-B601-1445-9367-74D487BAEE2E}" type="slidenum">
              <a:rPr lang="en-US" altLang="it-IT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it-IT" sz="1200">
              <a:latin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2927710-7A24-85BD-E42E-565B4B38480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ADCE863-F461-86BA-6CE6-AA56D65101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B8FA0E67-E758-4928-6E80-DED3D3654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D1B26D-5BE7-F046-AE25-C73E661A106D}" type="slidenum">
              <a:rPr lang="en-US" altLang="it-IT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it-IT" sz="1200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D56610B-0412-83FE-5FB4-485B47E405C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1EB559-229E-53C4-B493-AB5DD11D34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B174511-3105-385E-1D54-44468B2CCDBF}"/>
              </a:ext>
            </a:extLst>
          </p:cNvPr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635F2B9-F050-8D30-7B53-66D8C0CF2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" name="Group 4">
                <a:extLst>
                  <a:ext uri="{FF2B5EF4-FFF2-40B4-BE49-F238E27FC236}">
                    <a16:creationId xmlns:a16="http://schemas.microsoft.com/office/drawing/2014/main" id="{D9A76064-B4D0-61D0-0C41-A880BE0F217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CD507926-3FD6-82A9-DCE5-90DF0C7D4289}"/>
                    </a:ext>
                  </a:extLst>
                </p:cNvPr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6 w 3271"/>
                    <a:gd name="T1" fmla="*/ 1990 h 3075"/>
                    <a:gd name="T2" fmla="*/ 188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11 w 3271"/>
                    <a:gd name="T13" fmla="*/ 216 h 3075"/>
                    <a:gd name="T14" fmla="*/ 512 w 3271"/>
                    <a:gd name="T15" fmla="*/ 42 h 3075"/>
                    <a:gd name="T16" fmla="*/ 897 w 3271"/>
                    <a:gd name="T17" fmla="*/ 6 h 3075"/>
                    <a:gd name="T18" fmla="*/ 1342 w 3271"/>
                    <a:gd name="T19" fmla="*/ 102 h 3075"/>
                    <a:gd name="T20" fmla="*/ 1818 w 3271"/>
                    <a:gd name="T21" fmla="*/ 324 h 3075"/>
                    <a:gd name="T22" fmla="*/ 2286 w 3271"/>
                    <a:gd name="T23" fmla="*/ 659 h 3075"/>
                    <a:gd name="T24" fmla="*/ 2785 w 3271"/>
                    <a:gd name="T25" fmla="*/ 1187 h 3075"/>
                    <a:gd name="T26" fmla="*/ 3103 w 3271"/>
                    <a:gd name="T27" fmla="*/ 1702 h 3075"/>
                    <a:gd name="T28" fmla="*/ 3225 w 3271"/>
                    <a:gd name="T29" fmla="*/ 2008 h 3075"/>
                    <a:gd name="T30" fmla="*/ 3279 w 3271"/>
                    <a:gd name="T31" fmla="*/ 2302 h 3075"/>
                    <a:gd name="T32" fmla="*/ 3273 w 3271"/>
                    <a:gd name="T33" fmla="*/ 2565 h 3075"/>
                    <a:gd name="T34" fmla="*/ 3207 w 3271"/>
                    <a:gd name="T35" fmla="*/ 2781 h 3075"/>
                    <a:gd name="T36" fmla="*/ 3086 w 3271"/>
                    <a:gd name="T37" fmla="*/ 2961 h 3075"/>
                    <a:gd name="T38" fmla="*/ 2936 w 3271"/>
                    <a:gd name="T39" fmla="*/ 3075 h 3075"/>
                    <a:gd name="T40" fmla="*/ 3086 w 3271"/>
                    <a:gd name="T41" fmla="*/ 2967 h 3075"/>
                    <a:gd name="T42" fmla="*/ 3213 w 3271"/>
                    <a:gd name="T43" fmla="*/ 2787 h 3075"/>
                    <a:gd name="T44" fmla="*/ 3279 w 3271"/>
                    <a:gd name="T45" fmla="*/ 2565 h 3075"/>
                    <a:gd name="T46" fmla="*/ 3285 w 3271"/>
                    <a:gd name="T47" fmla="*/ 2302 h 3075"/>
                    <a:gd name="T48" fmla="*/ 3231 w 3271"/>
                    <a:gd name="T49" fmla="*/ 2008 h 3075"/>
                    <a:gd name="T50" fmla="*/ 3109 w 3271"/>
                    <a:gd name="T51" fmla="*/ 1702 h 3075"/>
                    <a:gd name="T52" fmla="*/ 2792 w 3271"/>
                    <a:gd name="T53" fmla="*/ 1181 h 3075"/>
                    <a:gd name="T54" fmla="*/ 2292 w 3271"/>
                    <a:gd name="T55" fmla="*/ 653 h 3075"/>
                    <a:gd name="T56" fmla="*/ 1818 w 3271"/>
                    <a:gd name="T57" fmla="*/ 318 h 3075"/>
                    <a:gd name="T58" fmla="*/ 1342 w 3271"/>
                    <a:gd name="T59" fmla="*/ 96 h 3075"/>
                    <a:gd name="T60" fmla="*/ 897 w 3271"/>
                    <a:gd name="T61" fmla="*/ 0 h 3075"/>
                    <a:gd name="T62" fmla="*/ 506 w 3271"/>
                    <a:gd name="T63" fmla="*/ 36 h 3075"/>
                    <a:gd name="T64" fmla="*/ 206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2 w 3271"/>
                    <a:gd name="T75" fmla="*/ 1474 h 3075"/>
                    <a:gd name="T76" fmla="*/ 355 w 3271"/>
                    <a:gd name="T77" fmla="*/ 1786 h 3075"/>
                    <a:gd name="T78" fmla="*/ 855 w 3271"/>
                    <a:gd name="T79" fmla="*/ 2380 h 3075"/>
                    <a:gd name="T80" fmla="*/ 1252 w 3271"/>
                    <a:gd name="T81" fmla="*/ 2709 h 3075"/>
                    <a:gd name="T82" fmla="*/ 1666 w 3271"/>
                    <a:gd name="T83" fmla="*/ 2961 h 3075"/>
                    <a:gd name="T84" fmla="*/ 1949 w 3271"/>
                    <a:gd name="T85" fmla="*/ 3075 h 3075"/>
                    <a:gd name="T86" fmla="*/ 1535 w 3271"/>
                    <a:gd name="T87" fmla="*/ 2889 h 3075"/>
                    <a:gd name="T88" fmla="*/ 1124 w 3271"/>
                    <a:gd name="T89" fmla="*/ 2607 h 3075"/>
                    <a:gd name="T90" fmla="*/ 855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grpSp>
              <p:nvGrpSpPr>
                <p:cNvPr id="32" name="Group 6">
                  <a:extLst>
                    <a:ext uri="{FF2B5EF4-FFF2-40B4-BE49-F238E27FC236}">
                      <a16:creationId xmlns:a16="http://schemas.microsoft.com/office/drawing/2014/main" id="{371DA719-38C2-06C5-F450-B89F3D0A77AD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33" name="Freeform 7">
                    <a:extLst>
                      <a:ext uri="{FF2B5EF4-FFF2-40B4-BE49-F238E27FC236}">
                        <a16:creationId xmlns:a16="http://schemas.microsoft.com/office/drawing/2014/main" id="{36C02313-D93F-5E4B-E222-F861FE64856F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70 w 3952"/>
                      <a:gd name="T1" fmla="*/ 2860 h 3501"/>
                      <a:gd name="T2" fmla="*/ 3934 w 3952"/>
                      <a:gd name="T3" fmla="*/ 2614 h 3501"/>
                      <a:gd name="T4" fmla="*/ 3863 w 3952"/>
                      <a:gd name="T5" fmla="*/ 2368 h 3501"/>
                      <a:gd name="T6" fmla="*/ 3753 w 3952"/>
                      <a:gd name="T7" fmla="*/ 2110 h 3501"/>
                      <a:gd name="T8" fmla="*/ 3615 w 3952"/>
                      <a:gd name="T9" fmla="*/ 1853 h 3501"/>
                      <a:gd name="T10" fmla="*/ 3452 w 3952"/>
                      <a:gd name="T11" fmla="*/ 1595 h 3501"/>
                      <a:gd name="T12" fmla="*/ 3261 w 3952"/>
                      <a:gd name="T13" fmla="*/ 1343 h 3501"/>
                      <a:gd name="T14" fmla="*/ 3043 w 3952"/>
                      <a:gd name="T15" fmla="*/ 1103 h 3501"/>
                      <a:gd name="T16" fmla="*/ 2737 w 3952"/>
                      <a:gd name="T17" fmla="*/ 815 h 3501"/>
                      <a:gd name="T18" fmla="*/ 2346 w 3952"/>
                      <a:gd name="T19" fmla="*/ 522 h 3501"/>
                      <a:gd name="T20" fmla="*/ 1955 w 3952"/>
                      <a:gd name="T21" fmla="*/ 288 h 3501"/>
                      <a:gd name="T22" fmla="*/ 1565 w 3952"/>
                      <a:gd name="T23" fmla="*/ 126 h 3501"/>
                      <a:gd name="T24" fmla="*/ 1192 w 3952"/>
                      <a:gd name="T25" fmla="*/ 24 h 3501"/>
                      <a:gd name="T26" fmla="*/ 843 w 3952"/>
                      <a:gd name="T27" fmla="*/ 0 h 3501"/>
                      <a:gd name="T28" fmla="*/ 530 w 3952"/>
                      <a:gd name="T29" fmla="*/ 48 h 3501"/>
                      <a:gd name="T30" fmla="*/ 265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71 w 3952"/>
                      <a:gd name="T39" fmla="*/ 174 h 3501"/>
                      <a:gd name="T40" fmla="*/ 530 w 3952"/>
                      <a:gd name="T41" fmla="*/ 48 h 3501"/>
                      <a:gd name="T42" fmla="*/ 843 w 3952"/>
                      <a:gd name="T43" fmla="*/ 6 h 3501"/>
                      <a:gd name="T44" fmla="*/ 1192 w 3952"/>
                      <a:gd name="T45" fmla="*/ 30 h 3501"/>
                      <a:gd name="T46" fmla="*/ 1565 w 3952"/>
                      <a:gd name="T47" fmla="*/ 132 h 3501"/>
                      <a:gd name="T48" fmla="*/ 1955 w 3952"/>
                      <a:gd name="T49" fmla="*/ 294 h 3501"/>
                      <a:gd name="T50" fmla="*/ 2346 w 3952"/>
                      <a:gd name="T51" fmla="*/ 528 h 3501"/>
                      <a:gd name="T52" fmla="*/ 2731 w 3952"/>
                      <a:gd name="T53" fmla="*/ 821 h 3501"/>
                      <a:gd name="T54" fmla="*/ 3146 w 3952"/>
                      <a:gd name="T55" fmla="*/ 1223 h 3501"/>
                      <a:gd name="T56" fmla="*/ 3356 w 3952"/>
                      <a:gd name="T57" fmla="*/ 1469 h 3501"/>
                      <a:gd name="T58" fmla="*/ 3532 w 3952"/>
                      <a:gd name="T59" fmla="*/ 1727 h 3501"/>
                      <a:gd name="T60" fmla="*/ 3687 w 3952"/>
                      <a:gd name="T61" fmla="*/ 1984 h 3501"/>
                      <a:gd name="T62" fmla="*/ 3808 w 3952"/>
                      <a:gd name="T63" fmla="*/ 2236 h 3501"/>
                      <a:gd name="T64" fmla="*/ 3899 w 3952"/>
                      <a:gd name="T65" fmla="*/ 2494 h 3501"/>
                      <a:gd name="T66" fmla="*/ 3958 w 3952"/>
                      <a:gd name="T67" fmla="*/ 2740 h 3501"/>
                      <a:gd name="T68" fmla="*/ 3976 w 3952"/>
                      <a:gd name="T69" fmla="*/ 2973 h 3501"/>
                      <a:gd name="T70" fmla="*/ 3946 w 3952"/>
                      <a:gd name="T71" fmla="*/ 3255 h 3501"/>
                      <a:gd name="T72" fmla="*/ 3857 w 3952"/>
                      <a:gd name="T73" fmla="*/ 3501 h 3501"/>
                      <a:gd name="T74" fmla="*/ 3910 w 3952"/>
                      <a:gd name="T75" fmla="*/ 3387 h 3501"/>
                      <a:gd name="T76" fmla="*/ 3970 w 3952"/>
                      <a:gd name="T77" fmla="*/ 3123 h 3501"/>
                      <a:gd name="T78" fmla="*/ 3976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34" name="Freeform 8">
                    <a:extLst>
                      <a:ext uri="{FF2B5EF4-FFF2-40B4-BE49-F238E27FC236}">
                        <a16:creationId xmlns:a16="http://schemas.microsoft.com/office/drawing/2014/main" id="{12D20CFC-AB50-E42D-B598-D48F885083DF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80 w 3791"/>
                      <a:gd name="T1" fmla="*/ 2416 h 3363"/>
                      <a:gd name="T2" fmla="*/ 421 w 3791"/>
                      <a:gd name="T3" fmla="*/ 2062 h 3363"/>
                      <a:gd name="T4" fmla="*/ 217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41 w 3791"/>
                      <a:gd name="T15" fmla="*/ 246 h 3363"/>
                      <a:gd name="T16" fmla="*/ 584 w 3791"/>
                      <a:gd name="T17" fmla="*/ 48 h 3363"/>
                      <a:gd name="T18" fmla="*/ 1034 w 3791"/>
                      <a:gd name="T19" fmla="*/ 6 h 3363"/>
                      <a:gd name="T20" fmla="*/ 1553 w 3791"/>
                      <a:gd name="T21" fmla="*/ 120 h 3363"/>
                      <a:gd name="T22" fmla="*/ 2101 w 3791"/>
                      <a:gd name="T23" fmla="*/ 378 h 3363"/>
                      <a:gd name="T24" fmla="*/ 2647 w 3791"/>
                      <a:gd name="T25" fmla="*/ 773 h 3363"/>
                      <a:gd name="T26" fmla="*/ 3135 w 3791"/>
                      <a:gd name="T27" fmla="*/ 1265 h 3363"/>
                      <a:gd name="T28" fmla="*/ 3400 w 3791"/>
                      <a:gd name="T29" fmla="*/ 1625 h 3363"/>
                      <a:gd name="T30" fmla="*/ 3604 w 3791"/>
                      <a:gd name="T31" fmla="*/ 1984 h 3363"/>
                      <a:gd name="T32" fmla="*/ 3743 w 3791"/>
                      <a:gd name="T33" fmla="*/ 2344 h 3363"/>
                      <a:gd name="T34" fmla="*/ 3809 w 3791"/>
                      <a:gd name="T35" fmla="*/ 2686 h 3363"/>
                      <a:gd name="T36" fmla="*/ 3773 w 3791"/>
                      <a:gd name="T37" fmla="*/ 3105 h 3363"/>
                      <a:gd name="T38" fmla="*/ 3652 w 3791"/>
                      <a:gd name="T39" fmla="*/ 3363 h 3363"/>
                      <a:gd name="T40" fmla="*/ 3803 w 3791"/>
                      <a:gd name="T41" fmla="*/ 2967 h 3363"/>
                      <a:gd name="T42" fmla="*/ 3815 w 3791"/>
                      <a:gd name="T43" fmla="*/ 2794 h 3363"/>
                      <a:gd name="T44" fmla="*/ 3773 w 3791"/>
                      <a:gd name="T45" fmla="*/ 2458 h 3363"/>
                      <a:gd name="T46" fmla="*/ 3659 w 3791"/>
                      <a:gd name="T47" fmla="*/ 2104 h 3363"/>
                      <a:gd name="T48" fmla="*/ 3478 w 3791"/>
                      <a:gd name="T49" fmla="*/ 1739 h 3363"/>
                      <a:gd name="T50" fmla="*/ 3231 w 3791"/>
                      <a:gd name="T51" fmla="*/ 1385 h 3363"/>
                      <a:gd name="T52" fmla="*/ 2822 w 3791"/>
                      <a:gd name="T53" fmla="*/ 929 h 3363"/>
                      <a:gd name="T54" fmla="*/ 2286 w 3791"/>
                      <a:gd name="T55" fmla="*/ 492 h 3363"/>
                      <a:gd name="T56" fmla="*/ 1732 w 3791"/>
                      <a:gd name="T57" fmla="*/ 192 h 3363"/>
                      <a:gd name="T58" fmla="*/ 1198 w 3791"/>
                      <a:gd name="T59" fmla="*/ 24 h 3363"/>
                      <a:gd name="T60" fmla="*/ 721 w 3791"/>
                      <a:gd name="T61" fmla="*/ 12 h 3363"/>
                      <a:gd name="T62" fmla="*/ 337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3 w 3791"/>
                      <a:gd name="T73" fmla="*/ 1583 h 3363"/>
                      <a:gd name="T74" fmla="*/ 343 w 3791"/>
                      <a:gd name="T75" fmla="*/ 1942 h 3363"/>
                      <a:gd name="T76" fmla="*/ 584 w 3791"/>
                      <a:gd name="T77" fmla="*/ 2302 h 3363"/>
                      <a:gd name="T78" fmla="*/ 993 w 3791"/>
                      <a:gd name="T79" fmla="*/ 2758 h 3363"/>
                      <a:gd name="T80" fmla="*/ 1606 w 3791"/>
                      <a:gd name="T81" fmla="*/ 3237 h 3363"/>
                      <a:gd name="T82" fmla="*/ 1606 w 3791"/>
                      <a:gd name="T83" fmla="*/ 3237 h 3363"/>
                      <a:gd name="T84" fmla="*/ 999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35" name="Freeform 9">
                    <a:extLst>
                      <a:ext uri="{FF2B5EF4-FFF2-40B4-BE49-F238E27FC236}">
                        <a16:creationId xmlns:a16="http://schemas.microsoft.com/office/drawing/2014/main" id="{1875B890-B4A5-71DB-8D7B-800A57424BB5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42 w 3527"/>
                      <a:gd name="T1" fmla="*/ 2146 h 3225"/>
                      <a:gd name="T2" fmla="*/ 319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9 w 3527"/>
                      <a:gd name="T15" fmla="*/ 150 h 3225"/>
                      <a:gd name="T16" fmla="*/ 673 w 3527"/>
                      <a:gd name="T17" fmla="*/ 12 h 3225"/>
                      <a:gd name="T18" fmla="*/ 1118 w 3527"/>
                      <a:gd name="T19" fmla="*/ 24 h 3225"/>
                      <a:gd name="T20" fmla="*/ 1618 w 3527"/>
                      <a:gd name="T21" fmla="*/ 174 h 3225"/>
                      <a:gd name="T22" fmla="*/ 2130 w 3527"/>
                      <a:gd name="T23" fmla="*/ 456 h 3225"/>
                      <a:gd name="T24" fmla="*/ 2629 w 3527"/>
                      <a:gd name="T25" fmla="*/ 857 h 3225"/>
                      <a:gd name="T26" fmla="*/ 3093 w 3527"/>
                      <a:gd name="T27" fmla="*/ 1391 h 3225"/>
                      <a:gd name="T28" fmla="*/ 3296 w 3527"/>
                      <a:gd name="T29" fmla="*/ 1726 h 3225"/>
                      <a:gd name="T30" fmla="*/ 3448 w 3527"/>
                      <a:gd name="T31" fmla="*/ 2062 h 3225"/>
                      <a:gd name="T32" fmla="*/ 3531 w 3527"/>
                      <a:gd name="T33" fmla="*/ 2386 h 3225"/>
                      <a:gd name="T34" fmla="*/ 3543 w 3527"/>
                      <a:gd name="T35" fmla="*/ 2680 h 3225"/>
                      <a:gd name="T36" fmla="*/ 3496 w 3527"/>
                      <a:gd name="T37" fmla="*/ 2931 h 3225"/>
                      <a:gd name="T38" fmla="*/ 3381 w 3527"/>
                      <a:gd name="T39" fmla="*/ 3141 h 3225"/>
                      <a:gd name="T40" fmla="*/ 3302 w 3527"/>
                      <a:gd name="T41" fmla="*/ 3225 h 3225"/>
                      <a:gd name="T42" fmla="*/ 3332 w 3527"/>
                      <a:gd name="T43" fmla="*/ 3201 h 3225"/>
                      <a:gd name="T44" fmla="*/ 3466 w 3527"/>
                      <a:gd name="T45" fmla="*/ 3009 h 3225"/>
                      <a:gd name="T46" fmla="*/ 3537 w 3527"/>
                      <a:gd name="T47" fmla="*/ 2769 h 3225"/>
                      <a:gd name="T48" fmla="*/ 3543 w 3527"/>
                      <a:gd name="T49" fmla="*/ 2488 h 3225"/>
                      <a:gd name="T50" fmla="*/ 3484 w 3527"/>
                      <a:gd name="T51" fmla="*/ 2170 h 3225"/>
                      <a:gd name="T52" fmla="*/ 3356 w 3527"/>
                      <a:gd name="T53" fmla="*/ 1834 h 3225"/>
                      <a:gd name="T54" fmla="*/ 3165 w 3527"/>
                      <a:gd name="T55" fmla="*/ 1499 h 3225"/>
                      <a:gd name="T56" fmla="*/ 2834 w 3527"/>
                      <a:gd name="T57" fmla="*/ 1061 h 3225"/>
                      <a:gd name="T58" fmla="*/ 2298 w 3527"/>
                      <a:gd name="T59" fmla="*/ 575 h 3225"/>
                      <a:gd name="T60" fmla="*/ 1787 w 3527"/>
                      <a:gd name="T61" fmla="*/ 252 h 3225"/>
                      <a:gd name="T62" fmla="*/ 1281 w 3527"/>
                      <a:gd name="T63" fmla="*/ 60 h 3225"/>
                      <a:gd name="T64" fmla="*/ 813 w 3527"/>
                      <a:gd name="T65" fmla="*/ 0 h 3225"/>
                      <a:gd name="T66" fmla="*/ 420 w 3527"/>
                      <a:gd name="T67" fmla="*/ 84 h 3225"/>
                      <a:gd name="T68" fmla="*/ 169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3 w 3527"/>
                      <a:gd name="T79" fmla="*/ 1708 h 3225"/>
                      <a:gd name="T80" fmla="*/ 456 w 3527"/>
                      <a:gd name="T81" fmla="*/ 2038 h 3225"/>
                      <a:gd name="T82" fmla="*/ 920 w 3527"/>
                      <a:gd name="T83" fmla="*/ 2572 h 3225"/>
                      <a:gd name="T84" fmla="*/ 1263 w 3527"/>
                      <a:gd name="T85" fmla="*/ 2865 h 3225"/>
                      <a:gd name="T86" fmla="*/ 1618 w 3527"/>
                      <a:gd name="T87" fmla="*/ 3099 h 3225"/>
                      <a:gd name="T88" fmla="*/ 1865 w 3527"/>
                      <a:gd name="T89" fmla="*/ 3225 h 3225"/>
                      <a:gd name="T90" fmla="*/ 1504 w 3527"/>
                      <a:gd name="T91" fmla="*/ 3027 h 3225"/>
                      <a:gd name="T92" fmla="*/ 1150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grpSp>
                <p:nvGrpSpPr>
                  <p:cNvPr id="36" name="Group 10">
                    <a:extLst>
                      <a:ext uri="{FF2B5EF4-FFF2-40B4-BE49-F238E27FC236}">
                        <a16:creationId xmlns:a16="http://schemas.microsoft.com/office/drawing/2014/main" id="{68208517-9D7A-3EB8-39D7-CA57BF236720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37" name="Freeform 11">
                      <a:extLst>
                        <a:ext uri="{FF2B5EF4-FFF2-40B4-BE49-F238E27FC236}">
                          <a16:creationId xmlns:a16="http://schemas.microsoft.com/office/drawing/2014/main" id="{EE3D3D22-3AA0-2064-AE23-0AA26EBDF131}"/>
                        </a:ext>
                      </a:extLst>
                    </p:cNvPr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71 w 4251"/>
                        <a:gd name="T1" fmla="*/ 3237 h 3794"/>
                        <a:gd name="T2" fmla="*/ 4229 w 4251"/>
                        <a:gd name="T3" fmla="*/ 2961 h 3794"/>
                        <a:gd name="T4" fmla="*/ 4146 w 4251"/>
                        <a:gd name="T5" fmla="*/ 2679 h 3794"/>
                        <a:gd name="T6" fmla="*/ 4024 w 4251"/>
                        <a:gd name="T7" fmla="*/ 2391 h 3794"/>
                        <a:gd name="T8" fmla="*/ 3869 w 4251"/>
                        <a:gd name="T9" fmla="*/ 2098 h 3794"/>
                        <a:gd name="T10" fmla="*/ 3681 w 4251"/>
                        <a:gd name="T11" fmla="*/ 1810 h 3794"/>
                        <a:gd name="T12" fmla="*/ 3460 w 4251"/>
                        <a:gd name="T13" fmla="*/ 1528 h 3794"/>
                        <a:gd name="T14" fmla="*/ 3213 w 4251"/>
                        <a:gd name="T15" fmla="*/ 1252 h 3794"/>
                        <a:gd name="T16" fmla="*/ 2876 w 4251"/>
                        <a:gd name="T17" fmla="*/ 935 h 3794"/>
                        <a:gd name="T18" fmla="*/ 2448 w 4251"/>
                        <a:gd name="T19" fmla="*/ 605 h 3794"/>
                        <a:gd name="T20" fmla="*/ 2003 w 4251"/>
                        <a:gd name="T21" fmla="*/ 341 h 3794"/>
                        <a:gd name="T22" fmla="*/ 1559 w 4251"/>
                        <a:gd name="T23" fmla="*/ 143 h 3794"/>
                        <a:gd name="T24" fmla="*/ 1130 w 4251"/>
                        <a:gd name="T25" fmla="*/ 35 h 3794"/>
                        <a:gd name="T26" fmla="*/ 745 w 4251"/>
                        <a:gd name="T27" fmla="*/ 0 h 3794"/>
                        <a:gd name="T28" fmla="*/ 403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5 w 4251"/>
                        <a:gd name="T35" fmla="*/ 101 h 3794"/>
                        <a:gd name="T36" fmla="*/ 590 w 4251"/>
                        <a:gd name="T37" fmla="*/ 18 h 3794"/>
                        <a:gd name="T38" fmla="*/ 963 w 4251"/>
                        <a:gd name="T39" fmla="*/ 18 h 3794"/>
                        <a:gd name="T40" fmla="*/ 1365 w 4251"/>
                        <a:gd name="T41" fmla="*/ 95 h 3794"/>
                        <a:gd name="T42" fmla="*/ 1792 w 4251"/>
                        <a:gd name="T43" fmla="*/ 245 h 3794"/>
                        <a:gd name="T44" fmla="*/ 2226 w 4251"/>
                        <a:gd name="T45" fmla="*/ 467 h 3794"/>
                        <a:gd name="T46" fmla="*/ 2659 w 4251"/>
                        <a:gd name="T47" fmla="*/ 761 h 3794"/>
                        <a:gd name="T48" fmla="*/ 3079 w 4251"/>
                        <a:gd name="T49" fmla="*/ 1120 h 3794"/>
                        <a:gd name="T50" fmla="*/ 3338 w 4251"/>
                        <a:gd name="T51" fmla="*/ 1390 h 3794"/>
                        <a:gd name="T52" fmla="*/ 3574 w 4251"/>
                        <a:gd name="T53" fmla="*/ 1666 h 3794"/>
                        <a:gd name="T54" fmla="*/ 3778 w 4251"/>
                        <a:gd name="T55" fmla="*/ 1954 h 3794"/>
                        <a:gd name="T56" fmla="*/ 3946 w 4251"/>
                        <a:gd name="T57" fmla="*/ 2247 h 3794"/>
                        <a:gd name="T58" fmla="*/ 4084 w 4251"/>
                        <a:gd name="T59" fmla="*/ 2535 h 3794"/>
                        <a:gd name="T60" fmla="*/ 4188 w 4251"/>
                        <a:gd name="T61" fmla="*/ 2823 h 3794"/>
                        <a:gd name="T62" fmla="*/ 4247 w 4251"/>
                        <a:gd name="T63" fmla="*/ 3105 h 3794"/>
                        <a:gd name="T64" fmla="*/ 4271 w 4251"/>
                        <a:gd name="T65" fmla="*/ 3368 h 3794"/>
                        <a:gd name="T66" fmla="*/ 4259 w 4251"/>
                        <a:gd name="T67" fmla="*/ 3590 h 3794"/>
                        <a:gd name="T68" fmla="*/ 4211 w 4251"/>
                        <a:gd name="T69" fmla="*/ 3794 h 3794"/>
                        <a:gd name="T70" fmla="*/ 4241 w 4251"/>
                        <a:gd name="T71" fmla="*/ 3692 h 3794"/>
                        <a:gd name="T72" fmla="*/ 4271 w 4251"/>
                        <a:gd name="T73" fmla="*/ 3482 h 3794"/>
                        <a:gd name="T74" fmla="*/ 4277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grpSp>
                  <p:nvGrpSpPr>
                    <p:cNvPr id="38" name="Group 12">
                      <a:extLst>
                        <a:ext uri="{FF2B5EF4-FFF2-40B4-BE49-F238E27FC236}">
                          <a16:creationId xmlns:a16="http://schemas.microsoft.com/office/drawing/2014/main" id="{06FDD368-FD08-C911-AE33-2F56BEAFC0E3}"/>
                        </a:ext>
                      </a:extLst>
                    </p:cNvPr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39" name="Freeform 13">
                        <a:extLst>
                          <a:ext uri="{FF2B5EF4-FFF2-40B4-BE49-F238E27FC236}">
                            <a16:creationId xmlns:a16="http://schemas.microsoft.com/office/drawing/2014/main" id="{7AF281C3-9D89-EFC6-521E-1E46B40948F8}"/>
                          </a:ext>
                        </a:extLst>
                      </p:cNvPr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3 w 4108"/>
                          <a:gd name="T1" fmla="*/ 186 h 3657"/>
                          <a:gd name="T2" fmla="*/ 444 w 4108"/>
                          <a:gd name="T3" fmla="*/ 54 h 3657"/>
                          <a:gd name="T4" fmla="*/ 775 w 4108"/>
                          <a:gd name="T5" fmla="*/ 6 h 3657"/>
                          <a:gd name="T6" fmla="*/ 1144 w 4108"/>
                          <a:gd name="T7" fmla="*/ 36 h 3657"/>
                          <a:gd name="T8" fmla="*/ 1547 w 4108"/>
                          <a:gd name="T9" fmla="*/ 144 h 3657"/>
                          <a:gd name="T10" fmla="*/ 1961 w 4108"/>
                          <a:gd name="T11" fmla="*/ 324 h 3657"/>
                          <a:gd name="T12" fmla="*/ 2383 w 4108"/>
                          <a:gd name="T13" fmla="*/ 570 h 3657"/>
                          <a:gd name="T14" fmla="*/ 2798 w 4108"/>
                          <a:gd name="T15" fmla="*/ 888 h 3657"/>
                          <a:gd name="T16" fmla="*/ 3123 w 4108"/>
                          <a:gd name="T17" fmla="*/ 1193 h 3657"/>
                          <a:gd name="T18" fmla="*/ 3358 w 4108"/>
                          <a:gd name="T19" fmla="*/ 1451 h 3657"/>
                          <a:gd name="T20" fmla="*/ 3562 w 4108"/>
                          <a:gd name="T21" fmla="*/ 1721 h 3657"/>
                          <a:gd name="T22" fmla="*/ 3743 w 4108"/>
                          <a:gd name="T23" fmla="*/ 1997 h 3657"/>
                          <a:gd name="T24" fmla="*/ 3887 w 4108"/>
                          <a:gd name="T25" fmla="*/ 2272 h 3657"/>
                          <a:gd name="T26" fmla="*/ 4002 w 4108"/>
                          <a:gd name="T27" fmla="*/ 2548 h 3657"/>
                          <a:gd name="T28" fmla="*/ 4086 w 4108"/>
                          <a:gd name="T29" fmla="*/ 2818 h 3657"/>
                          <a:gd name="T30" fmla="*/ 4128 w 4108"/>
                          <a:gd name="T31" fmla="*/ 3070 h 3657"/>
                          <a:gd name="T32" fmla="*/ 4128 w 4108"/>
                          <a:gd name="T33" fmla="*/ 3321 h 3657"/>
                          <a:gd name="T34" fmla="*/ 4086 w 4108"/>
                          <a:gd name="T35" fmla="*/ 3549 h 3657"/>
                          <a:gd name="T36" fmla="*/ 4056 w 4108"/>
                          <a:gd name="T37" fmla="*/ 3657 h 3657"/>
                          <a:gd name="T38" fmla="*/ 4116 w 4108"/>
                          <a:gd name="T39" fmla="*/ 3447 h 3657"/>
                          <a:gd name="T40" fmla="*/ 4134 w 4108"/>
                          <a:gd name="T41" fmla="*/ 3213 h 3657"/>
                          <a:gd name="T42" fmla="*/ 4128 w 4108"/>
                          <a:gd name="T43" fmla="*/ 3070 h 3657"/>
                          <a:gd name="T44" fmla="*/ 4086 w 4108"/>
                          <a:gd name="T45" fmla="*/ 2812 h 3657"/>
                          <a:gd name="T46" fmla="*/ 4008 w 4108"/>
                          <a:gd name="T47" fmla="*/ 2548 h 3657"/>
                          <a:gd name="T48" fmla="*/ 3893 w 4108"/>
                          <a:gd name="T49" fmla="*/ 2272 h 3657"/>
                          <a:gd name="T50" fmla="*/ 3749 w 4108"/>
                          <a:gd name="T51" fmla="*/ 1997 h 3657"/>
                          <a:gd name="T52" fmla="*/ 3568 w 4108"/>
                          <a:gd name="T53" fmla="*/ 1721 h 3657"/>
                          <a:gd name="T54" fmla="*/ 3364 w 4108"/>
                          <a:gd name="T55" fmla="*/ 1451 h 3657"/>
                          <a:gd name="T56" fmla="*/ 3129 w 4108"/>
                          <a:gd name="T57" fmla="*/ 1187 h 3657"/>
                          <a:gd name="T58" fmla="*/ 2810 w 4108"/>
                          <a:gd name="T59" fmla="*/ 888 h 3657"/>
                          <a:gd name="T60" fmla="*/ 2402 w 4108"/>
                          <a:gd name="T61" fmla="*/ 576 h 3657"/>
                          <a:gd name="T62" fmla="*/ 1979 w 4108"/>
                          <a:gd name="T63" fmla="*/ 330 h 3657"/>
                          <a:gd name="T64" fmla="*/ 1553 w 4108"/>
                          <a:gd name="T65" fmla="*/ 144 h 3657"/>
                          <a:gd name="T66" fmla="*/ 1138 w 4108"/>
                          <a:gd name="T67" fmla="*/ 30 h 3657"/>
                          <a:gd name="T68" fmla="*/ 757 w 4108"/>
                          <a:gd name="T69" fmla="*/ 0 h 3657"/>
                          <a:gd name="T70" fmla="*/ 433 w 4108"/>
                          <a:gd name="T71" fmla="*/ 54 h 3657"/>
                          <a:gd name="T72" fmla="*/ 163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it-IT"/>
                      </a:p>
                    </p:txBody>
                  </p:sp>
                  <p:grpSp>
                    <p:nvGrpSpPr>
                      <p:cNvPr id="40" name="Group 14">
                        <a:extLst>
                          <a:ext uri="{FF2B5EF4-FFF2-40B4-BE49-F238E27FC236}">
                            <a16:creationId xmlns:a16="http://schemas.microsoft.com/office/drawing/2014/main" id="{66658E69-19E6-7390-C060-54E41B2D2D0E}"/>
                          </a:ext>
                        </a:extLst>
                      </p:cNvPr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41" name="Line 15">
                          <a:extLst>
                            <a:ext uri="{FF2B5EF4-FFF2-40B4-BE49-F238E27FC236}">
                              <a16:creationId xmlns:a16="http://schemas.microsoft.com/office/drawing/2014/main" id="{76B894A1-DB5C-D478-7AB6-8519A14549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2" name="Line 16">
                          <a:extLst>
                            <a:ext uri="{FF2B5EF4-FFF2-40B4-BE49-F238E27FC236}">
                              <a16:creationId xmlns:a16="http://schemas.microsoft.com/office/drawing/2014/main" id="{33D180CD-0336-FD2C-65EF-A8120EA1F5C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3" name="Line 17">
                          <a:extLst>
                            <a:ext uri="{FF2B5EF4-FFF2-40B4-BE49-F238E27FC236}">
                              <a16:creationId xmlns:a16="http://schemas.microsoft.com/office/drawing/2014/main" id="{DF3BD32D-54B5-20A6-D1ED-14D1E4CC430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4" name="Line 18">
                          <a:extLst>
                            <a:ext uri="{FF2B5EF4-FFF2-40B4-BE49-F238E27FC236}">
                              <a16:creationId xmlns:a16="http://schemas.microsoft.com/office/drawing/2014/main" id="{9D0364F5-77A9-4581-E374-47806E45082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5" name="Line 19">
                          <a:extLst>
                            <a:ext uri="{FF2B5EF4-FFF2-40B4-BE49-F238E27FC236}">
                              <a16:creationId xmlns:a16="http://schemas.microsoft.com/office/drawing/2014/main" id="{EDD25012-D57B-360C-12ED-7A86BD2C7E8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6" name="Line 20">
                          <a:extLst>
                            <a:ext uri="{FF2B5EF4-FFF2-40B4-BE49-F238E27FC236}">
                              <a16:creationId xmlns:a16="http://schemas.microsoft.com/office/drawing/2014/main" id="{28DC9E43-5FA1-1075-DCBC-C309284E613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7" name="Line 21">
                          <a:extLst>
                            <a:ext uri="{FF2B5EF4-FFF2-40B4-BE49-F238E27FC236}">
                              <a16:creationId xmlns:a16="http://schemas.microsoft.com/office/drawing/2014/main" id="{CFF6E88E-6AF5-27CE-3790-B5C227FD794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8" name="Line 22">
                          <a:extLst>
                            <a:ext uri="{FF2B5EF4-FFF2-40B4-BE49-F238E27FC236}">
                              <a16:creationId xmlns:a16="http://schemas.microsoft.com/office/drawing/2014/main" id="{C359FA19-DCF8-DA5D-6319-D79974E839E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49" name="Line 23">
                          <a:extLst>
                            <a:ext uri="{FF2B5EF4-FFF2-40B4-BE49-F238E27FC236}">
                              <a16:creationId xmlns:a16="http://schemas.microsoft.com/office/drawing/2014/main" id="{2446BCDF-4E60-EEB5-5929-779FE38EA13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0" name="Line 24">
                          <a:extLst>
                            <a:ext uri="{FF2B5EF4-FFF2-40B4-BE49-F238E27FC236}">
                              <a16:creationId xmlns:a16="http://schemas.microsoft.com/office/drawing/2014/main" id="{D00C5B58-3D3D-FD4C-B529-50918E3B5D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1" name="Line 25">
                          <a:extLst>
                            <a:ext uri="{FF2B5EF4-FFF2-40B4-BE49-F238E27FC236}">
                              <a16:creationId xmlns:a16="http://schemas.microsoft.com/office/drawing/2014/main" id="{70EAE42E-4DD8-C63A-0310-B1976EE163E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2" name="Line 26">
                          <a:extLst>
                            <a:ext uri="{FF2B5EF4-FFF2-40B4-BE49-F238E27FC236}">
                              <a16:creationId xmlns:a16="http://schemas.microsoft.com/office/drawing/2014/main" id="{3B6974E3-E312-E34D-84D6-E584E01BE7F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3" name="Line 27">
                          <a:extLst>
                            <a:ext uri="{FF2B5EF4-FFF2-40B4-BE49-F238E27FC236}">
                              <a16:creationId xmlns:a16="http://schemas.microsoft.com/office/drawing/2014/main" id="{AA4E5D01-89B1-0F43-B39E-36302E6FB82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4" name="Line 28">
                          <a:extLst>
                            <a:ext uri="{FF2B5EF4-FFF2-40B4-BE49-F238E27FC236}">
                              <a16:creationId xmlns:a16="http://schemas.microsoft.com/office/drawing/2014/main" id="{01978318-3ACE-807E-B640-298D5E01C88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5" name="Line 29">
                          <a:extLst>
                            <a:ext uri="{FF2B5EF4-FFF2-40B4-BE49-F238E27FC236}">
                              <a16:creationId xmlns:a16="http://schemas.microsoft.com/office/drawing/2014/main" id="{8A61ED19-A307-73FC-5222-E30A65FD5AF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6" name="Line 30">
                          <a:extLst>
                            <a:ext uri="{FF2B5EF4-FFF2-40B4-BE49-F238E27FC236}">
                              <a16:creationId xmlns:a16="http://schemas.microsoft.com/office/drawing/2014/main" id="{4383BA02-973C-3096-1E7E-B78D8B3E727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7" name="Line 31">
                          <a:extLst>
                            <a:ext uri="{FF2B5EF4-FFF2-40B4-BE49-F238E27FC236}">
                              <a16:creationId xmlns:a16="http://schemas.microsoft.com/office/drawing/2014/main" id="{40732B68-2B8E-44DC-4DC0-F122B2D304D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8" name="Line 32">
                          <a:extLst>
                            <a:ext uri="{FF2B5EF4-FFF2-40B4-BE49-F238E27FC236}">
                              <a16:creationId xmlns:a16="http://schemas.microsoft.com/office/drawing/2014/main" id="{9595220F-A048-19B5-9F96-B9E3CF4695F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59" name="Line 33">
                          <a:extLst>
                            <a:ext uri="{FF2B5EF4-FFF2-40B4-BE49-F238E27FC236}">
                              <a16:creationId xmlns:a16="http://schemas.microsoft.com/office/drawing/2014/main" id="{955F3147-2F1D-0D62-3B5C-A1662F6726B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60" name="Line 34">
                          <a:extLst>
                            <a:ext uri="{FF2B5EF4-FFF2-40B4-BE49-F238E27FC236}">
                              <a16:creationId xmlns:a16="http://schemas.microsoft.com/office/drawing/2014/main" id="{E26A7ED0-D5EA-F490-8DCF-7985DFFD6CE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61" name="Line 35">
                          <a:extLst>
                            <a:ext uri="{FF2B5EF4-FFF2-40B4-BE49-F238E27FC236}">
                              <a16:creationId xmlns:a16="http://schemas.microsoft.com/office/drawing/2014/main" id="{AE0ADB8E-072B-117C-372F-DB89DE0C3A2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62" name="Line 36">
                          <a:extLst>
                            <a:ext uri="{FF2B5EF4-FFF2-40B4-BE49-F238E27FC236}">
                              <a16:creationId xmlns:a16="http://schemas.microsoft.com/office/drawing/2014/main" id="{B4DE226E-26AF-8043-6708-3C6D4AEEF0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63" name="Line 37">
                          <a:extLst>
                            <a:ext uri="{FF2B5EF4-FFF2-40B4-BE49-F238E27FC236}">
                              <a16:creationId xmlns:a16="http://schemas.microsoft.com/office/drawing/2014/main" id="{290CCA45-E606-DB88-FDF6-6C1527A1DBA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0" name="Line 38">
                          <a:extLst>
                            <a:ext uri="{FF2B5EF4-FFF2-40B4-BE49-F238E27FC236}">
                              <a16:creationId xmlns:a16="http://schemas.microsoft.com/office/drawing/2014/main" id="{C8F8744F-1DD8-E273-F669-22F6BB92EED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1" name="Line 39">
                          <a:extLst>
                            <a:ext uri="{FF2B5EF4-FFF2-40B4-BE49-F238E27FC236}">
                              <a16:creationId xmlns:a16="http://schemas.microsoft.com/office/drawing/2014/main" id="{83449765-DD1D-3647-5CCE-5B473B68200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2" name="Line 40">
                          <a:extLst>
                            <a:ext uri="{FF2B5EF4-FFF2-40B4-BE49-F238E27FC236}">
                              <a16:creationId xmlns:a16="http://schemas.microsoft.com/office/drawing/2014/main" id="{7697E4AF-468F-F867-F6DF-BD7C97DE379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3" name="Line 41">
                          <a:extLst>
                            <a:ext uri="{FF2B5EF4-FFF2-40B4-BE49-F238E27FC236}">
                              <a16:creationId xmlns:a16="http://schemas.microsoft.com/office/drawing/2014/main" id="{2DDCFB8B-5E0C-5DE9-5974-873A5D218C1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4" name="Line 42">
                          <a:extLst>
                            <a:ext uri="{FF2B5EF4-FFF2-40B4-BE49-F238E27FC236}">
                              <a16:creationId xmlns:a16="http://schemas.microsoft.com/office/drawing/2014/main" id="{63E72BC0-CDF5-5877-CFC5-7AD95C6CC85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5" name="Line 43">
                          <a:extLst>
                            <a:ext uri="{FF2B5EF4-FFF2-40B4-BE49-F238E27FC236}">
                              <a16:creationId xmlns:a16="http://schemas.microsoft.com/office/drawing/2014/main" id="{9666D1C7-4467-75FC-91D1-F11635DD4A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6" name="Line 44">
                          <a:extLst>
                            <a:ext uri="{FF2B5EF4-FFF2-40B4-BE49-F238E27FC236}">
                              <a16:creationId xmlns:a16="http://schemas.microsoft.com/office/drawing/2014/main" id="{68089287-BE04-BF6C-B32A-59EAA4233E1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7" name="Line 45">
                          <a:extLst>
                            <a:ext uri="{FF2B5EF4-FFF2-40B4-BE49-F238E27FC236}">
                              <a16:creationId xmlns:a16="http://schemas.microsoft.com/office/drawing/2014/main" id="{56980728-D7F5-91BC-F11C-D54DAAAA7E9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8" name="Line 46">
                          <a:extLst>
                            <a:ext uri="{FF2B5EF4-FFF2-40B4-BE49-F238E27FC236}">
                              <a16:creationId xmlns:a16="http://schemas.microsoft.com/office/drawing/2014/main" id="{4134C1A7-AC25-9D7A-D0A0-BA7589099E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69" name="Line 47">
                          <a:extLst>
                            <a:ext uri="{FF2B5EF4-FFF2-40B4-BE49-F238E27FC236}">
                              <a16:creationId xmlns:a16="http://schemas.microsoft.com/office/drawing/2014/main" id="{2A17DD61-0109-121E-2C87-E625C36258E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0" name="Line 48">
                          <a:extLst>
                            <a:ext uri="{FF2B5EF4-FFF2-40B4-BE49-F238E27FC236}">
                              <a16:creationId xmlns:a16="http://schemas.microsoft.com/office/drawing/2014/main" id="{1AB026BB-A806-1D84-D7D2-44C39162AF3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1" name="Line 49">
                          <a:extLst>
                            <a:ext uri="{FF2B5EF4-FFF2-40B4-BE49-F238E27FC236}">
                              <a16:creationId xmlns:a16="http://schemas.microsoft.com/office/drawing/2014/main" id="{EA0B839A-24F2-50FD-02D2-FAF1BBBB21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2" name="Freeform 50">
                          <a:extLst>
                            <a:ext uri="{FF2B5EF4-FFF2-40B4-BE49-F238E27FC236}">
                              <a16:creationId xmlns:a16="http://schemas.microsoft.com/office/drawing/2014/main" id="{D3F42B1B-0F12-8B6F-2E8C-A19AA4084AAC}"/>
                            </a:ext>
                          </a:extLst>
                        </p:cNvPr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15 w 1537"/>
                            <a:gd name="T1" fmla="*/ 1264 h 1768"/>
                            <a:gd name="T2" fmla="*/ 1064 w 1537"/>
                            <a:gd name="T3" fmla="*/ 1402 h 1768"/>
                            <a:gd name="T4" fmla="*/ 1222 w 1537"/>
                            <a:gd name="T5" fmla="*/ 1528 h 1768"/>
                            <a:gd name="T6" fmla="*/ 1377 w 1537"/>
                            <a:gd name="T7" fmla="*/ 1654 h 1768"/>
                            <a:gd name="T8" fmla="*/ 1541 w 1537"/>
                            <a:gd name="T9" fmla="*/ 1768 h 1768"/>
                            <a:gd name="T10" fmla="*/ 1547 w 1537"/>
                            <a:gd name="T11" fmla="*/ 1768 h 1768"/>
                            <a:gd name="T12" fmla="*/ 1383 w 1537"/>
                            <a:gd name="T13" fmla="*/ 1654 h 1768"/>
                            <a:gd name="T14" fmla="*/ 1228 w 1537"/>
                            <a:gd name="T15" fmla="*/ 1534 h 1768"/>
                            <a:gd name="T16" fmla="*/ 1070 w 1537"/>
                            <a:gd name="T17" fmla="*/ 1402 h 1768"/>
                            <a:gd name="T18" fmla="*/ 921 w 1537"/>
                            <a:gd name="T19" fmla="*/ 1258 h 1768"/>
                            <a:gd name="T20" fmla="*/ 769 w 1537"/>
                            <a:gd name="T21" fmla="*/ 1115 h 1768"/>
                            <a:gd name="T22" fmla="*/ 632 w 1537"/>
                            <a:gd name="T23" fmla="*/ 959 h 1768"/>
                            <a:gd name="T24" fmla="*/ 500 w 1537"/>
                            <a:gd name="T25" fmla="*/ 803 h 1768"/>
                            <a:gd name="T26" fmla="*/ 379 w 1537"/>
                            <a:gd name="T27" fmla="*/ 647 h 1768"/>
                            <a:gd name="T28" fmla="*/ 271 w 1537"/>
                            <a:gd name="T29" fmla="*/ 485 h 1768"/>
                            <a:gd name="T30" fmla="*/ 169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9 w 1537"/>
                            <a:gd name="T41" fmla="*/ 335 h 1768"/>
                            <a:gd name="T42" fmla="*/ 271 w 1537"/>
                            <a:gd name="T43" fmla="*/ 491 h 1768"/>
                            <a:gd name="T44" fmla="*/ 379 w 1537"/>
                            <a:gd name="T45" fmla="*/ 653 h 1768"/>
                            <a:gd name="T46" fmla="*/ 500 w 1537"/>
                            <a:gd name="T47" fmla="*/ 809 h 1768"/>
                            <a:gd name="T48" fmla="*/ 632 w 1537"/>
                            <a:gd name="T49" fmla="*/ 965 h 1768"/>
                            <a:gd name="T50" fmla="*/ 769 w 1537"/>
                            <a:gd name="T51" fmla="*/ 1121 h 1768"/>
                            <a:gd name="T52" fmla="*/ 915 w 1537"/>
                            <a:gd name="T53" fmla="*/ 1264 h 1768"/>
                            <a:gd name="T54" fmla="*/ 915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it-IT"/>
                        </a:p>
                      </p:txBody>
                    </p:sp>
                    <p:grpSp>
                      <p:nvGrpSpPr>
                        <p:cNvPr id="29773" name="Group 51">
                          <a:extLst>
                            <a:ext uri="{FF2B5EF4-FFF2-40B4-BE49-F238E27FC236}">
                              <a16:creationId xmlns:a16="http://schemas.microsoft.com/office/drawing/2014/main" id="{27EAA8FB-5011-6EBD-2CF6-DC469290C22D}"/>
                            </a:ext>
                          </a:extLst>
                        </p:cNvPr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29810" name="Oval 52">
                            <a:extLst>
                              <a:ext uri="{FF2B5EF4-FFF2-40B4-BE49-F238E27FC236}">
                                <a16:creationId xmlns:a16="http://schemas.microsoft.com/office/drawing/2014/main" id="{68AE9FB3-F0AA-AA4A-A108-5F192225EA0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6" y="2870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1" name="Oval 53">
                            <a:extLst>
                              <a:ext uri="{FF2B5EF4-FFF2-40B4-BE49-F238E27FC236}">
                                <a16:creationId xmlns:a16="http://schemas.microsoft.com/office/drawing/2014/main" id="{40973263-3212-F841-A7B0-BDD732B7C51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2" name="Oval 54">
                            <a:extLst>
                              <a:ext uri="{FF2B5EF4-FFF2-40B4-BE49-F238E27FC236}">
                                <a16:creationId xmlns:a16="http://schemas.microsoft.com/office/drawing/2014/main" id="{AEE0F708-7443-67CC-F614-C778C97C2C8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3" name="Oval 55">
                            <a:extLst>
                              <a:ext uri="{FF2B5EF4-FFF2-40B4-BE49-F238E27FC236}">
                                <a16:creationId xmlns:a16="http://schemas.microsoft.com/office/drawing/2014/main" id="{8EAAEAE3-3B19-E74A-D424-47E3CC22406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4" name="Oval 56">
                            <a:extLst>
                              <a:ext uri="{FF2B5EF4-FFF2-40B4-BE49-F238E27FC236}">
                                <a16:creationId xmlns:a16="http://schemas.microsoft.com/office/drawing/2014/main" id="{A7B67610-460A-37DC-A9DD-4A3BFF9D781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5" name="Oval 57">
                            <a:extLst>
                              <a:ext uri="{FF2B5EF4-FFF2-40B4-BE49-F238E27FC236}">
                                <a16:creationId xmlns:a16="http://schemas.microsoft.com/office/drawing/2014/main" id="{470C0287-9A09-68DF-C898-59D7DC1F7F9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6" name="Oval 58">
                            <a:extLst>
                              <a:ext uri="{FF2B5EF4-FFF2-40B4-BE49-F238E27FC236}">
                                <a16:creationId xmlns:a16="http://schemas.microsoft.com/office/drawing/2014/main" id="{2581ADF2-5922-3F49-583B-517FA4734A2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7" y="1866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7" name="Oval 59">
                            <a:extLst>
                              <a:ext uri="{FF2B5EF4-FFF2-40B4-BE49-F238E27FC236}">
                                <a16:creationId xmlns:a16="http://schemas.microsoft.com/office/drawing/2014/main" id="{CA130BCA-5F2F-4405-866C-0053FDF5402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8" name="Oval 60">
                            <a:extLst>
                              <a:ext uri="{FF2B5EF4-FFF2-40B4-BE49-F238E27FC236}">
                                <a16:creationId xmlns:a16="http://schemas.microsoft.com/office/drawing/2014/main" id="{83166840-C340-B3DB-7875-45DC508F3CA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9" y="1537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19" name="Oval 61">
                            <a:extLst>
                              <a:ext uri="{FF2B5EF4-FFF2-40B4-BE49-F238E27FC236}">
                                <a16:creationId xmlns:a16="http://schemas.microsoft.com/office/drawing/2014/main" id="{3F6F9C28-F129-1647-5DEE-0EE13C5F209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4" y="1358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20" name="Oval 62">
                            <a:extLst>
                              <a:ext uri="{FF2B5EF4-FFF2-40B4-BE49-F238E27FC236}">
                                <a16:creationId xmlns:a16="http://schemas.microsoft.com/office/drawing/2014/main" id="{0DF26356-0881-CC27-2ED8-DF783270855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9821" name="Oval 63">
                            <a:extLst>
                              <a:ext uri="{FF2B5EF4-FFF2-40B4-BE49-F238E27FC236}">
                                <a16:creationId xmlns:a16="http://schemas.microsoft.com/office/drawing/2014/main" id="{F1D38A2C-B41D-9B8A-2CD1-53ED1F93A7B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8" y="1003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774" name="Line 64">
                          <a:extLst>
                            <a:ext uri="{FF2B5EF4-FFF2-40B4-BE49-F238E27FC236}">
                              <a16:creationId xmlns:a16="http://schemas.microsoft.com/office/drawing/2014/main" id="{609C2ACC-A253-2E4F-6D3A-8390C38A11F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5" name="Line 65">
                          <a:extLst>
                            <a:ext uri="{FF2B5EF4-FFF2-40B4-BE49-F238E27FC236}">
                              <a16:creationId xmlns:a16="http://schemas.microsoft.com/office/drawing/2014/main" id="{1C9F02E5-5108-B988-F990-C318B81F8D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6" name="Line 66">
                          <a:extLst>
                            <a:ext uri="{FF2B5EF4-FFF2-40B4-BE49-F238E27FC236}">
                              <a16:creationId xmlns:a16="http://schemas.microsoft.com/office/drawing/2014/main" id="{F2346013-8595-FAF1-62A8-4AAA586B43B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7" name="Line 67">
                          <a:extLst>
                            <a:ext uri="{FF2B5EF4-FFF2-40B4-BE49-F238E27FC236}">
                              <a16:creationId xmlns:a16="http://schemas.microsoft.com/office/drawing/2014/main" id="{F7D53E35-E96B-D25D-6048-A759EC2688E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8" name="Line 68">
                          <a:extLst>
                            <a:ext uri="{FF2B5EF4-FFF2-40B4-BE49-F238E27FC236}">
                              <a16:creationId xmlns:a16="http://schemas.microsoft.com/office/drawing/2014/main" id="{6A8383EB-B324-817E-A324-8CF415CCC97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79" name="Line 69">
                          <a:extLst>
                            <a:ext uri="{FF2B5EF4-FFF2-40B4-BE49-F238E27FC236}">
                              <a16:creationId xmlns:a16="http://schemas.microsoft.com/office/drawing/2014/main" id="{B21A2765-3533-2E03-14C2-73655E90AC7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0" name="Line 70">
                          <a:extLst>
                            <a:ext uri="{FF2B5EF4-FFF2-40B4-BE49-F238E27FC236}">
                              <a16:creationId xmlns:a16="http://schemas.microsoft.com/office/drawing/2014/main" id="{B88CDDCB-82B9-6464-AFAD-F8D7E8B3B52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1" name="Line 71">
                          <a:extLst>
                            <a:ext uri="{FF2B5EF4-FFF2-40B4-BE49-F238E27FC236}">
                              <a16:creationId xmlns:a16="http://schemas.microsoft.com/office/drawing/2014/main" id="{590120B2-F064-08CD-9D6F-9762A95991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2" name="Line 72">
                          <a:extLst>
                            <a:ext uri="{FF2B5EF4-FFF2-40B4-BE49-F238E27FC236}">
                              <a16:creationId xmlns:a16="http://schemas.microsoft.com/office/drawing/2014/main" id="{9F069098-5754-6B0C-BCAB-238781368F0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3" name="Line 73">
                          <a:extLst>
                            <a:ext uri="{FF2B5EF4-FFF2-40B4-BE49-F238E27FC236}">
                              <a16:creationId xmlns:a16="http://schemas.microsoft.com/office/drawing/2014/main" id="{D87DCC23-441D-0EDB-31EF-38E1AED61A0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4" name="Line 74">
                          <a:extLst>
                            <a:ext uri="{FF2B5EF4-FFF2-40B4-BE49-F238E27FC236}">
                              <a16:creationId xmlns:a16="http://schemas.microsoft.com/office/drawing/2014/main" id="{8884891E-A5B8-D303-E542-40A3F982578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5" name="Line 75">
                          <a:extLst>
                            <a:ext uri="{FF2B5EF4-FFF2-40B4-BE49-F238E27FC236}">
                              <a16:creationId xmlns:a16="http://schemas.microsoft.com/office/drawing/2014/main" id="{0F6A4E67-3D43-8A95-B1EA-226AF4B4112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6" name="Line 76">
                          <a:extLst>
                            <a:ext uri="{FF2B5EF4-FFF2-40B4-BE49-F238E27FC236}">
                              <a16:creationId xmlns:a16="http://schemas.microsoft.com/office/drawing/2014/main" id="{BCFC7F50-6AFF-27CF-63FF-95A3612D8E0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7" name="Line 77">
                          <a:extLst>
                            <a:ext uri="{FF2B5EF4-FFF2-40B4-BE49-F238E27FC236}">
                              <a16:creationId xmlns:a16="http://schemas.microsoft.com/office/drawing/2014/main" id="{0ED9F5DE-46D0-F2D7-E7A3-A10FF6B59FB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8" name="Line 78">
                          <a:extLst>
                            <a:ext uri="{FF2B5EF4-FFF2-40B4-BE49-F238E27FC236}">
                              <a16:creationId xmlns:a16="http://schemas.microsoft.com/office/drawing/2014/main" id="{FC571070-7360-7094-98BA-4F5863EAEAB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89" name="Line 79">
                          <a:extLst>
                            <a:ext uri="{FF2B5EF4-FFF2-40B4-BE49-F238E27FC236}">
                              <a16:creationId xmlns:a16="http://schemas.microsoft.com/office/drawing/2014/main" id="{1F677BE2-C332-8C39-33BF-2F2BD394C8F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0" name="Line 80">
                          <a:extLst>
                            <a:ext uri="{FF2B5EF4-FFF2-40B4-BE49-F238E27FC236}">
                              <a16:creationId xmlns:a16="http://schemas.microsoft.com/office/drawing/2014/main" id="{2B00736A-C0F7-52DC-08BE-DFD53D4743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1" name="Line 81">
                          <a:extLst>
                            <a:ext uri="{FF2B5EF4-FFF2-40B4-BE49-F238E27FC236}">
                              <a16:creationId xmlns:a16="http://schemas.microsoft.com/office/drawing/2014/main" id="{C0E116BC-E27A-F1D9-59FA-4D280FA5225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2" name="Line 82">
                          <a:extLst>
                            <a:ext uri="{FF2B5EF4-FFF2-40B4-BE49-F238E27FC236}">
                              <a16:creationId xmlns:a16="http://schemas.microsoft.com/office/drawing/2014/main" id="{2E20B1AF-8939-574C-C597-730AA5F2FAB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3" name="Line 83">
                          <a:extLst>
                            <a:ext uri="{FF2B5EF4-FFF2-40B4-BE49-F238E27FC236}">
                              <a16:creationId xmlns:a16="http://schemas.microsoft.com/office/drawing/2014/main" id="{BB6B2FB5-40DC-E7E8-A749-7783E476345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4" name="Line 84">
                          <a:extLst>
                            <a:ext uri="{FF2B5EF4-FFF2-40B4-BE49-F238E27FC236}">
                              <a16:creationId xmlns:a16="http://schemas.microsoft.com/office/drawing/2014/main" id="{8DEC3F78-4509-6607-BCC9-BABFD440B89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5" name="Line 85">
                          <a:extLst>
                            <a:ext uri="{FF2B5EF4-FFF2-40B4-BE49-F238E27FC236}">
                              <a16:creationId xmlns:a16="http://schemas.microsoft.com/office/drawing/2014/main" id="{C786A06B-47C5-B685-489E-827BEF22A0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6" name="Line 86">
                          <a:extLst>
                            <a:ext uri="{FF2B5EF4-FFF2-40B4-BE49-F238E27FC236}">
                              <a16:creationId xmlns:a16="http://schemas.microsoft.com/office/drawing/2014/main" id="{796224B9-4B46-9595-869A-CE0D35B26FA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7" name="Line 87">
                          <a:extLst>
                            <a:ext uri="{FF2B5EF4-FFF2-40B4-BE49-F238E27FC236}">
                              <a16:creationId xmlns:a16="http://schemas.microsoft.com/office/drawing/2014/main" id="{AC4E20FD-5C14-8C85-DFFC-73F81C2AC0C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8" name="Line 88">
                          <a:extLst>
                            <a:ext uri="{FF2B5EF4-FFF2-40B4-BE49-F238E27FC236}">
                              <a16:creationId xmlns:a16="http://schemas.microsoft.com/office/drawing/2014/main" id="{E3B58ED1-89E6-5A3A-D0E4-9D2BAD17017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799" name="Line 89">
                          <a:extLst>
                            <a:ext uri="{FF2B5EF4-FFF2-40B4-BE49-F238E27FC236}">
                              <a16:creationId xmlns:a16="http://schemas.microsoft.com/office/drawing/2014/main" id="{833619BC-4AF5-4D91-5DF2-B023D2E3B58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0" name="Line 90">
                          <a:extLst>
                            <a:ext uri="{FF2B5EF4-FFF2-40B4-BE49-F238E27FC236}">
                              <a16:creationId xmlns:a16="http://schemas.microsoft.com/office/drawing/2014/main" id="{45793187-6321-0D72-495B-BF71832C1F8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1" name="Line 91">
                          <a:extLst>
                            <a:ext uri="{FF2B5EF4-FFF2-40B4-BE49-F238E27FC236}">
                              <a16:creationId xmlns:a16="http://schemas.microsoft.com/office/drawing/2014/main" id="{52E8CFCA-F83C-C20F-053C-BA5CAA47A6D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2" name="Line 92">
                          <a:extLst>
                            <a:ext uri="{FF2B5EF4-FFF2-40B4-BE49-F238E27FC236}">
                              <a16:creationId xmlns:a16="http://schemas.microsoft.com/office/drawing/2014/main" id="{F6DD47BE-B87A-1E0A-3A49-6BE2565DB3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3" name="Line 93">
                          <a:extLst>
                            <a:ext uri="{FF2B5EF4-FFF2-40B4-BE49-F238E27FC236}">
                              <a16:creationId xmlns:a16="http://schemas.microsoft.com/office/drawing/2014/main" id="{6D3F140C-CA12-84EE-0CBE-7A0306583C5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4" name="Line 94">
                          <a:extLst>
                            <a:ext uri="{FF2B5EF4-FFF2-40B4-BE49-F238E27FC236}">
                              <a16:creationId xmlns:a16="http://schemas.microsoft.com/office/drawing/2014/main" id="{B698AD77-9D6D-CFF5-6053-27A9E331CF7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5" name="Line 95">
                          <a:extLst>
                            <a:ext uri="{FF2B5EF4-FFF2-40B4-BE49-F238E27FC236}">
                              <a16:creationId xmlns:a16="http://schemas.microsoft.com/office/drawing/2014/main" id="{DD485782-D49F-7F26-19D4-79BD3877527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6" name="Line 96">
                          <a:extLst>
                            <a:ext uri="{FF2B5EF4-FFF2-40B4-BE49-F238E27FC236}">
                              <a16:creationId xmlns:a16="http://schemas.microsoft.com/office/drawing/2014/main" id="{20341461-1869-167A-E169-481719CCA58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7" name="Line 97">
                          <a:extLst>
                            <a:ext uri="{FF2B5EF4-FFF2-40B4-BE49-F238E27FC236}">
                              <a16:creationId xmlns:a16="http://schemas.microsoft.com/office/drawing/2014/main" id="{1CA3DB6D-C8AB-E93C-BE6A-B1F449EB64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8" name="Line 98">
                          <a:extLst>
                            <a:ext uri="{FF2B5EF4-FFF2-40B4-BE49-F238E27FC236}">
                              <a16:creationId xmlns:a16="http://schemas.microsoft.com/office/drawing/2014/main" id="{3D3C45BC-054D-818F-6B7B-DCB2BC9CA22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9809" name="Line 99">
                          <a:extLst>
                            <a:ext uri="{FF2B5EF4-FFF2-40B4-BE49-F238E27FC236}">
                              <a16:creationId xmlns:a16="http://schemas.microsoft.com/office/drawing/2014/main" id="{634DFD80-7E41-CB52-9759-35629689AB8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8" name="Group 100">
                <a:extLst>
                  <a:ext uri="{FF2B5EF4-FFF2-40B4-BE49-F238E27FC236}">
                    <a16:creationId xmlns:a16="http://schemas.microsoft.com/office/drawing/2014/main" id="{0DBEBD90-49FE-76CD-E3D6-60B9CEF1A75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9" name="Line 101">
                  <a:extLst>
                    <a:ext uri="{FF2B5EF4-FFF2-40B4-BE49-F238E27FC236}">
                      <a16:creationId xmlns:a16="http://schemas.microsoft.com/office/drawing/2014/main" id="{781E9C97-69C1-A58F-D34F-EE24FB023D9A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20" name="Line 102">
                  <a:extLst>
                    <a:ext uri="{FF2B5EF4-FFF2-40B4-BE49-F238E27FC236}">
                      <a16:creationId xmlns:a16="http://schemas.microsoft.com/office/drawing/2014/main" id="{0FAAC072-C098-9531-3317-C9585E9FA31D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grpSp>
              <p:nvGrpSpPr>
                <p:cNvPr id="21" name="Group 103">
                  <a:extLst>
                    <a:ext uri="{FF2B5EF4-FFF2-40B4-BE49-F238E27FC236}">
                      <a16:creationId xmlns:a16="http://schemas.microsoft.com/office/drawing/2014/main" id="{A5760E9D-07B6-AB09-642D-4110774EE8EB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22" name="Line 104">
                    <a:extLst>
                      <a:ext uri="{FF2B5EF4-FFF2-40B4-BE49-F238E27FC236}">
                        <a16:creationId xmlns:a16="http://schemas.microsoft.com/office/drawing/2014/main" id="{9E368933-EF9B-18C8-2715-1C5499DA7B76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3" name="Freeform 105">
                    <a:extLst>
                      <a:ext uri="{FF2B5EF4-FFF2-40B4-BE49-F238E27FC236}">
                        <a16:creationId xmlns:a16="http://schemas.microsoft.com/office/drawing/2014/main" id="{EAA1440C-F308-000E-693D-5F9387A7487C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24" name="Line 106">
                    <a:extLst>
                      <a:ext uri="{FF2B5EF4-FFF2-40B4-BE49-F238E27FC236}">
                        <a16:creationId xmlns:a16="http://schemas.microsoft.com/office/drawing/2014/main" id="{D48E8BA3-916D-9289-B5D1-75A9E943A7CA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" name="Line 107">
                    <a:extLst>
                      <a:ext uri="{FF2B5EF4-FFF2-40B4-BE49-F238E27FC236}">
                        <a16:creationId xmlns:a16="http://schemas.microsoft.com/office/drawing/2014/main" id="{BB8E9A86-7E83-C052-89E8-73B07234B87C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6" name="Line 108">
                    <a:extLst>
                      <a:ext uri="{FF2B5EF4-FFF2-40B4-BE49-F238E27FC236}">
                        <a16:creationId xmlns:a16="http://schemas.microsoft.com/office/drawing/2014/main" id="{AD972A6A-EDEF-26D1-2121-DFBF13FEB369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7" name="Line 109">
                    <a:extLst>
                      <a:ext uri="{FF2B5EF4-FFF2-40B4-BE49-F238E27FC236}">
                        <a16:creationId xmlns:a16="http://schemas.microsoft.com/office/drawing/2014/main" id="{365A5ED4-C4BD-3602-094D-FF826C23671D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" name="Line 110">
                    <a:extLst>
                      <a:ext uri="{FF2B5EF4-FFF2-40B4-BE49-F238E27FC236}">
                        <a16:creationId xmlns:a16="http://schemas.microsoft.com/office/drawing/2014/main" id="{65E151A2-19CF-4081-47D3-CF3730D30D73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" name="Line 111">
                    <a:extLst>
                      <a:ext uri="{FF2B5EF4-FFF2-40B4-BE49-F238E27FC236}">
                        <a16:creationId xmlns:a16="http://schemas.microsoft.com/office/drawing/2014/main" id="{63B4A959-5599-BCF3-3C16-9180DA643B46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" name="Line 112">
                    <a:extLst>
                      <a:ext uri="{FF2B5EF4-FFF2-40B4-BE49-F238E27FC236}">
                        <a16:creationId xmlns:a16="http://schemas.microsoft.com/office/drawing/2014/main" id="{C5D478A6-2823-6B6B-BEC9-4204D1466ACA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4" name="Group 113">
              <a:extLst>
                <a:ext uri="{FF2B5EF4-FFF2-40B4-BE49-F238E27FC236}">
                  <a16:creationId xmlns:a16="http://schemas.microsoft.com/office/drawing/2014/main" id="{9E02EB93-F60F-505E-C678-621073737D9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5" name="Freeform 114">
                <a:extLst>
                  <a:ext uri="{FF2B5EF4-FFF2-40B4-BE49-F238E27FC236}">
                    <a16:creationId xmlns:a16="http://schemas.microsoft.com/office/drawing/2014/main" id="{AA35E759-05A7-29C8-1164-2F1F1152A4F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9 w 1435"/>
                  <a:gd name="T1" fmla="*/ 1150 h 1618"/>
                  <a:gd name="T2" fmla="*/ 747 w 1435"/>
                  <a:gd name="T3" fmla="*/ 1019 h 1618"/>
                  <a:gd name="T4" fmla="*/ 614 w 1435"/>
                  <a:gd name="T5" fmla="*/ 875 h 1618"/>
                  <a:gd name="T6" fmla="*/ 494 w 1435"/>
                  <a:gd name="T7" fmla="*/ 737 h 1618"/>
                  <a:gd name="T8" fmla="*/ 379 w 1435"/>
                  <a:gd name="T9" fmla="*/ 593 h 1618"/>
                  <a:gd name="T10" fmla="*/ 277 w 1435"/>
                  <a:gd name="T11" fmla="*/ 443 h 1618"/>
                  <a:gd name="T12" fmla="*/ 175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5 w 1435"/>
                  <a:gd name="T23" fmla="*/ 305 h 1618"/>
                  <a:gd name="T24" fmla="*/ 271 w 1435"/>
                  <a:gd name="T25" fmla="*/ 449 h 1618"/>
                  <a:gd name="T26" fmla="*/ 379 w 1435"/>
                  <a:gd name="T27" fmla="*/ 593 h 1618"/>
                  <a:gd name="T28" fmla="*/ 494 w 1435"/>
                  <a:gd name="T29" fmla="*/ 737 h 1618"/>
                  <a:gd name="T30" fmla="*/ 614 w 1435"/>
                  <a:gd name="T31" fmla="*/ 881 h 1618"/>
                  <a:gd name="T32" fmla="*/ 741 w 1435"/>
                  <a:gd name="T33" fmla="*/ 1019 h 1618"/>
                  <a:gd name="T34" fmla="*/ 879 w 1435"/>
                  <a:gd name="T35" fmla="*/ 1150 h 1618"/>
                  <a:gd name="T36" fmla="*/ 1018 w 1435"/>
                  <a:gd name="T37" fmla="*/ 1276 h 1618"/>
                  <a:gd name="T38" fmla="*/ 1156 w 1435"/>
                  <a:gd name="T39" fmla="*/ 1396 h 1618"/>
                  <a:gd name="T40" fmla="*/ 1294 w 1435"/>
                  <a:gd name="T41" fmla="*/ 1510 h 1618"/>
                  <a:gd name="T42" fmla="*/ 1439 w 1435"/>
                  <a:gd name="T43" fmla="*/ 1618 h 1618"/>
                  <a:gd name="T44" fmla="*/ 1445 w 1435"/>
                  <a:gd name="T45" fmla="*/ 1618 h 1618"/>
                  <a:gd name="T46" fmla="*/ 1302 w 1435"/>
                  <a:gd name="T47" fmla="*/ 1510 h 1618"/>
                  <a:gd name="T48" fmla="*/ 1162 w 1435"/>
                  <a:gd name="T49" fmla="*/ 1396 h 1618"/>
                  <a:gd name="T50" fmla="*/ 1018 w 1435"/>
                  <a:gd name="T51" fmla="*/ 1276 h 1618"/>
                  <a:gd name="T52" fmla="*/ 879 w 1435"/>
                  <a:gd name="T53" fmla="*/ 1150 h 1618"/>
                  <a:gd name="T54" fmla="*/ 879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6" name="Freeform 115">
                <a:extLst>
                  <a:ext uri="{FF2B5EF4-FFF2-40B4-BE49-F238E27FC236}">
                    <a16:creationId xmlns:a16="http://schemas.microsoft.com/office/drawing/2014/main" id="{45AC9737-AB9B-5095-BCF9-6EC19A7B7C7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63 w 1668"/>
                  <a:gd name="T1" fmla="*/ 1463 h 2014"/>
                  <a:gd name="T2" fmla="*/ 793 w 1668"/>
                  <a:gd name="T3" fmla="*/ 1289 h 2014"/>
                  <a:gd name="T4" fmla="*/ 638 w 1668"/>
                  <a:gd name="T5" fmla="*/ 1115 h 2014"/>
                  <a:gd name="T6" fmla="*/ 492 w 1668"/>
                  <a:gd name="T7" fmla="*/ 929 h 2014"/>
                  <a:gd name="T8" fmla="*/ 367 w 1668"/>
                  <a:gd name="T9" fmla="*/ 743 h 2014"/>
                  <a:gd name="T10" fmla="*/ 253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3 w 1668"/>
                  <a:gd name="T25" fmla="*/ 569 h 2014"/>
                  <a:gd name="T26" fmla="*/ 367 w 1668"/>
                  <a:gd name="T27" fmla="*/ 755 h 2014"/>
                  <a:gd name="T28" fmla="*/ 492 w 1668"/>
                  <a:gd name="T29" fmla="*/ 935 h 2014"/>
                  <a:gd name="T30" fmla="*/ 638 w 1668"/>
                  <a:gd name="T31" fmla="*/ 1115 h 2014"/>
                  <a:gd name="T32" fmla="*/ 793 w 1668"/>
                  <a:gd name="T33" fmla="*/ 1295 h 2014"/>
                  <a:gd name="T34" fmla="*/ 963 w 1668"/>
                  <a:gd name="T35" fmla="*/ 1463 h 2014"/>
                  <a:gd name="T36" fmla="*/ 1136 w 1668"/>
                  <a:gd name="T37" fmla="*/ 1618 h 2014"/>
                  <a:gd name="T38" fmla="*/ 1311 w 1668"/>
                  <a:gd name="T39" fmla="*/ 1762 h 2014"/>
                  <a:gd name="T40" fmla="*/ 1491 w 1668"/>
                  <a:gd name="T41" fmla="*/ 1894 h 2014"/>
                  <a:gd name="T42" fmla="*/ 1672 w 1668"/>
                  <a:gd name="T43" fmla="*/ 2014 h 2014"/>
                  <a:gd name="T44" fmla="*/ 1678 w 1668"/>
                  <a:gd name="T45" fmla="*/ 2014 h 2014"/>
                  <a:gd name="T46" fmla="*/ 1491 w 1668"/>
                  <a:gd name="T47" fmla="*/ 1894 h 2014"/>
                  <a:gd name="T48" fmla="*/ 1311 w 1668"/>
                  <a:gd name="T49" fmla="*/ 1762 h 2014"/>
                  <a:gd name="T50" fmla="*/ 1136 w 1668"/>
                  <a:gd name="T51" fmla="*/ 1618 h 2014"/>
                  <a:gd name="T52" fmla="*/ 963 w 1668"/>
                  <a:gd name="T53" fmla="*/ 1463 h 2014"/>
                  <a:gd name="T54" fmla="*/ 963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7" name="Rectangle 116">
                <a:extLst>
                  <a:ext uri="{FF2B5EF4-FFF2-40B4-BE49-F238E27FC236}">
                    <a16:creationId xmlns:a16="http://schemas.microsoft.com/office/drawing/2014/main" id="{49BEEF8C-7F8C-0BB0-03E7-27E224F1DE0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8" name="Rectangle 117">
                <a:extLst>
                  <a:ext uri="{FF2B5EF4-FFF2-40B4-BE49-F238E27FC236}">
                    <a16:creationId xmlns:a16="http://schemas.microsoft.com/office/drawing/2014/main" id="{47C82E65-565D-AADF-A174-6DAE74D84FF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9" name="Rectangle 118">
                <a:extLst>
                  <a:ext uri="{FF2B5EF4-FFF2-40B4-BE49-F238E27FC236}">
                    <a16:creationId xmlns:a16="http://schemas.microsoft.com/office/drawing/2014/main" id="{D0B8A145-D566-92B3-CBE6-BBE6D3DA152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3417299">
                <a:off x="1018" y="2695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10" name="Rectangle 119">
                <a:extLst>
                  <a:ext uri="{FF2B5EF4-FFF2-40B4-BE49-F238E27FC236}">
                    <a16:creationId xmlns:a16="http://schemas.microsoft.com/office/drawing/2014/main" id="{84229665-E3DB-47E5-2E46-4B1F245AD5E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grpSp>
            <p:nvGrpSpPr>
              <p:cNvPr id="11" name="Group 120">
                <a:extLst>
                  <a:ext uri="{FF2B5EF4-FFF2-40B4-BE49-F238E27FC236}">
                    <a16:creationId xmlns:a16="http://schemas.microsoft.com/office/drawing/2014/main" id="{DF56214E-026F-D68E-C703-3BD36E3424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2" name="Oval 121">
                  <a:extLst>
                    <a:ext uri="{FF2B5EF4-FFF2-40B4-BE49-F238E27FC236}">
                      <a16:creationId xmlns:a16="http://schemas.microsoft.com/office/drawing/2014/main" id="{A6031E44-4DA2-1F7A-37C9-6853E0623D4A}"/>
                    </a:ext>
                  </a:extLst>
                </p:cNvPr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13" name="Freeform 122">
                  <a:extLst>
                    <a:ext uri="{FF2B5EF4-FFF2-40B4-BE49-F238E27FC236}">
                      <a16:creationId xmlns:a16="http://schemas.microsoft.com/office/drawing/2014/main" id="{7440FB39-2901-1F54-F4EB-BFDC376D9902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1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14" name="Freeform 123">
                  <a:extLst>
                    <a:ext uri="{FF2B5EF4-FFF2-40B4-BE49-F238E27FC236}">
                      <a16:creationId xmlns:a16="http://schemas.microsoft.com/office/drawing/2014/main" id="{578C91A6-E50E-40FF-0810-18BF75AD2948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144" y="1366"/>
                  <a:ext cx="163" cy="156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15" name="Freeform 124">
                  <a:extLst>
                    <a:ext uri="{FF2B5EF4-FFF2-40B4-BE49-F238E27FC236}">
                      <a16:creationId xmlns:a16="http://schemas.microsoft.com/office/drawing/2014/main" id="{D47E9B50-EEC8-89FB-31E0-4FB6B4593E47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9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16" name="Freeform 125">
                  <a:extLst>
                    <a:ext uri="{FF2B5EF4-FFF2-40B4-BE49-F238E27FC236}">
                      <a16:creationId xmlns:a16="http://schemas.microsoft.com/office/drawing/2014/main" id="{4E019B72-E29C-F789-E662-A531EF4D7DE5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9822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9823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9824" name="Rectangle 128">
            <a:extLst>
              <a:ext uri="{FF2B5EF4-FFF2-40B4-BE49-F238E27FC236}">
                <a16:creationId xmlns:a16="http://schemas.microsoft.com/office/drawing/2014/main" id="{0502DF11-F087-EA2E-291F-8A0DD035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825" name="Rectangle 129">
            <a:extLst>
              <a:ext uri="{FF2B5EF4-FFF2-40B4-BE49-F238E27FC236}">
                <a16:creationId xmlns:a16="http://schemas.microsoft.com/office/drawing/2014/main" id="{BE1B212D-5DC0-D8C5-D208-67BBFAE5C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826" name="Rectangle 130">
            <a:extLst>
              <a:ext uri="{FF2B5EF4-FFF2-40B4-BE49-F238E27FC236}">
                <a16:creationId xmlns:a16="http://schemas.microsoft.com/office/drawing/2014/main" id="{F2A73D2E-77B8-A034-5773-35AFA8C57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effectLst/>
              </a:defRPr>
            </a:lvl1pPr>
          </a:lstStyle>
          <a:p>
            <a:fld id="{5D5CF09D-BD20-044C-802E-171CE27EB46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901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CC7EFFEF-033B-B5C4-3FAD-F7883C815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F37FF82D-C8AA-43CA-912D-176BA2035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157813B7-9DA2-DA56-D6D5-13285BE3E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B4884-213B-DF4B-840B-2EA656E02BBB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1377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287A8BEC-84AF-3ACE-B10E-914D59FBB8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BCF863A5-40C3-F4B7-F6F6-BBAEC21EE1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DF359B70-6E34-0102-2659-53FAEC4E3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39861-3781-5D47-AE95-45C16AD7D61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0937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30DABE3C-A4AF-67BC-96DD-0AF4C2AA9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ADEC0BDF-FECB-9967-01E6-4DAE919DC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8AF3D86E-B7BA-6D72-23EE-7BE98ABCF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01306-309E-A940-BE42-5438A1B2261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5039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9351FD73-20A8-C98B-290C-867FA9507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4B812B93-3D6E-3D4E-9F12-80562C361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EBFA6F9C-D32C-914B-2F37-78423AA06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5886A-A71C-EB4D-ABCB-0351EF21925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310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18EEEEC2-A098-2DB3-282D-41E1B09E6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974A4C59-0431-71F8-B0FA-9944D8832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F03DD9AC-D277-D00B-946C-AAFFE9447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1052E-5CA6-7445-9CA4-EBF2B8FE2963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50524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6">
            <a:extLst>
              <a:ext uri="{FF2B5EF4-FFF2-40B4-BE49-F238E27FC236}">
                <a16:creationId xmlns:a16="http://schemas.microsoft.com/office/drawing/2014/main" id="{19476DA3-1202-E602-3B05-BCBAF96C07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7">
            <a:extLst>
              <a:ext uri="{FF2B5EF4-FFF2-40B4-BE49-F238E27FC236}">
                <a16:creationId xmlns:a16="http://schemas.microsoft.com/office/drawing/2014/main" id="{1C651092-8101-D32A-748F-77C4DB6D8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8">
            <a:extLst>
              <a:ext uri="{FF2B5EF4-FFF2-40B4-BE49-F238E27FC236}">
                <a16:creationId xmlns:a16="http://schemas.microsoft.com/office/drawing/2014/main" id="{1B6D09FE-2612-EAA0-5E5A-B197B5722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AB67A-3A02-4843-BC2E-CEEBF54DDFD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8066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6">
            <a:extLst>
              <a:ext uri="{FF2B5EF4-FFF2-40B4-BE49-F238E27FC236}">
                <a16:creationId xmlns:a16="http://schemas.microsoft.com/office/drawing/2014/main" id="{48B51CA2-501E-40B4-2887-90134F5BA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7">
            <a:extLst>
              <a:ext uri="{FF2B5EF4-FFF2-40B4-BE49-F238E27FC236}">
                <a16:creationId xmlns:a16="http://schemas.microsoft.com/office/drawing/2014/main" id="{3D3E15AF-BCFE-6608-960C-99C9B06BC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8">
            <a:extLst>
              <a:ext uri="{FF2B5EF4-FFF2-40B4-BE49-F238E27FC236}">
                <a16:creationId xmlns:a16="http://schemas.microsoft.com/office/drawing/2014/main" id="{3B971296-8FC8-7F06-9E47-9270BEE9E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F29CE-9916-194B-9936-9109B6922D1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22741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>
            <a:extLst>
              <a:ext uri="{FF2B5EF4-FFF2-40B4-BE49-F238E27FC236}">
                <a16:creationId xmlns:a16="http://schemas.microsoft.com/office/drawing/2014/main" id="{CDA4F9C1-A143-6566-3473-11F9F8E78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7">
            <a:extLst>
              <a:ext uri="{FF2B5EF4-FFF2-40B4-BE49-F238E27FC236}">
                <a16:creationId xmlns:a16="http://schemas.microsoft.com/office/drawing/2014/main" id="{26106528-8247-C5E0-E910-6B9B03942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8">
            <a:extLst>
              <a:ext uri="{FF2B5EF4-FFF2-40B4-BE49-F238E27FC236}">
                <a16:creationId xmlns:a16="http://schemas.microsoft.com/office/drawing/2014/main" id="{05BCE474-85B8-5F71-6601-7362F5D6D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D2E1B-FA99-E448-B21D-ED700D2D2F81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7636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40255B77-7176-E78C-4DD6-0FDE4FEC2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8A7A85AB-F63E-118C-936A-B9CDA8C8F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6FDEC8E9-E15C-577B-C84E-949517251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82577-5BC6-6048-928A-0E170D982541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9175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75C9B5F0-C05F-67FC-7407-3F52AE235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603CB2CC-A5BC-C2B9-4037-A3EA20059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54232CD0-6F67-60AE-F757-6888DACDF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81D08-9CEF-684E-970C-2F5CF3590DAD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676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91855DB-1EB9-FFFA-0E74-B182F3D37ACC}"/>
              </a:ext>
            </a:extLst>
          </p:cNvPr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DE32ACEF-0D1B-E684-E95E-9BCA3072D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046" name="Group 4">
                <a:extLst>
                  <a:ext uri="{FF2B5EF4-FFF2-40B4-BE49-F238E27FC236}">
                    <a16:creationId xmlns:a16="http://schemas.microsoft.com/office/drawing/2014/main" id="{40873885-2A17-82C6-F4DD-ABDA215E295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060" name="Freeform 5">
                  <a:extLst>
                    <a:ext uri="{FF2B5EF4-FFF2-40B4-BE49-F238E27FC236}">
                      <a16:creationId xmlns:a16="http://schemas.microsoft.com/office/drawing/2014/main" id="{1AFF375E-D9C7-20AA-D97F-39A6A49EE9B4}"/>
                    </a:ext>
                  </a:extLst>
                </p:cNvPr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6 w 3271"/>
                    <a:gd name="T1" fmla="*/ 1990 h 3075"/>
                    <a:gd name="T2" fmla="*/ 188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11 w 3271"/>
                    <a:gd name="T13" fmla="*/ 216 h 3075"/>
                    <a:gd name="T14" fmla="*/ 512 w 3271"/>
                    <a:gd name="T15" fmla="*/ 42 h 3075"/>
                    <a:gd name="T16" fmla="*/ 897 w 3271"/>
                    <a:gd name="T17" fmla="*/ 6 h 3075"/>
                    <a:gd name="T18" fmla="*/ 1342 w 3271"/>
                    <a:gd name="T19" fmla="*/ 102 h 3075"/>
                    <a:gd name="T20" fmla="*/ 1818 w 3271"/>
                    <a:gd name="T21" fmla="*/ 324 h 3075"/>
                    <a:gd name="T22" fmla="*/ 2286 w 3271"/>
                    <a:gd name="T23" fmla="*/ 659 h 3075"/>
                    <a:gd name="T24" fmla="*/ 2785 w 3271"/>
                    <a:gd name="T25" fmla="*/ 1187 h 3075"/>
                    <a:gd name="T26" fmla="*/ 3103 w 3271"/>
                    <a:gd name="T27" fmla="*/ 1702 h 3075"/>
                    <a:gd name="T28" fmla="*/ 3225 w 3271"/>
                    <a:gd name="T29" fmla="*/ 2008 h 3075"/>
                    <a:gd name="T30" fmla="*/ 3279 w 3271"/>
                    <a:gd name="T31" fmla="*/ 2302 h 3075"/>
                    <a:gd name="T32" fmla="*/ 3273 w 3271"/>
                    <a:gd name="T33" fmla="*/ 2565 h 3075"/>
                    <a:gd name="T34" fmla="*/ 3207 w 3271"/>
                    <a:gd name="T35" fmla="*/ 2781 h 3075"/>
                    <a:gd name="T36" fmla="*/ 3086 w 3271"/>
                    <a:gd name="T37" fmla="*/ 2961 h 3075"/>
                    <a:gd name="T38" fmla="*/ 2936 w 3271"/>
                    <a:gd name="T39" fmla="*/ 3075 h 3075"/>
                    <a:gd name="T40" fmla="*/ 3086 w 3271"/>
                    <a:gd name="T41" fmla="*/ 2967 h 3075"/>
                    <a:gd name="T42" fmla="*/ 3213 w 3271"/>
                    <a:gd name="T43" fmla="*/ 2787 h 3075"/>
                    <a:gd name="T44" fmla="*/ 3279 w 3271"/>
                    <a:gd name="T45" fmla="*/ 2565 h 3075"/>
                    <a:gd name="T46" fmla="*/ 3285 w 3271"/>
                    <a:gd name="T47" fmla="*/ 2302 h 3075"/>
                    <a:gd name="T48" fmla="*/ 3231 w 3271"/>
                    <a:gd name="T49" fmla="*/ 2008 h 3075"/>
                    <a:gd name="T50" fmla="*/ 3109 w 3271"/>
                    <a:gd name="T51" fmla="*/ 1702 h 3075"/>
                    <a:gd name="T52" fmla="*/ 2792 w 3271"/>
                    <a:gd name="T53" fmla="*/ 1181 h 3075"/>
                    <a:gd name="T54" fmla="*/ 2292 w 3271"/>
                    <a:gd name="T55" fmla="*/ 653 h 3075"/>
                    <a:gd name="T56" fmla="*/ 1818 w 3271"/>
                    <a:gd name="T57" fmla="*/ 318 h 3075"/>
                    <a:gd name="T58" fmla="*/ 1342 w 3271"/>
                    <a:gd name="T59" fmla="*/ 96 h 3075"/>
                    <a:gd name="T60" fmla="*/ 897 w 3271"/>
                    <a:gd name="T61" fmla="*/ 0 h 3075"/>
                    <a:gd name="T62" fmla="*/ 506 w 3271"/>
                    <a:gd name="T63" fmla="*/ 36 h 3075"/>
                    <a:gd name="T64" fmla="*/ 206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2 w 3271"/>
                    <a:gd name="T75" fmla="*/ 1474 h 3075"/>
                    <a:gd name="T76" fmla="*/ 355 w 3271"/>
                    <a:gd name="T77" fmla="*/ 1786 h 3075"/>
                    <a:gd name="T78" fmla="*/ 855 w 3271"/>
                    <a:gd name="T79" fmla="*/ 2380 h 3075"/>
                    <a:gd name="T80" fmla="*/ 1252 w 3271"/>
                    <a:gd name="T81" fmla="*/ 2709 h 3075"/>
                    <a:gd name="T82" fmla="*/ 1666 w 3271"/>
                    <a:gd name="T83" fmla="*/ 2961 h 3075"/>
                    <a:gd name="T84" fmla="*/ 1949 w 3271"/>
                    <a:gd name="T85" fmla="*/ 3075 h 3075"/>
                    <a:gd name="T86" fmla="*/ 1535 w 3271"/>
                    <a:gd name="T87" fmla="*/ 2889 h 3075"/>
                    <a:gd name="T88" fmla="*/ 1124 w 3271"/>
                    <a:gd name="T89" fmla="*/ 2607 h 3075"/>
                    <a:gd name="T90" fmla="*/ 855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grpSp>
              <p:nvGrpSpPr>
                <p:cNvPr id="1061" name="Group 6">
                  <a:extLst>
                    <a:ext uri="{FF2B5EF4-FFF2-40B4-BE49-F238E27FC236}">
                      <a16:creationId xmlns:a16="http://schemas.microsoft.com/office/drawing/2014/main" id="{B9E44197-694B-F31E-1BE9-9CB870C7A929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062" name="Freeform 7">
                    <a:extLst>
                      <a:ext uri="{FF2B5EF4-FFF2-40B4-BE49-F238E27FC236}">
                        <a16:creationId xmlns:a16="http://schemas.microsoft.com/office/drawing/2014/main" id="{7D8B5430-58A3-2D06-650D-E06766FD0C63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70 w 3952"/>
                      <a:gd name="T1" fmla="*/ 2860 h 3501"/>
                      <a:gd name="T2" fmla="*/ 3934 w 3952"/>
                      <a:gd name="T3" fmla="*/ 2614 h 3501"/>
                      <a:gd name="T4" fmla="*/ 3863 w 3952"/>
                      <a:gd name="T5" fmla="*/ 2368 h 3501"/>
                      <a:gd name="T6" fmla="*/ 3753 w 3952"/>
                      <a:gd name="T7" fmla="*/ 2110 h 3501"/>
                      <a:gd name="T8" fmla="*/ 3615 w 3952"/>
                      <a:gd name="T9" fmla="*/ 1853 h 3501"/>
                      <a:gd name="T10" fmla="*/ 3452 w 3952"/>
                      <a:gd name="T11" fmla="*/ 1595 h 3501"/>
                      <a:gd name="T12" fmla="*/ 3261 w 3952"/>
                      <a:gd name="T13" fmla="*/ 1343 h 3501"/>
                      <a:gd name="T14" fmla="*/ 3043 w 3952"/>
                      <a:gd name="T15" fmla="*/ 1103 h 3501"/>
                      <a:gd name="T16" fmla="*/ 2737 w 3952"/>
                      <a:gd name="T17" fmla="*/ 815 h 3501"/>
                      <a:gd name="T18" fmla="*/ 2346 w 3952"/>
                      <a:gd name="T19" fmla="*/ 522 h 3501"/>
                      <a:gd name="T20" fmla="*/ 1955 w 3952"/>
                      <a:gd name="T21" fmla="*/ 288 h 3501"/>
                      <a:gd name="T22" fmla="*/ 1565 w 3952"/>
                      <a:gd name="T23" fmla="*/ 126 h 3501"/>
                      <a:gd name="T24" fmla="*/ 1192 w 3952"/>
                      <a:gd name="T25" fmla="*/ 24 h 3501"/>
                      <a:gd name="T26" fmla="*/ 843 w 3952"/>
                      <a:gd name="T27" fmla="*/ 0 h 3501"/>
                      <a:gd name="T28" fmla="*/ 530 w 3952"/>
                      <a:gd name="T29" fmla="*/ 48 h 3501"/>
                      <a:gd name="T30" fmla="*/ 265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71 w 3952"/>
                      <a:gd name="T39" fmla="*/ 174 h 3501"/>
                      <a:gd name="T40" fmla="*/ 530 w 3952"/>
                      <a:gd name="T41" fmla="*/ 48 h 3501"/>
                      <a:gd name="T42" fmla="*/ 843 w 3952"/>
                      <a:gd name="T43" fmla="*/ 6 h 3501"/>
                      <a:gd name="T44" fmla="*/ 1192 w 3952"/>
                      <a:gd name="T45" fmla="*/ 30 h 3501"/>
                      <a:gd name="T46" fmla="*/ 1565 w 3952"/>
                      <a:gd name="T47" fmla="*/ 132 h 3501"/>
                      <a:gd name="T48" fmla="*/ 1955 w 3952"/>
                      <a:gd name="T49" fmla="*/ 294 h 3501"/>
                      <a:gd name="T50" fmla="*/ 2346 w 3952"/>
                      <a:gd name="T51" fmla="*/ 528 h 3501"/>
                      <a:gd name="T52" fmla="*/ 2731 w 3952"/>
                      <a:gd name="T53" fmla="*/ 821 h 3501"/>
                      <a:gd name="T54" fmla="*/ 3146 w 3952"/>
                      <a:gd name="T55" fmla="*/ 1223 h 3501"/>
                      <a:gd name="T56" fmla="*/ 3356 w 3952"/>
                      <a:gd name="T57" fmla="*/ 1469 h 3501"/>
                      <a:gd name="T58" fmla="*/ 3532 w 3952"/>
                      <a:gd name="T59" fmla="*/ 1727 h 3501"/>
                      <a:gd name="T60" fmla="*/ 3687 w 3952"/>
                      <a:gd name="T61" fmla="*/ 1984 h 3501"/>
                      <a:gd name="T62" fmla="*/ 3808 w 3952"/>
                      <a:gd name="T63" fmla="*/ 2236 h 3501"/>
                      <a:gd name="T64" fmla="*/ 3899 w 3952"/>
                      <a:gd name="T65" fmla="*/ 2494 h 3501"/>
                      <a:gd name="T66" fmla="*/ 3958 w 3952"/>
                      <a:gd name="T67" fmla="*/ 2740 h 3501"/>
                      <a:gd name="T68" fmla="*/ 3976 w 3952"/>
                      <a:gd name="T69" fmla="*/ 2973 h 3501"/>
                      <a:gd name="T70" fmla="*/ 3946 w 3952"/>
                      <a:gd name="T71" fmla="*/ 3255 h 3501"/>
                      <a:gd name="T72" fmla="*/ 3857 w 3952"/>
                      <a:gd name="T73" fmla="*/ 3501 h 3501"/>
                      <a:gd name="T74" fmla="*/ 3910 w 3952"/>
                      <a:gd name="T75" fmla="*/ 3387 h 3501"/>
                      <a:gd name="T76" fmla="*/ 3970 w 3952"/>
                      <a:gd name="T77" fmla="*/ 3123 h 3501"/>
                      <a:gd name="T78" fmla="*/ 3976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1063" name="Freeform 8">
                    <a:extLst>
                      <a:ext uri="{FF2B5EF4-FFF2-40B4-BE49-F238E27FC236}">
                        <a16:creationId xmlns:a16="http://schemas.microsoft.com/office/drawing/2014/main" id="{8BD9EA26-29C7-F04B-F611-84EE99F297A3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80 w 3791"/>
                      <a:gd name="T1" fmla="*/ 2416 h 3363"/>
                      <a:gd name="T2" fmla="*/ 421 w 3791"/>
                      <a:gd name="T3" fmla="*/ 2062 h 3363"/>
                      <a:gd name="T4" fmla="*/ 217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41 w 3791"/>
                      <a:gd name="T15" fmla="*/ 246 h 3363"/>
                      <a:gd name="T16" fmla="*/ 584 w 3791"/>
                      <a:gd name="T17" fmla="*/ 48 h 3363"/>
                      <a:gd name="T18" fmla="*/ 1034 w 3791"/>
                      <a:gd name="T19" fmla="*/ 6 h 3363"/>
                      <a:gd name="T20" fmla="*/ 1553 w 3791"/>
                      <a:gd name="T21" fmla="*/ 120 h 3363"/>
                      <a:gd name="T22" fmla="*/ 2101 w 3791"/>
                      <a:gd name="T23" fmla="*/ 378 h 3363"/>
                      <a:gd name="T24" fmla="*/ 2647 w 3791"/>
                      <a:gd name="T25" fmla="*/ 773 h 3363"/>
                      <a:gd name="T26" fmla="*/ 3135 w 3791"/>
                      <a:gd name="T27" fmla="*/ 1265 h 3363"/>
                      <a:gd name="T28" fmla="*/ 3400 w 3791"/>
                      <a:gd name="T29" fmla="*/ 1625 h 3363"/>
                      <a:gd name="T30" fmla="*/ 3604 w 3791"/>
                      <a:gd name="T31" fmla="*/ 1984 h 3363"/>
                      <a:gd name="T32" fmla="*/ 3743 w 3791"/>
                      <a:gd name="T33" fmla="*/ 2344 h 3363"/>
                      <a:gd name="T34" fmla="*/ 3809 w 3791"/>
                      <a:gd name="T35" fmla="*/ 2686 h 3363"/>
                      <a:gd name="T36" fmla="*/ 3773 w 3791"/>
                      <a:gd name="T37" fmla="*/ 3105 h 3363"/>
                      <a:gd name="T38" fmla="*/ 3652 w 3791"/>
                      <a:gd name="T39" fmla="*/ 3363 h 3363"/>
                      <a:gd name="T40" fmla="*/ 3803 w 3791"/>
                      <a:gd name="T41" fmla="*/ 2967 h 3363"/>
                      <a:gd name="T42" fmla="*/ 3815 w 3791"/>
                      <a:gd name="T43" fmla="*/ 2794 h 3363"/>
                      <a:gd name="T44" fmla="*/ 3773 w 3791"/>
                      <a:gd name="T45" fmla="*/ 2458 h 3363"/>
                      <a:gd name="T46" fmla="*/ 3659 w 3791"/>
                      <a:gd name="T47" fmla="*/ 2104 h 3363"/>
                      <a:gd name="T48" fmla="*/ 3478 w 3791"/>
                      <a:gd name="T49" fmla="*/ 1739 h 3363"/>
                      <a:gd name="T50" fmla="*/ 3231 w 3791"/>
                      <a:gd name="T51" fmla="*/ 1385 h 3363"/>
                      <a:gd name="T52" fmla="*/ 2822 w 3791"/>
                      <a:gd name="T53" fmla="*/ 929 h 3363"/>
                      <a:gd name="T54" fmla="*/ 2286 w 3791"/>
                      <a:gd name="T55" fmla="*/ 492 h 3363"/>
                      <a:gd name="T56" fmla="*/ 1732 w 3791"/>
                      <a:gd name="T57" fmla="*/ 192 h 3363"/>
                      <a:gd name="T58" fmla="*/ 1198 w 3791"/>
                      <a:gd name="T59" fmla="*/ 24 h 3363"/>
                      <a:gd name="T60" fmla="*/ 721 w 3791"/>
                      <a:gd name="T61" fmla="*/ 12 h 3363"/>
                      <a:gd name="T62" fmla="*/ 337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3 w 3791"/>
                      <a:gd name="T73" fmla="*/ 1583 h 3363"/>
                      <a:gd name="T74" fmla="*/ 343 w 3791"/>
                      <a:gd name="T75" fmla="*/ 1942 h 3363"/>
                      <a:gd name="T76" fmla="*/ 584 w 3791"/>
                      <a:gd name="T77" fmla="*/ 2302 h 3363"/>
                      <a:gd name="T78" fmla="*/ 993 w 3791"/>
                      <a:gd name="T79" fmla="*/ 2758 h 3363"/>
                      <a:gd name="T80" fmla="*/ 1606 w 3791"/>
                      <a:gd name="T81" fmla="*/ 3237 h 3363"/>
                      <a:gd name="T82" fmla="*/ 1606 w 3791"/>
                      <a:gd name="T83" fmla="*/ 3237 h 3363"/>
                      <a:gd name="T84" fmla="*/ 999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1064" name="Freeform 9">
                    <a:extLst>
                      <a:ext uri="{FF2B5EF4-FFF2-40B4-BE49-F238E27FC236}">
                        <a16:creationId xmlns:a16="http://schemas.microsoft.com/office/drawing/2014/main" id="{8DF54261-6945-6D4C-E0A4-5AD1E80AEE3F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42 w 3527"/>
                      <a:gd name="T1" fmla="*/ 2146 h 3225"/>
                      <a:gd name="T2" fmla="*/ 319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9 w 3527"/>
                      <a:gd name="T15" fmla="*/ 150 h 3225"/>
                      <a:gd name="T16" fmla="*/ 673 w 3527"/>
                      <a:gd name="T17" fmla="*/ 12 h 3225"/>
                      <a:gd name="T18" fmla="*/ 1118 w 3527"/>
                      <a:gd name="T19" fmla="*/ 24 h 3225"/>
                      <a:gd name="T20" fmla="*/ 1618 w 3527"/>
                      <a:gd name="T21" fmla="*/ 174 h 3225"/>
                      <a:gd name="T22" fmla="*/ 2130 w 3527"/>
                      <a:gd name="T23" fmla="*/ 456 h 3225"/>
                      <a:gd name="T24" fmla="*/ 2629 w 3527"/>
                      <a:gd name="T25" fmla="*/ 857 h 3225"/>
                      <a:gd name="T26" fmla="*/ 3093 w 3527"/>
                      <a:gd name="T27" fmla="*/ 1391 h 3225"/>
                      <a:gd name="T28" fmla="*/ 3296 w 3527"/>
                      <a:gd name="T29" fmla="*/ 1726 h 3225"/>
                      <a:gd name="T30" fmla="*/ 3448 w 3527"/>
                      <a:gd name="T31" fmla="*/ 2062 h 3225"/>
                      <a:gd name="T32" fmla="*/ 3531 w 3527"/>
                      <a:gd name="T33" fmla="*/ 2386 h 3225"/>
                      <a:gd name="T34" fmla="*/ 3543 w 3527"/>
                      <a:gd name="T35" fmla="*/ 2680 h 3225"/>
                      <a:gd name="T36" fmla="*/ 3496 w 3527"/>
                      <a:gd name="T37" fmla="*/ 2931 h 3225"/>
                      <a:gd name="T38" fmla="*/ 3381 w 3527"/>
                      <a:gd name="T39" fmla="*/ 3141 h 3225"/>
                      <a:gd name="T40" fmla="*/ 3302 w 3527"/>
                      <a:gd name="T41" fmla="*/ 3225 h 3225"/>
                      <a:gd name="T42" fmla="*/ 3332 w 3527"/>
                      <a:gd name="T43" fmla="*/ 3201 h 3225"/>
                      <a:gd name="T44" fmla="*/ 3466 w 3527"/>
                      <a:gd name="T45" fmla="*/ 3009 h 3225"/>
                      <a:gd name="T46" fmla="*/ 3537 w 3527"/>
                      <a:gd name="T47" fmla="*/ 2769 h 3225"/>
                      <a:gd name="T48" fmla="*/ 3543 w 3527"/>
                      <a:gd name="T49" fmla="*/ 2488 h 3225"/>
                      <a:gd name="T50" fmla="*/ 3484 w 3527"/>
                      <a:gd name="T51" fmla="*/ 2170 h 3225"/>
                      <a:gd name="T52" fmla="*/ 3356 w 3527"/>
                      <a:gd name="T53" fmla="*/ 1834 h 3225"/>
                      <a:gd name="T54" fmla="*/ 3165 w 3527"/>
                      <a:gd name="T55" fmla="*/ 1499 h 3225"/>
                      <a:gd name="T56" fmla="*/ 2834 w 3527"/>
                      <a:gd name="T57" fmla="*/ 1061 h 3225"/>
                      <a:gd name="T58" fmla="*/ 2298 w 3527"/>
                      <a:gd name="T59" fmla="*/ 575 h 3225"/>
                      <a:gd name="T60" fmla="*/ 1787 w 3527"/>
                      <a:gd name="T61" fmla="*/ 252 h 3225"/>
                      <a:gd name="T62" fmla="*/ 1281 w 3527"/>
                      <a:gd name="T63" fmla="*/ 60 h 3225"/>
                      <a:gd name="T64" fmla="*/ 813 w 3527"/>
                      <a:gd name="T65" fmla="*/ 0 h 3225"/>
                      <a:gd name="T66" fmla="*/ 420 w 3527"/>
                      <a:gd name="T67" fmla="*/ 84 h 3225"/>
                      <a:gd name="T68" fmla="*/ 169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3 w 3527"/>
                      <a:gd name="T79" fmla="*/ 1708 h 3225"/>
                      <a:gd name="T80" fmla="*/ 456 w 3527"/>
                      <a:gd name="T81" fmla="*/ 2038 h 3225"/>
                      <a:gd name="T82" fmla="*/ 920 w 3527"/>
                      <a:gd name="T83" fmla="*/ 2572 h 3225"/>
                      <a:gd name="T84" fmla="*/ 1263 w 3527"/>
                      <a:gd name="T85" fmla="*/ 2865 h 3225"/>
                      <a:gd name="T86" fmla="*/ 1618 w 3527"/>
                      <a:gd name="T87" fmla="*/ 3099 h 3225"/>
                      <a:gd name="T88" fmla="*/ 1865 w 3527"/>
                      <a:gd name="T89" fmla="*/ 3225 h 3225"/>
                      <a:gd name="T90" fmla="*/ 1504 w 3527"/>
                      <a:gd name="T91" fmla="*/ 3027 h 3225"/>
                      <a:gd name="T92" fmla="*/ 1150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grpSp>
                <p:nvGrpSpPr>
                  <p:cNvPr id="1065" name="Group 10">
                    <a:extLst>
                      <a:ext uri="{FF2B5EF4-FFF2-40B4-BE49-F238E27FC236}">
                        <a16:creationId xmlns:a16="http://schemas.microsoft.com/office/drawing/2014/main" id="{29BA781E-D692-CDBE-070B-1DAB39B809F3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066" name="Freeform 11">
                      <a:extLst>
                        <a:ext uri="{FF2B5EF4-FFF2-40B4-BE49-F238E27FC236}">
                          <a16:creationId xmlns:a16="http://schemas.microsoft.com/office/drawing/2014/main" id="{F5ECFCE6-159F-9774-83BD-C74603C515A0}"/>
                        </a:ext>
                      </a:extLst>
                    </p:cNvPr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71 w 4251"/>
                        <a:gd name="T1" fmla="*/ 3237 h 3794"/>
                        <a:gd name="T2" fmla="*/ 4229 w 4251"/>
                        <a:gd name="T3" fmla="*/ 2961 h 3794"/>
                        <a:gd name="T4" fmla="*/ 4146 w 4251"/>
                        <a:gd name="T5" fmla="*/ 2679 h 3794"/>
                        <a:gd name="T6" fmla="*/ 4024 w 4251"/>
                        <a:gd name="T7" fmla="*/ 2391 h 3794"/>
                        <a:gd name="T8" fmla="*/ 3869 w 4251"/>
                        <a:gd name="T9" fmla="*/ 2098 h 3794"/>
                        <a:gd name="T10" fmla="*/ 3681 w 4251"/>
                        <a:gd name="T11" fmla="*/ 1810 h 3794"/>
                        <a:gd name="T12" fmla="*/ 3460 w 4251"/>
                        <a:gd name="T13" fmla="*/ 1528 h 3794"/>
                        <a:gd name="T14" fmla="*/ 3213 w 4251"/>
                        <a:gd name="T15" fmla="*/ 1252 h 3794"/>
                        <a:gd name="T16" fmla="*/ 2876 w 4251"/>
                        <a:gd name="T17" fmla="*/ 935 h 3794"/>
                        <a:gd name="T18" fmla="*/ 2448 w 4251"/>
                        <a:gd name="T19" fmla="*/ 605 h 3794"/>
                        <a:gd name="T20" fmla="*/ 2003 w 4251"/>
                        <a:gd name="T21" fmla="*/ 341 h 3794"/>
                        <a:gd name="T22" fmla="*/ 1559 w 4251"/>
                        <a:gd name="T23" fmla="*/ 143 h 3794"/>
                        <a:gd name="T24" fmla="*/ 1130 w 4251"/>
                        <a:gd name="T25" fmla="*/ 35 h 3794"/>
                        <a:gd name="T26" fmla="*/ 745 w 4251"/>
                        <a:gd name="T27" fmla="*/ 0 h 3794"/>
                        <a:gd name="T28" fmla="*/ 403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5 w 4251"/>
                        <a:gd name="T35" fmla="*/ 101 h 3794"/>
                        <a:gd name="T36" fmla="*/ 590 w 4251"/>
                        <a:gd name="T37" fmla="*/ 18 h 3794"/>
                        <a:gd name="T38" fmla="*/ 963 w 4251"/>
                        <a:gd name="T39" fmla="*/ 18 h 3794"/>
                        <a:gd name="T40" fmla="*/ 1365 w 4251"/>
                        <a:gd name="T41" fmla="*/ 95 h 3794"/>
                        <a:gd name="T42" fmla="*/ 1792 w 4251"/>
                        <a:gd name="T43" fmla="*/ 245 h 3794"/>
                        <a:gd name="T44" fmla="*/ 2226 w 4251"/>
                        <a:gd name="T45" fmla="*/ 467 h 3794"/>
                        <a:gd name="T46" fmla="*/ 2659 w 4251"/>
                        <a:gd name="T47" fmla="*/ 761 h 3794"/>
                        <a:gd name="T48" fmla="*/ 3079 w 4251"/>
                        <a:gd name="T49" fmla="*/ 1120 h 3794"/>
                        <a:gd name="T50" fmla="*/ 3338 w 4251"/>
                        <a:gd name="T51" fmla="*/ 1390 h 3794"/>
                        <a:gd name="T52" fmla="*/ 3574 w 4251"/>
                        <a:gd name="T53" fmla="*/ 1666 h 3794"/>
                        <a:gd name="T54" fmla="*/ 3778 w 4251"/>
                        <a:gd name="T55" fmla="*/ 1954 h 3794"/>
                        <a:gd name="T56" fmla="*/ 3946 w 4251"/>
                        <a:gd name="T57" fmla="*/ 2247 h 3794"/>
                        <a:gd name="T58" fmla="*/ 4084 w 4251"/>
                        <a:gd name="T59" fmla="*/ 2535 h 3794"/>
                        <a:gd name="T60" fmla="*/ 4188 w 4251"/>
                        <a:gd name="T61" fmla="*/ 2823 h 3794"/>
                        <a:gd name="T62" fmla="*/ 4247 w 4251"/>
                        <a:gd name="T63" fmla="*/ 3105 h 3794"/>
                        <a:gd name="T64" fmla="*/ 4271 w 4251"/>
                        <a:gd name="T65" fmla="*/ 3368 h 3794"/>
                        <a:gd name="T66" fmla="*/ 4259 w 4251"/>
                        <a:gd name="T67" fmla="*/ 3590 h 3794"/>
                        <a:gd name="T68" fmla="*/ 4211 w 4251"/>
                        <a:gd name="T69" fmla="*/ 3794 h 3794"/>
                        <a:gd name="T70" fmla="*/ 4241 w 4251"/>
                        <a:gd name="T71" fmla="*/ 3692 h 3794"/>
                        <a:gd name="T72" fmla="*/ 4271 w 4251"/>
                        <a:gd name="T73" fmla="*/ 3482 h 3794"/>
                        <a:gd name="T74" fmla="*/ 4277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grpSp>
                  <p:nvGrpSpPr>
                    <p:cNvPr id="1067" name="Group 12">
                      <a:extLst>
                        <a:ext uri="{FF2B5EF4-FFF2-40B4-BE49-F238E27FC236}">
                          <a16:creationId xmlns:a16="http://schemas.microsoft.com/office/drawing/2014/main" id="{14C3FA23-8DD3-452C-0E75-D6F3F7A33E9D}"/>
                        </a:ext>
                      </a:extLst>
                    </p:cNvPr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068" name="Freeform 13">
                        <a:extLst>
                          <a:ext uri="{FF2B5EF4-FFF2-40B4-BE49-F238E27FC236}">
                            <a16:creationId xmlns:a16="http://schemas.microsoft.com/office/drawing/2014/main" id="{1912EEC5-2302-733A-0DE7-C1AF018A31A6}"/>
                          </a:ext>
                        </a:extLst>
                      </p:cNvPr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3 w 4108"/>
                          <a:gd name="T1" fmla="*/ 186 h 3657"/>
                          <a:gd name="T2" fmla="*/ 444 w 4108"/>
                          <a:gd name="T3" fmla="*/ 54 h 3657"/>
                          <a:gd name="T4" fmla="*/ 775 w 4108"/>
                          <a:gd name="T5" fmla="*/ 6 h 3657"/>
                          <a:gd name="T6" fmla="*/ 1144 w 4108"/>
                          <a:gd name="T7" fmla="*/ 36 h 3657"/>
                          <a:gd name="T8" fmla="*/ 1547 w 4108"/>
                          <a:gd name="T9" fmla="*/ 144 h 3657"/>
                          <a:gd name="T10" fmla="*/ 1961 w 4108"/>
                          <a:gd name="T11" fmla="*/ 324 h 3657"/>
                          <a:gd name="T12" fmla="*/ 2383 w 4108"/>
                          <a:gd name="T13" fmla="*/ 570 h 3657"/>
                          <a:gd name="T14" fmla="*/ 2798 w 4108"/>
                          <a:gd name="T15" fmla="*/ 888 h 3657"/>
                          <a:gd name="T16" fmla="*/ 3123 w 4108"/>
                          <a:gd name="T17" fmla="*/ 1193 h 3657"/>
                          <a:gd name="T18" fmla="*/ 3358 w 4108"/>
                          <a:gd name="T19" fmla="*/ 1451 h 3657"/>
                          <a:gd name="T20" fmla="*/ 3562 w 4108"/>
                          <a:gd name="T21" fmla="*/ 1721 h 3657"/>
                          <a:gd name="T22" fmla="*/ 3743 w 4108"/>
                          <a:gd name="T23" fmla="*/ 1997 h 3657"/>
                          <a:gd name="T24" fmla="*/ 3887 w 4108"/>
                          <a:gd name="T25" fmla="*/ 2272 h 3657"/>
                          <a:gd name="T26" fmla="*/ 4002 w 4108"/>
                          <a:gd name="T27" fmla="*/ 2548 h 3657"/>
                          <a:gd name="T28" fmla="*/ 4086 w 4108"/>
                          <a:gd name="T29" fmla="*/ 2818 h 3657"/>
                          <a:gd name="T30" fmla="*/ 4128 w 4108"/>
                          <a:gd name="T31" fmla="*/ 3070 h 3657"/>
                          <a:gd name="T32" fmla="*/ 4128 w 4108"/>
                          <a:gd name="T33" fmla="*/ 3321 h 3657"/>
                          <a:gd name="T34" fmla="*/ 4086 w 4108"/>
                          <a:gd name="T35" fmla="*/ 3549 h 3657"/>
                          <a:gd name="T36" fmla="*/ 4056 w 4108"/>
                          <a:gd name="T37" fmla="*/ 3657 h 3657"/>
                          <a:gd name="T38" fmla="*/ 4116 w 4108"/>
                          <a:gd name="T39" fmla="*/ 3447 h 3657"/>
                          <a:gd name="T40" fmla="*/ 4134 w 4108"/>
                          <a:gd name="T41" fmla="*/ 3213 h 3657"/>
                          <a:gd name="T42" fmla="*/ 4128 w 4108"/>
                          <a:gd name="T43" fmla="*/ 3070 h 3657"/>
                          <a:gd name="T44" fmla="*/ 4086 w 4108"/>
                          <a:gd name="T45" fmla="*/ 2812 h 3657"/>
                          <a:gd name="T46" fmla="*/ 4008 w 4108"/>
                          <a:gd name="T47" fmla="*/ 2548 h 3657"/>
                          <a:gd name="T48" fmla="*/ 3893 w 4108"/>
                          <a:gd name="T49" fmla="*/ 2272 h 3657"/>
                          <a:gd name="T50" fmla="*/ 3749 w 4108"/>
                          <a:gd name="T51" fmla="*/ 1997 h 3657"/>
                          <a:gd name="T52" fmla="*/ 3568 w 4108"/>
                          <a:gd name="T53" fmla="*/ 1721 h 3657"/>
                          <a:gd name="T54" fmla="*/ 3364 w 4108"/>
                          <a:gd name="T55" fmla="*/ 1451 h 3657"/>
                          <a:gd name="T56" fmla="*/ 3129 w 4108"/>
                          <a:gd name="T57" fmla="*/ 1187 h 3657"/>
                          <a:gd name="T58" fmla="*/ 2810 w 4108"/>
                          <a:gd name="T59" fmla="*/ 888 h 3657"/>
                          <a:gd name="T60" fmla="*/ 2402 w 4108"/>
                          <a:gd name="T61" fmla="*/ 576 h 3657"/>
                          <a:gd name="T62" fmla="*/ 1979 w 4108"/>
                          <a:gd name="T63" fmla="*/ 330 h 3657"/>
                          <a:gd name="T64" fmla="*/ 1553 w 4108"/>
                          <a:gd name="T65" fmla="*/ 144 h 3657"/>
                          <a:gd name="T66" fmla="*/ 1138 w 4108"/>
                          <a:gd name="T67" fmla="*/ 30 h 3657"/>
                          <a:gd name="T68" fmla="*/ 757 w 4108"/>
                          <a:gd name="T69" fmla="*/ 0 h 3657"/>
                          <a:gd name="T70" fmla="*/ 433 w 4108"/>
                          <a:gd name="T71" fmla="*/ 54 h 3657"/>
                          <a:gd name="T72" fmla="*/ 163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it-IT"/>
                      </a:p>
                    </p:txBody>
                  </p:sp>
                  <p:grpSp>
                    <p:nvGrpSpPr>
                      <p:cNvPr id="1069" name="Group 14">
                        <a:extLst>
                          <a:ext uri="{FF2B5EF4-FFF2-40B4-BE49-F238E27FC236}">
                            <a16:creationId xmlns:a16="http://schemas.microsoft.com/office/drawing/2014/main" id="{F884092E-B134-F4BD-6BE6-5015C0D14C57}"/>
                          </a:ext>
                        </a:extLst>
                      </p:cNvPr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28687" name="Line 15">
                          <a:extLst>
                            <a:ext uri="{FF2B5EF4-FFF2-40B4-BE49-F238E27FC236}">
                              <a16:creationId xmlns:a16="http://schemas.microsoft.com/office/drawing/2014/main" id="{4A316DA5-7154-F6F5-4020-69EDD50C825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88" name="Line 16">
                          <a:extLst>
                            <a:ext uri="{FF2B5EF4-FFF2-40B4-BE49-F238E27FC236}">
                              <a16:creationId xmlns:a16="http://schemas.microsoft.com/office/drawing/2014/main" id="{D4CEA167-AE84-6FFF-33F3-6714EBE0D4D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89" name="Line 17">
                          <a:extLst>
                            <a:ext uri="{FF2B5EF4-FFF2-40B4-BE49-F238E27FC236}">
                              <a16:creationId xmlns:a16="http://schemas.microsoft.com/office/drawing/2014/main" id="{0452F083-28DF-2BE4-600E-6D25799AE69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0" name="Line 18">
                          <a:extLst>
                            <a:ext uri="{FF2B5EF4-FFF2-40B4-BE49-F238E27FC236}">
                              <a16:creationId xmlns:a16="http://schemas.microsoft.com/office/drawing/2014/main" id="{0AE6E396-F747-67BD-8520-EC7165B0E5A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1" name="Line 19">
                          <a:extLst>
                            <a:ext uri="{FF2B5EF4-FFF2-40B4-BE49-F238E27FC236}">
                              <a16:creationId xmlns:a16="http://schemas.microsoft.com/office/drawing/2014/main" id="{1622DD7D-3815-4796-7D35-CE8238AB374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2" name="Line 20">
                          <a:extLst>
                            <a:ext uri="{FF2B5EF4-FFF2-40B4-BE49-F238E27FC236}">
                              <a16:creationId xmlns:a16="http://schemas.microsoft.com/office/drawing/2014/main" id="{9D7C439C-AE97-AC10-952C-E9409063D7B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3" name="Line 21">
                          <a:extLst>
                            <a:ext uri="{FF2B5EF4-FFF2-40B4-BE49-F238E27FC236}">
                              <a16:creationId xmlns:a16="http://schemas.microsoft.com/office/drawing/2014/main" id="{93D3AFA1-E03D-C415-7141-511A36FF3F7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4" name="Line 22">
                          <a:extLst>
                            <a:ext uri="{FF2B5EF4-FFF2-40B4-BE49-F238E27FC236}">
                              <a16:creationId xmlns:a16="http://schemas.microsoft.com/office/drawing/2014/main" id="{CA2BEA42-8513-D338-1E10-8897C21E128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5" name="Line 23">
                          <a:extLst>
                            <a:ext uri="{FF2B5EF4-FFF2-40B4-BE49-F238E27FC236}">
                              <a16:creationId xmlns:a16="http://schemas.microsoft.com/office/drawing/2014/main" id="{ADA51BDC-CF97-806E-2808-6B68ED788BF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6" name="Line 24">
                          <a:extLst>
                            <a:ext uri="{FF2B5EF4-FFF2-40B4-BE49-F238E27FC236}">
                              <a16:creationId xmlns:a16="http://schemas.microsoft.com/office/drawing/2014/main" id="{59502481-FCAE-88B0-F9FD-763CC43F0C4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7" name="Line 25">
                          <a:extLst>
                            <a:ext uri="{FF2B5EF4-FFF2-40B4-BE49-F238E27FC236}">
                              <a16:creationId xmlns:a16="http://schemas.microsoft.com/office/drawing/2014/main" id="{1ADFD754-DFD2-3057-65E2-96E32CE5391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8" name="Line 26">
                          <a:extLst>
                            <a:ext uri="{FF2B5EF4-FFF2-40B4-BE49-F238E27FC236}">
                              <a16:creationId xmlns:a16="http://schemas.microsoft.com/office/drawing/2014/main" id="{EA5EAE9C-0E64-6902-04AB-8326F4B7C4C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699" name="Line 27">
                          <a:extLst>
                            <a:ext uri="{FF2B5EF4-FFF2-40B4-BE49-F238E27FC236}">
                              <a16:creationId xmlns:a16="http://schemas.microsoft.com/office/drawing/2014/main" id="{D0A6D457-D8C0-53FF-6EB8-D4398271D93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0" name="Line 28">
                          <a:extLst>
                            <a:ext uri="{FF2B5EF4-FFF2-40B4-BE49-F238E27FC236}">
                              <a16:creationId xmlns:a16="http://schemas.microsoft.com/office/drawing/2014/main" id="{A83A6F3A-C684-60A4-494F-4E89741FA8D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1" name="Line 29">
                          <a:extLst>
                            <a:ext uri="{FF2B5EF4-FFF2-40B4-BE49-F238E27FC236}">
                              <a16:creationId xmlns:a16="http://schemas.microsoft.com/office/drawing/2014/main" id="{6A368CE4-09AA-8908-17EA-2D2CD926681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2" name="Line 30">
                          <a:extLst>
                            <a:ext uri="{FF2B5EF4-FFF2-40B4-BE49-F238E27FC236}">
                              <a16:creationId xmlns:a16="http://schemas.microsoft.com/office/drawing/2014/main" id="{B52CE1B3-0E88-FF1F-3BFF-A74D86BB36F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3" name="Line 31">
                          <a:extLst>
                            <a:ext uri="{FF2B5EF4-FFF2-40B4-BE49-F238E27FC236}">
                              <a16:creationId xmlns:a16="http://schemas.microsoft.com/office/drawing/2014/main" id="{886E10D5-E4F9-6510-01C5-F5C69DC9014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4" name="Line 32">
                          <a:extLst>
                            <a:ext uri="{FF2B5EF4-FFF2-40B4-BE49-F238E27FC236}">
                              <a16:creationId xmlns:a16="http://schemas.microsoft.com/office/drawing/2014/main" id="{207630C9-130E-A244-4BAA-4472C3A80D3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5" name="Line 33">
                          <a:extLst>
                            <a:ext uri="{FF2B5EF4-FFF2-40B4-BE49-F238E27FC236}">
                              <a16:creationId xmlns:a16="http://schemas.microsoft.com/office/drawing/2014/main" id="{35E1A0E6-8930-772C-70CA-471E9A6F291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6" name="Line 34">
                          <a:extLst>
                            <a:ext uri="{FF2B5EF4-FFF2-40B4-BE49-F238E27FC236}">
                              <a16:creationId xmlns:a16="http://schemas.microsoft.com/office/drawing/2014/main" id="{C85D706C-FA8E-4E9E-B8D2-7B78CD62624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7" name="Line 35">
                          <a:extLst>
                            <a:ext uri="{FF2B5EF4-FFF2-40B4-BE49-F238E27FC236}">
                              <a16:creationId xmlns:a16="http://schemas.microsoft.com/office/drawing/2014/main" id="{21D2BFCD-4C28-A35E-77D5-C5CAFC5176E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8" name="Line 36">
                          <a:extLst>
                            <a:ext uri="{FF2B5EF4-FFF2-40B4-BE49-F238E27FC236}">
                              <a16:creationId xmlns:a16="http://schemas.microsoft.com/office/drawing/2014/main" id="{4F0AAF59-620F-2533-08BE-09A50EE59A7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09" name="Line 37">
                          <a:extLst>
                            <a:ext uri="{FF2B5EF4-FFF2-40B4-BE49-F238E27FC236}">
                              <a16:creationId xmlns:a16="http://schemas.microsoft.com/office/drawing/2014/main" id="{4DF04CAE-F7CA-6886-B5E5-992C22803B6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0" name="Line 38">
                          <a:extLst>
                            <a:ext uri="{FF2B5EF4-FFF2-40B4-BE49-F238E27FC236}">
                              <a16:creationId xmlns:a16="http://schemas.microsoft.com/office/drawing/2014/main" id="{6BE7D1DD-3F03-F91B-569F-1BD6B385ADC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1" name="Line 39">
                          <a:extLst>
                            <a:ext uri="{FF2B5EF4-FFF2-40B4-BE49-F238E27FC236}">
                              <a16:creationId xmlns:a16="http://schemas.microsoft.com/office/drawing/2014/main" id="{313BBA7D-59C9-C8DE-C552-77C46B6050A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2" name="Line 40">
                          <a:extLst>
                            <a:ext uri="{FF2B5EF4-FFF2-40B4-BE49-F238E27FC236}">
                              <a16:creationId xmlns:a16="http://schemas.microsoft.com/office/drawing/2014/main" id="{02BC15CB-BC04-AD43-E054-5A05049E178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3" name="Line 41">
                          <a:extLst>
                            <a:ext uri="{FF2B5EF4-FFF2-40B4-BE49-F238E27FC236}">
                              <a16:creationId xmlns:a16="http://schemas.microsoft.com/office/drawing/2014/main" id="{20173A6C-36D5-1273-814D-F1E60532FF2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4" name="Line 42">
                          <a:extLst>
                            <a:ext uri="{FF2B5EF4-FFF2-40B4-BE49-F238E27FC236}">
                              <a16:creationId xmlns:a16="http://schemas.microsoft.com/office/drawing/2014/main" id="{3B6C01E2-A388-66B1-8B8D-97313362CE4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5" name="Line 43">
                          <a:extLst>
                            <a:ext uri="{FF2B5EF4-FFF2-40B4-BE49-F238E27FC236}">
                              <a16:creationId xmlns:a16="http://schemas.microsoft.com/office/drawing/2014/main" id="{B9F61838-6C38-3FFC-F18E-7768268F8F3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6" name="Line 44">
                          <a:extLst>
                            <a:ext uri="{FF2B5EF4-FFF2-40B4-BE49-F238E27FC236}">
                              <a16:creationId xmlns:a16="http://schemas.microsoft.com/office/drawing/2014/main" id="{3101E4E3-74BC-7905-4746-EDC11B8EEA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7" name="Line 45">
                          <a:extLst>
                            <a:ext uri="{FF2B5EF4-FFF2-40B4-BE49-F238E27FC236}">
                              <a16:creationId xmlns:a16="http://schemas.microsoft.com/office/drawing/2014/main" id="{EBC7487E-EE6C-8F41-C4E4-C9A8E64C460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8" name="Line 46">
                          <a:extLst>
                            <a:ext uri="{FF2B5EF4-FFF2-40B4-BE49-F238E27FC236}">
                              <a16:creationId xmlns:a16="http://schemas.microsoft.com/office/drawing/2014/main" id="{1F7B1328-B7AE-4ED2-D332-B4E0B63450D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19" name="Line 47">
                          <a:extLst>
                            <a:ext uri="{FF2B5EF4-FFF2-40B4-BE49-F238E27FC236}">
                              <a16:creationId xmlns:a16="http://schemas.microsoft.com/office/drawing/2014/main" id="{9F92730D-B6BE-2950-5D63-0F1908DD65C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20" name="Line 48">
                          <a:extLst>
                            <a:ext uri="{FF2B5EF4-FFF2-40B4-BE49-F238E27FC236}">
                              <a16:creationId xmlns:a16="http://schemas.microsoft.com/office/drawing/2014/main" id="{527FB209-99F8-EC54-7750-D11DC6B8F89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21" name="Line 49">
                          <a:extLst>
                            <a:ext uri="{FF2B5EF4-FFF2-40B4-BE49-F238E27FC236}">
                              <a16:creationId xmlns:a16="http://schemas.microsoft.com/office/drawing/2014/main" id="{8E4AA63F-E74D-5217-E327-5EDC50B9595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105" name="Freeform 50">
                          <a:extLst>
                            <a:ext uri="{FF2B5EF4-FFF2-40B4-BE49-F238E27FC236}">
                              <a16:creationId xmlns:a16="http://schemas.microsoft.com/office/drawing/2014/main" id="{7615FB94-D910-2241-1D1C-557A2C758FC6}"/>
                            </a:ext>
                          </a:extLst>
                        </p:cNvPr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15 w 1537"/>
                            <a:gd name="T1" fmla="*/ 1264 h 1768"/>
                            <a:gd name="T2" fmla="*/ 1064 w 1537"/>
                            <a:gd name="T3" fmla="*/ 1402 h 1768"/>
                            <a:gd name="T4" fmla="*/ 1222 w 1537"/>
                            <a:gd name="T5" fmla="*/ 1528 h 1768"/>
                            <a:gd name="T6" fmla="*/ 1377 w 1537"/>
                            <a:gd name="T7" fmla="*/ 1654 h 1768"/>
                            <a:gd name="T8" fmla="*/ 1541 w 1537"/>
                            <a:gd name="T9" fmla="*/ 1768 h 1768"/>
                            <a:gd name="T10" fmla="*/ 1547 w 1537"/>
                            <a:gd name="T11" fmla="*/ 1768 h 1768"/>
                            <a:gd name="T12" fmla="*/ 1383 w 1537"/>
                            <a:gd name="T13" fmla="*/ 1654 h 1768"/>
                            <a:gd name="T14" fmla="*/ 1228 w 1537"/>
                            <a:gd name="T15" fmla="*/ 1534 h 1768"/>
                            <a:gd name="T16" fmla="*/ 1070 w 1537"/>
                            <a:gd name="T17" fmla="*/ 1402 h 1768"/>
                            <a:gd name="T18" fmla="*/ 921 w 1537"/>
                            <a:gd name="T19" fmla="*/ 1258 h 1768"/>
                            <a:gd name="T20" fmla="*/ 769 w 1537"/>
                            <a:gd name="T21" fmla="*/ 1115 h 1768"/>
                            <a:gd name="T22" fmla="*/ 632 w 1537"/>
                            <a:gd name="T23" fmla="*/ 959 h 1768"/>
                            <a:gd name="T24" fmla="*/ 500 w 1537"/>
                            <a:gd name="T25" fmla="*/ 803 h 1768"/>
                            <a:gd name="T26" fmla="*/ 379 w 1537"/>
                            <a:gd name="T27" fmla="*/ 647 h 1768"/>
                            <a:gd name="T28" fmla="*/ 271 w 1537"/>
                            <a:gd name="T29" fmla="*/ 485 h 1768"/>
                            <a:gd name="T30" fmla="*/ 169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9 w 1537"/>
                            <a:gd name="T41" fmla="*/ 335 h 1768"/>
                            <a:gd name="T42" fmla="*/ 271 w 1537"/>
                            <a:gd name="T43" fmla="*/ 491 h 1768"/>
                            <a:gd name="T44" fmla="*/ 379 w 1537"/>
                            <a:gd name="T45" fmla="*/ 653 h 1768"/>
                            <a:gd name="T46" fmla="*/ 500 w 1537"/>
                            <a:gd name="T47" fmla="*/ 809 h 1768"/>
                            <a:gd name="T48" fmla="*/ 632 w 1537"/>
                            <a:gd name="T49" fmla="*/ 965 h 1768"/>
                            <a:gd name="T50" fmla="*/ 769 w 1537"/>
                            <a:gd name="T51" fmla="*/ 1121 h 1768"/>
                            <a:gd name="T52" fmla="*/ 915 w 1537"/>
                            <a:gd name="T53" fmla="*/ 1264 h 1768"/>
                            <a:gd name="T54" fmla="*/ 915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it-IT"/>
                        </a:p>
                      </p:txBody>
                    </p:sp>
                    <p:grpSp>
                      <p:nvGrpSpPr>
                        <p:cNvPr id="1106" name="Group 51">
                          <a:extLst>
                            <a:ext uri="{FF2B5EF4-FFF2-40B4-BE49-F238E27FC236}">
                              <a16:creationId xmlns:a16="http://schemas.microsoft.com/office/drawing/2014/main" id="{6C9AF9E8-0A29-64B1-7E97-B08CED18BFAA}"/>
                            </a:ext>
                          </a:extLst>
                        </p:cNvPr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28724" name="Oval 52">
                            <a:extLst>
                              <a:ext uri="{FF2B5EF4-FFF2-40B4-BE49-F238E27FC236}">
                                <a16:creationId xmlns:a16="http://schemas.microsoft.com/office/drawing/2014/main" id="{79118DFC-DDEE-BE23-5E21-D069B5FE016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0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25" name="Oval 53">
                            <a:extLst>
                              <a:ext uri="{FF2B5EF4-FFF2-40B4-BE49-F238E27FC236}">
                                <a16:creationId xmlns:a16="http://schemas.microsoft.com/office/drawing/2014/main" id="{F58199EE-7F27-2687-D40B-950A3C0D576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26" name="Oval 54">
                            <a:extLst>
                              <a:ext uri="{FF2B5EF4-FFF2-40B4-BE49-F238E27FC236}">
                                <a16:creationId xmlns:a16="http://schemas.microsoft.com/office/drawing/2014/main" id="{C39FCA7B-386E-60A8-3F77-EDECD3C5C1C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27" name="Oval 55">
                            <a:extLst>
                              <a:ext uri="{FF2B5EF4-FFF2-40B4-BE49-F238E27FC236}">
                                <a16:creationId xmlns:a16="http://schemas.microsoft.com/office/drawing/2014/main" id="{B9F1587B-22F8-F7DB-AF45-701250574A4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28" name="Oval 56">
                            <a:extLst>
                              <a:ext uri="{FF2B5EF4-FFF2-40B4-BE49-F238E27FC236}">
                                <a16:creationId xmlns:a16="http://schemas.microsoft.com/office/drawing/2014/main" id="{DFEDB232-2356-6071-A284-E29C1E3F443C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4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29" name="Oval 57">
                            <a:extLst>
                              <a:ext uri="{FF2B5EF4-FFF2-40B4-BE49-F238E27FC236}">
                                <a16:creationId xmlns:a16="http://schemas.microsoft.com/office/drawing/2014/main" id="{936D6A3E-BB82-6321-2734-FBE4CF6EEFD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30" name="Oval 58">
                            <a:extLst>
                              <a:ext uri="{FF2B5EF4-FFF2-40B4-BE49-F238E27FC236}">
                                <a16:creationId xmlns:a16="http://schemas.microsoft.com/office/drawing/2014/main" id="{95E10676-FB90-F131-DA17-E68F478E4D6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6" y="1866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31" name="Oval 59">
                            <a:extLst>
                              <a:ext uri="{FF2B5EF4-FFF2-40B4-BE49-F238E27FC236}">
                                <a16:creationId xmlns:a16="http://schemas.microsoft.com/office/drawing/2014/main" id="{93723168-F670-7325-A7AC-1395BB88B64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32" name="Oval 60">
                            <a:extLst>
                              <a:ext uri="{FF2B5EF4-FFF2-40B4-BE49-F238E27FC236}">
                                <a16:creationId xmlns:a16="http://schemas.microsoft.com/office/drawing/2014/main" id="{1BDE6D65-6E49-1F8E-646B-5222C174CE2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9" y="1537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33" name="Oval 61">
                            <a:extLst>
                              <a:ext uri="{FF2B5EF4-FFF2-40B4-BE49-F238E27FC236}">
                                <a16:creationId xmlns:a16="http://schemas.microsoft.com/office/drawing/2014/main" id="{7B73B148-F8F7-1411-8236-A5D0177C3F9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4" y="1358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34" name="Oval 62">
                            <a:extLst>
                              <a:ext uri="{FF2B5EF4-FFF2-40B4-BE49-F238E27FC236}">
                                <a16:creationId xmlns:a16="http://schemas.microsoft.com/office/drawing/2014/main" id="{E7050E4D-D53F-BDDF-5581-9C62FA423C7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  <p:sp>
                        <p:nvSpPr>
                          <p:cNvPr id="28735" name="Oval 63">
                            <a:extLst>
                              <a:ext uri="{FF2B5EF4-FFF2-40B4-BE49-F238E27FC236}">
                                <a16:creationId xmlns:a16="http://schemas.microsoft.com/office/drawing/2014/main" id="{A8E6C803-3018-201A-93F3-1CFE416FAED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8" y="1003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Verdana" charset="0"/>
                              <a:ea typeface="ＭＳ Ｐゴシック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8736" name="Line 64">
                          <a:extLst>
                            <a:ext uri="{FF2B5EF4-FFF2-40B4-BE49-F238E27FC236}">
                              <a16:creationId xmlns:a16="http://schemas.microsoft.com/office/drawing/2014/main" id="{D6789C2B-1291-F9F4-1F7D-56C92DF5CB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37" name="Line 65">
                          <a:extLst>
                            <a:ext uri="{FF2B5EF4-FFF2-40B4-BE49-F238E27FC236}">
                              <a16:creationId xmlns:a16="http://schemas.microsoft.com/office/drawing/2014/main" id="{F959CAFB-8765-F445-E51D-6DFEB4EE30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38" name="Line 66">
                          <a:extLst>
                            <a:ext uri="{FF2B5EF4-FFF2-40B4-BE49-F238E27FC236}">
                              <a16:creationId xmlns:a16="http://schemas.microsoft.com/office/drawing/2014/main" id="{C305FCF0-AF9A-B120-2C6A-F0DE8744C4F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39" name="Line 67">
                          <a:extLst>
                            <a:ext uri="{FF2B5EF4-FFF2-40B4-BE49-F238E27FC236}">
                              <a16:creationId xmlns:a16="http://schemas.microsoft.com/office/drawing/2014/main" id="{A4FCEDF2-3C53-CB13-C5CB-B3667664A0E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0" name="Line 68">
                          <a:extLst>
                            <a:ext uri="{FF2B5EF4-FFF2-40B4-BE49-F238E27FC236}">
                              <a16:creationId xmlns:a16="http://schemas.microsoft.com/office/drawing/2014/main" id="{6DE81612-F86B-E2CA-C242-F74776150E6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1" name="Line 69">
                          <a:extLst>
                            <a:ext uri="{FF2B5EF4-FFF2-40B4-BE49-F238E27FC236}">
                              <a16:creationId xmlns:a16="http://schemas.microsoft.com/office/drawing/2014/main" id="{A07AFED1-7683-F429-0223-C8704536852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2" name="Line 70">
                          <a:extLst>
                            <a:ext uri="{FF2B5EF4-FFF2-40B4-BE49-F238E27FC236}">
                              <a16:creationId xmlns:a16="http://schemas.microsoft.com/office/drawing/2014/main" id="{DBB67888-1CE5-C7DA-DA1B-95EA46D5E84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3" name="Line 71">
                          <a:extLst>
                            <a:ext uri="{FF2B5EF4-FFF2-40B4-BE49-F238E27FC236}">
                              <a16:creationId xmlns:a16="http://schemas.microsoft.com/office/drawing/2014/main" id="{E498EED4-78CF-9617-9D05-F98246E7D87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4" name="Line 72">
                          <a:extLst>
                            <a:ext uri="{FF2B5EF4-FFF2-40B4-BE49-F238E27FC236}">
                              <a16:creationId xmlns:a16="http://schemas.microsoft.com/office/drawing/2014/main" id="{65E49029-9B7C-C02B-CC9B-955C31E1C7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5" name="Line 73">
                          <a:extLst>
                            <a:ext uri="{FF2B5EF4-FFF2-40B4-BE49-F238E27FC236}">
                              <a16:creationId xmlns:a16="http://schemas.microsoft.com/office/drawing/2014/main" id="{190709D8-7304-F0A1-8C50-3AD4E3AC3B2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6" name="Line 74">
                          <a:extLst>
                            <a:ext uri="{FF2B5EF4-FFF2-40B4-BE49-F238E27FC236}">
                              <a16:creationId xmlns:a16="http://schemas.microsoft.com/office/drawing/2014/main" id="{929A6C94-0EA3-3A56-BB0D-D13B075B12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7" name="Line 75">
                          <a:extLst>
                            <a:ext uri="{FF2B5EF4-FFF2-40B4-BE49-F238E27FC236}">
                              <a16:creationId xmlns:a16="http://schemas.microsoft.com/office/drawing/2014/main" id="{1364713F-473B-5B10-5C0E-4B52435AE91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8" name="Line 76">
                          <a:extLst>
                            <a:ext uri="{FF2B5EF4-FFF2-40B4-BE49-F238E27FC236}">
                              <a16:creationId xmlns:a16="http://schemas.microsoft.com/office/drawing/2014/main" id="{6FEB4436-EF3C-7F3E-0A69-9B10294E8B8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49" name="Line 77">
                          <a:extLst>
                            <a:ext uri="{FF2B5EF4-FFF2-40B4-BE49-F238E27FC236}">
                              <a16:creationId xmlns:a16="http://schemas.microsoft.com/office/drawing/2014/main" id="{B8F6446E-C8D7-0AE3-0E44-EB1EDC2ACC0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0" name="Line 78">
                          <a:extLst>
                            <a:ext uri="{FF2B5EF4-FFF2-40B4-BE49-F238E27FC236}">
                              <a16:creationId xmlns:a16="http://schemas.microsoft.com/office/drawing/2014/main" id="{30A013E4-309A-61C9-9324-82D094DA9F1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1" name="Line 79">
                          <a:extLst>
                            <a:ext uri="{FF2B5EF4-FFF2-40B4-BE49-F238E27FC236}">
                              <a16:creationId xmlns:a16="http://schemas.microsoft.com/office/drawing/2014/main" id="{99F511FF-9CF1-887B-253E-9ADFFCB1596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2" name="Line 80">
                          <a:extLst>
                            <a:ext uri="{FF2B5EF4-FFF2-40B4-BE49-F238E27FC236}">
                              <a16:creationId xmlns:a16="http://schemas.microsoft.com/office/drawing/2014/main" id="{64567515-E6A3-83D7-9FBD-72F6F3DCD65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3" name="Line 81">
                          <a:extLst>
                            <a:ext uri="{FF2B5EF4-FFF2-40B4-BE49-F238E27FC236}">
                              <a16:creationId xmlns:a16="http://schemas.microsoft.com/office/drawing/2014/main" id="{4F4F4519-4271-2A30-3FEF-165D8922CAB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4" name="Line 82">
                          <a:extLst>
                            <a:ext uri="{FF2B5EF4-FFF2-40B4-BE49-F238E27FC236}">
                              <a16:creationId xmlns:a16="http://schemas.microsoft.com/office/drawing/2014/main" id="{376C69E4-F73B-99F2-E48F-968AF38DC0C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5" name="Line 83">
                          <a:extLst>
                            <a:ext uri="{FF2B5EF4-FFF2-40B4-BE49-F238E27FC236}">
                              <a16:creationId xmlns:a16="http://schemas.microsoft.com/office/drawing/2014/main" id="{4A1D1987-14BD-0E5D-BDBB-3F3CC7482B5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6" name="Line 84">
                          <a:extLst>
                            <a:ext uri="{FF2B5EF4-FFF2-40B4-BE49-F238E27FC236}">
                              <a16:creationId xmlns:a16="http://schemas.microsoft.com/office/drawing/2014/main" id="{E375927D-FE44-0807-DC7A-82443916614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7" name="Line 85">
                          <a:extLst>
                            <a:ext uri="{FF2B5EF4-FFF2-40B4-BE49-F238E27FC236}">
                              <a16:creationId xmlns:a16="http://schemas.microsoft.com/office/drawing/2014/main" id="{0343AB7A-B1B4-6D9C-2BAB-D5DA52BA0C4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8" name="Line 86">
                          <a:extLst>
                            <a:ext uri="{FF2B5EF4-FFF2-40B4-BE49-F238E27FC236}">
                              <a16:creationId xmlns:a16="http://schemas.microsoft.com/office/drawing/2014/main" id="{03F77432-B8B8-B9BA-C091-D4E4A520B41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59" name="Line 87">
                          <a:extLst>
                            <a:ext uri="{FF2B5EF4-FFF2-40B4-BE49-F238E27FC236}">
                              <a16:creationId xmlns:a16="http://schemas.microsoft.com/office/drawing/2014/main" id="{9E235BD4-2F58-CBAC-BCD9-6FDA340F233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0" name="Line 88">
                          <a:extLst>
                            <a:ext uri="{FF2B5EF4-FFF2-40B4-BE49-F238E27FC236}">
                              <a16:creationId xmlns:a16="http://schemas.microsoft.com/office/drawing/2014/main" id="{36259C8A-EBBD-6237-8240-2EA8733C36A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1" name="Line 89">
                          <a:extLst>
                            <a:ext uri="{FF2B5EF4-FFF2-40B4-BE49-F238E27FC236}">
                              <a16:creationId xmlns:a16="http://schemas.microsoft.com/office/drawing/2014/main" id="{FA9283C7-737B-7D3A-5DEC-33DA09EB590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2" name="Line 90">
                          <a:extLst>
                            <a:ext uri="{FF2B5EF4-FFF2-40B4-BE49-F238E27FC236}">
                              <a16:creationId xmlns:a16="http://schemas.microsoft.com/office/drawing/2014/main" id="{64ECC88E-3E2D-AD13-A226-18BC63ACD34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3" name="Line 91">
                          <a:extLst>
                            <a:ext uri="{FF2B5EF4-FFF2-40B4-BE49-F238E27FC236}">
                              <a16:creationId xmlns:a16="http://schemas.microsoft.com/office/drawing/2014/main" id="{FD650BE3-B853-C9A6-A9E1-3364EFE7043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4" name="Line 92">
                          <a:extLst>
                            <a:ext uri="{FF2B5EF4-FFF2-40B4-BE49-F238E27FC236}">
                              <a16:creationId xmlns:a16="http://schemas.microsoft.com/office/drawing/2014/main" id="{417B8588-45B8-BD30-9B52-1E95C9776D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5" name="Line 93">
                          <a:extLst>
                            <a:ext uri="{FF2B5EF4-FFF2-40B4-BE49-F238E27FC236}">
                              <a16:creationId xmlns:a16="http://schemas.microsoft.com/office/drawing/2014/main" id="{8F43C125-94D8-FED5-B75D-D060C0DA528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6" name="Line 94">
                          <a:extLst>
                            <a:ext uri="{FF2B5EF4-FFF2-40B4-BE49-F238E27FC236}">
                              <a16:creationId xmlns:a16="http://schemas.microsoft.com/office/drawing/2014/main" id="{4E28F95E-2A59-5E29-3584-42E8C3F4A48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7" name="Line 95">
                          <a:extLst>
                            <a:ext uri="{FF2B5EF4-FFF2-40B4-BE49-F238E27FC236}">
                              <a16:creationId xmlns:a16="http://schemas.microsoft.com/office/drawing/2014/main" id="{3E96AE24-DA7C-05A3-14A9-B9973544EB3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8" name="Line 96">
                          <a:extLst>
                            <a:ext uri="{FF2B5EF4-FFF2-40B4-BE49-F238E27FC236}">
                              <a16:creationId xmlns:a16="http://schemas.microsoft.com/office/drawing/2014/main" id="{ED2FC44E-3157-F342-8FD5-60E9F54B836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69" name="Line 97">
                          <a:extLst>
                            <a:ext uri="{FF2B5EF4-FFF2-40B4-BE49-F238E27FC236}">
                              <a16:creationId xmlns:a16="http://schemas.microsoft.com/office/drawing/2014/main" id="{C4D458D6-CCE0-8E62-F969-3E2A30C5344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70" name="Line 98">
                          <a:extLst>
                            <a:ext uri="{FF2B5EF4-FFF2-40B4-BE49-F238E27FC236}">
                              <a16:creationId xmlns:a16="http://schemas.microsoft.com/office/drawing/2014/main" id="{03C60C5E-461D-9A0C-3DB9-FD459CB417E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28771" name="Line 99">
                          <a:extLst>
                            <a:ext uri="{FF2B5EF4-FFF2-40B4-BE49-F238E27FC236}">
                              <a16:creationId xmlns:a16="http://schemas.microsoft.com/office/drawing/2014/main" id="{E9729381-8A0C-7DA4-580E-23AD50FC85B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Verdana" charset="0"/>
                            <a:ea typeface="ＭＳ Ｐゴシック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47" name="Group 100">
                <a:extLst>
                  <a:ext uri="{FF2B5EF4-FFF2-40B4-BE49-F238E27FC236}">
                    <a16:creationId xmlns:a16="http://schemas.microsoft.com/office/drawing/2014/main" id="{5B0CF8F5-0D5C-D654-6053-92477D82A6D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28773" name="Line 101">
                  <a:extLst>
                    <a:ext uri="{FF2B5EF4-FFF2-40B4-BE49-F238E27FC236}">
                      <a16:creationId xmlns:a16="http://schemas.microsoft.com/office/drawing/2014/main" id="{514DD5A3-0248-95F2-9002-3D4947E5FD14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28774" name="Line 102">
                  <a:extLst>
                    <a:ext uri="{FF2B5EF4-FFF2-40B4-BE49-F238E27FC236}">
                      <a16:creationId xmlns:a16="http://schemas.microsoft.com/office/drawing/2014/main" id="{48A9B640-8952-47A9-F739-B68C77336E4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grpSp>
              <p:nvGrpSpPr>
                <p:cNvPr id="1050" name="Group 103">
                  <a:extLst>
                    <a:ext uri="{FF2B5EF4-FFF2-40B4-BE49-F238E27FC236}">
                      <a16:creationId xmlns:a16="http://schemas.microsoft.com/office/drawing/2014/main" id="{FC160AFD-E857-2978-B3BC-FD2595AB8A71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28776" name="Line 104">
                    <a:extLst>
                      <a:ext uri="{FF2B5EF4-FFF2-40B4-BE49-F238E27FC236}">
                        <a16:creationId xmlns:a16="http://schemas.microsoft.com/office/drawing/2014/main" id="{71F0F08E-7062-7FAF-FDF3-97CD0BE9C93F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77" name="Freeform 105">
                    <a:extLst>
                      <a:ext uri="{FF2B5EF4-FFF2-40B4-BE49-F238E27FC236}">
                        <a16:creationId xmlns:a16="http://schemas.microsoft.com/office/drawing/2014/main" id="{B3AC43BC-FD9D-B583-B98F-17784B76AFCA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28778" name="Line 106">
                    <a:extLst>
                      <a:ext uri="{FF2B5EF4-FFF2-40B4-BE49-F238E27FC236}">
                        <a16:creationId xmlns:a16="http://schemas.microsoft.com/office/drawing/2014/main" id="{8583C4A2-4F35-3514-9D86-DD8450736F75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79" name="Line 107">
                    <a:extLst>
                      <a:ext uri="{FF2B5EF4-FFF2-40B4-BE49-F238E27FC236}">
                        <a16:creationId xmlns:a16="http://schemas.microsoft.com/office/drawing/2014/main" id="{73EFFF19-0656-4A82-2C0D-CDB40FC8CA59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80" name="Line 108">
                    <a:extLst>
                      <a:ext uri="{FF2B5EF4-FFF2-40B4-BE49-F238E27FC236}">
                        <a16:creationId xmlns:a16="http://schemas.microsoft.com/office/drawing/2014/main" id="{7CAD1BE3-AB92-D500-7BD6-3E839469E421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81" name="Line 109">
                    <a:extLst>
                      <a:ext uri="{FF2B5EF4-FFF2-40B4-BE49-F238E27FC236}">
                        <a16:creationId xmlns:a16="http://schemas.microsoft.com/office/drawing/2014/main" id="{EB6EE756-1FF3-8700-0498-525819DA52C6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82" name="Line 110">
                    <a:extLst>
                      <a:ext uri="{FF2B5EF4-FFF2-40B4-BE49-F238E27FC236}">
                        <a16:creationId xmlns:a16="http://schemas.microsoft.com/office/drawing/2014/main" id="{380055B4-B657-9CD4-AD15-75008B3E45E1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83" name="Line 111">
                    <a:extLst>
                      <a:ext uri="{FF2B5EF4-FFF2-40B4-BE49-F238E27FC236}">
                        <a16:creationId xmlns:a16="http://schemas.microsoft.com/office/drawing/2014/main" id="{5B689B6F-AABE-662A-B9C9-B683C5BCDA0E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784" name="Line 112">
                    <a:extLst>
                      <a:ext uri="{FF2B5EF4-FFF2-40B4-BE49-F238E27FC236}">
                        <a16:creationId xmlns:a16="http://schemas.microsoft.com/office/drawing/2014/main" id="{170B3B7C-0255-B0B5-C45B-F529F44E737E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Verdana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1033" name="Group 113">
              <a:extLst>
                <a:ext uri="{FF2B5EF4-FFF2-40B4-BE49-F238E27FC236}">
                  <a16:creationId xmlns:a16="http://schemas.microsoft.com/office/drawing/2014/main" id="{E3603BAC-D620-2476-E903-0E0315052BA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034" name="Freeform 114">
                <a:extLst>
                  <a:ext uri="{FF2B5EF4-FFF2-40B4-BE49-F238E27FC236}">
                    <a16:creationId xmlns:a16="http://schemas.microsoft.com/office/drawing/2014/main" id="{1AB1BE06-24D3-BE64-BFAC-1910336580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9 w 1435"/>
                  <a:gd name="T1" fmla="*/ 1150 h 1618"/>
                  <a:gd name="T2" fmla="*/ 747 w 1435"/>
                  <a:gd name="T3" fmla="*/ 1019 h 1618"/>
                  <a:gd name="T4" fmla="*/ 614 w 1435"/>
                  <a:gd name="T5" fmla="*/ 875 h 1618"/>
                  <a:gd name="T6" fmla="*/ 494 w 1435"/>
                  <a:gd name="T7" fmla="*/ 737 h 1618"/>
                  <a:gd name="T8" fmla="*/ 379 w 1435"/>
                  <a:gd name="T9" fmla="*/ 593 h 1618"/>
                  <a:gd name="T10" fmla="*/ 277 w 1435"/>
                  <a:gd name="T11" fmla="*/ 443 h 1618"/>
                  <a:gd name="T12" fmla="*/ 175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5 w 1435"/>
                  <a:gd name="T23" fmla="*/ 305 h 1618"/>
                  <a:gd name="T24" fmla="*/ 271 w 1435"/>
                  <a:gd name="T25" fmla="*/ 449 h 1618"/>
                  <a:gd name="T26" fmla="*/ 379 w 1435"/>
                  <a:gd name="T27" fmla="*/ 593 h 1618"/>
                  <a:gd name="T28" fmla="*/ 494 w 1435"/>
                  <a:gd name="T29" fmla="*/ 737 h 1618"/>
                  <a:gd name="T30" fmla="*/ 614 w 1435"/>
                  <a:gd name="T31" fmla="*/ 881 h 1618"/>
                  <a:gd name="T32" fmla="*/ 741 w 1435"/>
                  <a:gd name="T33" fmla="*/ 1019 h 1618"/>
                  <a:gd name="T34" fmla="*/ 879 w 1435"/>
                  <a:gd name="T35" fmla="*/ 1150 h 1618"/>
                  <a:gd name="T36" fmla="*/ 1018 w 1435"/>
                  <a:gd name="T37" fmla="*/ 1276 h 1618"/>
                  <a:gd name="T38" fmla="*/ 1156 w 1435"/>
                  <a:gd name="T39" fmla="*/ 1396 h 1618"/>
                  <a:gd name="T40" fmla="*/ 1294 w 1435"/>
                  <a:gd name="T41" fmla="*/ 1510 h 1618"/>
                  <a:gd name="T42" fmla="*/ 1439 w 1435"/>
                  <a:gd name="T43" fmla="*/ 1618 h 1618"/>
                  <a:gd name="T44" fmla="*/ 1445 w 1435"/>
                  <a:gd name="T45" fmla="*/ 1618 h 1618"/>
                  <a:gd name="T46" fmla="*/ 1302 w 1435"/>
                  <a:gd name="T47" fmla="*/ 1510 h 1618"/>
                  <a:gd name="T48" fmla="*/ 1162 w 1435"/>
                  <a:gd name="T49" fmla="*/ 1396 h 1618"/>
                  <a:gd name="T50" fmla="*/ 1018 w 1435"/>
                  <a:gd name="T51" fmla="*/ 1276 h 1618"/>
                  <a:gd name="T52" fmla="*/ 879 w 1435"/>
                  <a:gd name="T53" fmla="*/ 1150 h 1618"/>
                  <a:gd name="T54" fmla="*/ 879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035" name="Freeform 115">
                <a:extLst>
                  <a:ext uri="{FF2B5EF4-FFF2-40B4-BE49-F238E27FC236}">
                    <a16:creationId xmlns:a16="http://schemas.microsoft.com/office/drawing/2014/main" id="{1E0D3D33-CC5F-420F-2E42-EABCCF6B314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63 w 1668"/>
                  <a:gd name="T1" fmla="*/ 1463 h 2014"/>
                  <a:gd name="T2" fmla="*/ 793 w 1668"/>
                  <a:gd name="T3" fmla="*/ 1289 h 2014"/>
                  <a:gd name="T4" fmla="*/ 638 w 1668"/>
                  <a:gd name="T5" fmla="*/ 1115 h 2014"/>
                  <a:gd name="T6" fmla="*/ 492 w 1668"/>
                  <a:gd name="T7" fmla="*/ 929 h 2014"/>
                  <a:gd name="T8" fmla="*/ 367 w 1668"/>
                  <a:gd name="T9" fmla="*/ 743 h 2014"/>
                  <a:gd name="T10" fmla="*/ 253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3 w 1668"/>
                  <a:gd name="T25" fmla="*/ 569 h 2014"/>
                  <a:gd name="T26" fmla="*/ 367 w 1668"/>
                  <a:gd name="T27" fmla="*/ 755 h 2014"/>
                  <a:gd name="T28" fmla="*/ 492 w 1668"/>
                  <a:gd name="T29" fmla="*/ 935 h 2014"/>
                  <a:gd name="T30" fmla="*/ 638 w 1668"/>
                  <a:gd name="T31" fmla="*/ 1115 h 2014"/>
                  <a:gd name="T32" fmla="*/ 793 w 1668"/>
                  <a:gd name="T33" fmla="*/ 1295 h 2014"/>
                  <a:gd name="T34" fmla="*/ 963 w 1668"/>
                  <a:gd name="T35" fmla="*/ 1463 h 2014"/>
                  <a:gd name="T36" fmla="*/ 1136 w 1668"/>
                  <a:gd name="T37" fmla="*/ 1618 h 2014"/>
                  <a:gd name="T38" fmla="*/ 1311 w 1668"/>
                  <a:gd name="T39" fmla="*/ 1762 h 2014"/>
                  <a:gd name="T40" fmla="*/ 1491 w 1668"/>
                  <a:gd name="T41" fmla="*/ 1894 h 2014"/>
                  <a:gd name="T42" fmla="*/ 1672 w 1668"/>
                  <a:gd name="T43" fmla="*/ 2014 h 2014"/>
                  <a:gd name="T44" fmla="*/ 1678 w 1668"/>
                  <a:gd name="T45" fmla="*/ 2014 h 2014"/>
                  <a:gd name="T46" fmla="*/ 1491 w 1668"/>
                  <a:gd name="T47" fmla="*/ 1894 h 2014"/>
                  <a:gd name="T48" fmla="*/ 1311 w 1668"/>
                  <a:gd name="T49" fmla="*/ 1762 h 2014"/>
                  <a:gd name="T50" fmla="*/ 1136 w 1668"/>
                  <a:gd name="T51" fmla="*/ 1618 h 2014"/>
                  <a:gd name="T52" fmla="*/ 963 w 1668"/>
                  <a:gd name="T53" fmla="*/ 1463 h 2014"/>
                  <a:gd name="T54" fmla="*/ 963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227CBB53-7407-82E4-1B87-F8F78451A25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8789" name="Rectangle 117">
                <a:extLst>
                  <a:ext uri="{FF2B5EF4-FFF2-40B4-BE49-F238E27FC236}">
                    <a16:creationId xmlns:a16="http://schemas.microsoft.com/office/drawing/2014/main" id="{9BA66521-EBD5-E8CC-3A3A-AD571A739BB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8790" name="Rectangle 118">
                <a:extLst>
                  <a:ext uri="{FF2B5EF4-FFF2-40B4-BE49-F238E27FC236}">
                    <a16:creationId xmlns:a16="http://schemas.microsoft.com/office/drawing/2014/main" id="{0A625643-1B8C-5289-2DD4-87019E6335C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3417299">
                <a:off x="1017" y="2696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9308A039-B05B-533E-57E8-F9A26073EA7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Verdana" charset="0"/>
                  <a:ea typeface="ＭＳ Ｐゴシック" charset="0"/>
                </a:endParaRPr>
              </a:p>
            </p:txBody>
          </p:sp>
          <p:grpSp>
            <p:nvGrpSpPr>
              <p:cNvPr id="1040" name="Group 120">
                <a:extLst>
                  <a:ext uri="{FF2B5EF4-FFF2-40B4-BE49-F238E27FC236}">
                    <a16:creationId xmlns:a16="http://schemas.microsoft.com/office/drawing/2014/main" id="{E9F63182-E6EC-9DE5-4006-98C6F58C30B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28793" name="Oval 121">
                  <a:extLst>
                    <a:ext uri="{FF2B5EF4-FFF2-40B4-BE49-F238E27FC236}">
                      <a16:creationId xmlns:a16="http://schemas.microsoft.com/office/drawing/2014/main" id="{9B1F7D51-1797-9B38-9C03-B126B103B3F0}"/>
                    </a:ext>
                  </a:extLst>
                </p:cNvPr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28794" name="Freeform 122">
                  <a:extLst>
                    <a:ext uri="{FF2B5EF4-FFF2-40B4-BE49-F238E27FC236}">
                      <a16:creationId xmlns:a16="http://schemas.microsoft.com/office/drawing/2014/main" id="{A2560ACE-732F-80D7-5825-27A3B192B195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1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28795" name="Freeform 123">
                  <a:extLst>
                    <a:ext uri="{FF2B5EF4-FFF2-40B4-BE49-F238E27FC236}">
                      <a16:creationId xmlns:a16="http://schemas.microsoft.com/office/drawing/2014/main" id="{2898B621-CF79-C768-2501-0F55D3327557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144" y="1366"/>
                  <a:ext cx="163" cy="156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28796" name="Freeform 124">
                  <a:extLst>
                    <a:ext uri="{FF2B5EF4-FFF2-40B4-BE49-F238E27FC236}">
                      <a16:creationId xmlns:a16="http://schemas.microsoft.com/office/drawing/2014/main" id="{A30B9B6F-4ACE-91E7-DF43-D4C95EE161BD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9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  <p:sp>
              <p:nvSpPr>
                <p:cNvPr id="28797" name="Freeform 125">
                  <a:extLst>
                    <a:ext uri="{FF2B5EF4-FFF2-40B4-BE49-F238E27FC236}">
                      <a16:creationId xmlns:a16="http://schemas.microsoft.com/office/drawing/2014/main" id="{D457B405-E987-A29E-493B-A44FB2483BB2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Verdana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8798" name="Rectangle 126">
            <a:extLst>
              <a:ext uri="{FF2B5EF4-FFF2-40B4-BE49-F238E27FC236}">
                <a16:creationId xmlns:a16="http://schemas.microsoft.com/office/drawing/2014/main" id="{2C0C75E3-B091-E312-39BE-678A6F31D2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99" name="Rectangle 127">
            <a:extLst>
              <a:ext uri="{FF2B5EF4-FFF2-40B4-BE49-F238E27FC236}">
                <a16:creationId xmlns:a16="http://schemas.microsoft.com/office/drawing/2014/main" id="{DF2F4C4B-8EBF-F4A6-EEF7-1CF4F103D0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00" name="Rectangle 128">
            <a:extLst>
              <a:ext uri="{FF2B5EF4-FFF2-40B4-BE49-F238E27FC236}">
                <a16:creationId xmlns:a16="http://schemas.microsoft.com/office/drawing/2014/main" id="{D5E9812C-E0F1-5BBB-6AB9-FFEB45B8FE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968330A-EEBA-1842-BF2F-38A24041F8AD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28801" name="Rectangle 129">
            <a:extLst>
              <a:ext uri="{FF2B5EF4-FFF2-40B4-BE49-F238E27FC236}">
                <a16:creationId xmlns:a16="http://schemas.microsoft.com/office/drawing/2014/main" id="{8FC4470E-D79B-60DD-B4D0-13F592766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802" name="Rectangle 130">
            <a:extLst>
              <a:ext uri="{FF2B5EF4-FFF2-40B4-BE49-F238E27FC236}">
                <a16:creationId xmlns:a16="http://schemas.microsoft.com/office/drawing/2014/main" id="{BA7B4140-29D9-31FF-2C71-525340908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0C4AE86-AE7B-DB29-FA81-72AB0BB980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it-IT"/>
              <a:t>Model-View-Controller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5340DAA-111F-8921-0DE9-A5C656E0B8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A6A5-890F-6930-7FCA-EAD870F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Other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5A2B-E7BC-4792-0143-C61A4FF1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Combining Controller and View</a:t>
            </a:r>
          </a:p>
          <a:p>
            <a:pPr lvl="1" eaLnBrk="1" hangingPunct="1"/>
            <a:r>
              <a:rPr lang="en-US" altLang="it-IT">
                <a:ea typeface="Arial" panose="020B0604020202020204" pitchFamily="34" charset="0"/>
              </a:rPr>
              <a:t>Small programs</a:t>
            </a:r>
          </a:p>
          <a:p>
            <a:pPr lvl="1" eaLnBrk="1" hangingPunct="1"/>
            <a:r>
              <a:rPr lang="en-US" altLang="it-IT">
                <a:ea typeface="Arial" panose="020B0604020202020204" pitchFamily="34" charset="0"/>
              </a:rPr>
              <a:t>May be highly interdependent</a:t>
            </a:r>
          </a:p>
          <a:p>
            <a:pPr lvl="1" eaLnBrk="1" hangingPunct="1"/>
            <a:r>
              <a:rPr lang="en-US" altLang="it-IT">
                <a:ea typeface="Arial" panose="020B0604020202020204" pitchFamily="34" charset="0"/>
              </a:rPr>
              <a:t>Never mix model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B814ACF6-DC4E-C1EB-2AF8-814E14A24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8238" y="3602038"/>
          <a:ext cx="958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762500" imgH="4826000" progId="MS_ClipArt_Gallery.2">
                  <p:embed/>
                </p:oleObj>
              </mc:Choice>
              <mc:Fallback>
                <p:oleObj name="Clip" r:id="rId2" imgW="4762500" imgH="48260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02038"/>
                        <a:ext cx="9588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0" name="Group 4">
            <a:extLst>
              <a:ext uri="{FF2B5EF4-FFF2-40B4-BE49-F238E27FC236}">
                <a16:creationId xmlns:a16="http://schemas.microsoft.com/office/drawing/2014/main" id="{9E52F4DF-D534-7B72-ED9B-F6E167CBFC80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359400"/>
            <a:ext cx="2366963" cy="974725"/>
            <a:chOff x="3890" y="3376"/>
            <a:chExt cx="1491" cy="614"/>
          </a:xfrm>
        </p:grpSpPr>
        <p:graphicFrame>
          <p:nvGraphicFramePr>
            <p:cNvPr id="29712" name="Object 3">
              <a:extLst>
                <a:ext uri="{FF2B5EF4-FFF2-40B4-BE49-F238E27FC236}">
                  <a16:creationId xmlns:a16="http://schemas.microsoft.com/office/drawing/2014/main" id="{15053605-CD29-5DEE-F699-03ECAA2BEAB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833" y="3730"/>
            <a:ext cx="54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6692900" imgH="2692400" progId="MS_ClipArt_Gallery.2">
                    <p:embed/>
                  </p:oleObj>
                </mc:Choice>
                <mc:Fallback>
                  <p:oleObj name="Clip" r:id="rId4" imgW="6692900" imgH="26924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33" y="3730"/>
                          <a:ext cx="54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4">
              <a:extLst>
                <a:ext uri="{FF2B5EF4-FFF2-40B4-BE49-F238E27FC236}">
                  <a16:creationId xmlns:a16="http://schemas.microsoft.com/office/drawing/2014/main" id="{D4AAA8FE-5761-0A5B-CCDF-469996C4E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0" y="3376"/>
            <a:ext cx="917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6477000" imgH="4330700" progId="MS_ClipArt_Gallery.2">
                    <p:embed/>
                  </p:oleObj>
                </mc:Choice>
                <mc:Fallback>
                  <p:oleObj name="Clip" r:id="rId6" imgW="6477000" imgH="433070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3376"/>
                          <a:ext cx="917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AutoShape 7">
            <a:extLst>
              <a:ext uri="{FF2B5EF4-FFF2-40B4-BE49-F238E27FC236}">
                <a16:creationId xmlns:a16="http://schemas.microsoft.com/office/drawing/2014/main" id="{E69048DE-BA87-C2E1-CDBA-B0C6BB6B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4760913"/>
            <a:ext cx="1828800" cy="10668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2800">
                <a:latin typeface="Times New Roman" panose="02020603050405020304" pitchFamily="18" charset="0"/>
              </a:rPr>
              <a:t>Model</a:t>
            </a:r>
          </a:p>
        </p:txBody>
      </p:sp>
      <p:grpSp>
        <p:nvGrpSpPr>
          <p:cNvPr id="29702" name="Group 8">
            <a:extLst>
              <a:ext uri="{FF2B5EF4-FFF2-40B4-BE49-F238E27FC236}">
                <a16:creationId xmlns:a16="http://schemas.microsoft.com/office/drawing/2014/main" id="{06DA3CA6-2AE4-B7FA-8A68-5C5D36AF0CA9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4191000"/>
            <a:ext cx="1646238" cy="2133600"/>
            <a:chOff x="2380" y="2640"/>
            <a:chExt cx="1037" cy="1344"/>
          </a:xfrm>
        </p:grpSpPr>
        <p:grpSp>
          <p:nvGrpSpPr>
            <p:cNvPr id="29707" name="Group 9">
              <a:extLst>
                <a:ext uri="{FF2B5EF4-FFF2-40B4-BE49-F238E27FC236}">
                  <a16:creationId xmlns:a16="http://schemas.microsoft.com/office/drawing/2014/main" id="{323B1CCC-038A-E1A6-7184-8F390EBC9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3" y="2640"/>
              <a:ext cx="999" cy="1344"/>
              <a:chOff x="2659" y="2653"/>
              <a:chExt cx="769" cy="1344"/>
            </a:xfrm>
          </p:grpSpPr>
          <p:sp>
            <p:nvSpPr>
              <p:cNvPr id="29710" name="AutoShape 10">
                <a:extLst>
                  <a:ext uri="{FF2B5EF4-FFF2-40B4-BE49-F238E27FC236}">
                    <a16:creationId xmlns:a16="http://schemas.microsoft.com/office/drawing/2014/main" id="{0D712C6A-847B-F6E1-A6C8-8A8612654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708" y="3277"/>
                <a:ext cx="672" cy="768"/>
              </a:xfrm>
              <a:prstGeom prst="flowChartDelay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  <p:sp>
            <p:nvSpPr>
              <p:cNvPr id="29711" name="AutoShape 11">
                <a:extLst>
                  <a:ext uri="{FF2B5EF4-FFF2-40B4-BE49-F238E27FC236}">
                    <a16:creationId xmlns:a16="http://schemas.microsoft.com/office/drawing/2014/main" id="{36591616-1B92-B6E5-7F56-30E73A8EF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07" y="2605"/>
                <a:ext cx="672" cy="768"/>
              </a:xfrm>
              <a:prstGeom prst="flowChartDelay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</p:grp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8820FC37-8C9B-8484-582F-4DB8A6779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985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800">
                  <a:latin typeface="Times New Roman" panose="02020603050405020304" pitchFamily="18" charset="0"/>
                </a:rPr>
                <a:t>View</a:t>
              </a:r>
            </a:p>
          </p:txBody>
        </p:sp>
        <p:sp>
          <p:nvSpPr>
            <p:cNvPr id="29709" name="Text Box 13">
              <a:extLst>
                <a:ext uri="{FF2B5EF4-FFF2-40B4-BE49-F238E27FC236}">
                  <a16:creationId xmlns:a16="http://schemas.microsoft.com/office/drawing/2014/main" id="{C018F14B-AA2B-894C-AE6A-F7EFED75A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264"/>
              <a:ext cx="10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800">
                  <a:latin typeface="Times New Roman" panose="02020603050405020304" pitchFamily="18" charset="0"/>
                </a:rPr>
                <a:t>Controller</a:t>
              </a:r>
            </a:p>
          </p:txBody>
        </p:sp>
      </p:grpSp>
      <p:sp>
        <p:nvSpPr>
          <p:cNvPr id="29703" name="Line 16">
            <a:extLst>
              <a:ext uri="{FF2B5EF4-FFF2-40B4-BE49-F238E27FC236}">
                <a16:creationId xmlns:a16="http://schemas.microsoft.com/office/drawing/2014/main" id="{C695D8BB-35FA-11C5-96CC-8958B1630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8638" y="4816475"/>
            <a:ext cx="731837" cy="14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4" name="Line 17">
            <a:extLst>
              <a:ext uri="{FF2B5EF4-FFF2-40B4-BE49-F238E27FC236}">
                <a16:creationId xmlns:a16="http://schemas.microsoft.com/office/drawing/2014/main" id="{B9005BCE-DE7E-6E28-9849-8EFEE55350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8163" y="5588000"/>
            <a:ext cx="74136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5" name="Line 18">
            <a:extLst>
              <a:ext uri="{FF2B5EF4-FFF2-40B4-BE49-F238E27FC236}">
                <a16:creationId xmlns:a16="http://schemas.microsoft.com/office/drawing/2014/main" id="{0F5EF5F6-03CA-67F8-35B7-68DEE721CF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5862638"/>
            <a:ext cx="762000" cy="141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706" name="Line 19">
            <a:extLst>
              <a:ext uri="{FF2B5EF4-FFF2-40B4-BE49-F238E27FC236}">
                <a16:creationId xmlns:a16="http://schemas.microsoft.com/office/drawing/2014/main" id="{9EEF4FA7-CDBB-97FB-9688-228F227BB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4186238"/>
            <a:ext cx="823913" cy="487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C712358-A603-6B7E-297E-FE1875CED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latin typeface="Comic Sans MS" panose="030F0902030302020204" pitchFamily="66" charset="0"/>
              </a:rPr>
              <a:t>Other 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479AE-9411-C01B-80A1-D1CEA9CB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800" dirty="0"/>
              <a:t>No Model-View interaction</a:t>
            </a:r>
          </a:p>
          <a:p>
            <a:pPr>
              <a:buFont typeface="Arial"/>
              <a:buChar char="•"/>
              <a:defRPr/>
            </a:pPr>
            <a:r>
              <a:rPr lang="en-US" sz="2800" dirty="0"/>
              <a:t>All interaction happens through controller</a:t>
            </a:r>
          </a:p>
          <a:p>
            <a:pPr>
              <a:buFont typeface="Arial"/>
              <a:buChar char="•"/>
              <a:defRPr/>
            </a:pPr>
            <a:r>
              <a:rPr lang="en-US" sz="2800" dirty="0"/>
              <a:t>Controller talks to Model and View</a:t>
            </a:r>
          </a:p>
          <a:p>
            <a:pPr>
              <a:buFont typeface="Arial"/>
              <a:buChar char="•"/>
              <a:defRPr/>
            </a:pPr>
            <a:r>
              <a:rPr lang="en-US" sz="2800" dirty="0"/>
              <a:t>Your project</a:t>
            </a:r>
          </a:p>
          <a:p>
            <a:pPr>
              <a:buFont typeface="Wingdings" charset="0"/>
              <a:buChar char="u"/>
              <a:defRPr/>
            </a:pPr>
            <a:endParaRPr lang="en-US" sz="2800" dirty="0"/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7CE77F5D-1C14-276F-A3D1-476C496E0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8238" y="3602038"/>
          <a:ext cx="958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762500" imgH="4826000" progId="MS_ClipArt_Gallery.2">
                  <p:embed/>
                </p:oleObj>
              </mc:Choice>
              <mc:Fallback>
                <p:oleObj name="Clip" r:id="rId2" imgW="4762500" imgH="48260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02038"/>
                        <a:ext cx="9588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4" name="Group 4">
            <a:extLst>
              <a:ext uri="{FF2B5EF4-FFF2-40B4-BE49-F238E27FC236}">
                <a16:creationId xmlns:a16="http://schemas.microsoft.com/office/drawing/2014/main" id="{EB3CC02B-4981-29D8-CA18-FF3FC9CA7048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5359400"/>
            <a:ext cx="2366963" cy="974725"/>
            <a:chOff x="3890" y="3376"/>
            <a:chExt cx="1491" cy="614"/>
          </a:xfrm>
        </p:grpSpPr>
        <p:graphicFrame>
          <p:nvGraphicFramePr>
            <p:cNvPr id="30740" name="Object 3">
              <a:extLst>
                <a:ext uri="{FF2B5EF4-FFF2-40B4-BE49-F238E27FC236}">
                  <a16:creationId xmlns:a16="http://schemas.microsoft.com/office/drawing/2014/main" id="{9478C361-181E-279F-42DF-0DC7010CAF2B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833" y="3730"/>
            <a:ext cx="54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6692900" imgH="2692400" progId="MS_ClipArt_Gallery.2">
                    <p:embed/>
                  </p:oleObj>
                </mc:Choice>
                <mc:Fallback>
                  <p:oleObj name="Clip" r:id="rId4" imgW="6692900" imgH="269240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833" y="3730"/>
                          <a:ext cx="54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1" name="Object 4">
              <a:extLst>
                <a:ext uri="{FF2B5EF4-FFF2-40B4-BE49-F238E27FC236}">
                  <a16:creationId xmlns:a16="http://schemas.microsoft.com/office/drawing/2014/main" id="{7E8FD9B6-AE71-80F7-A40B-8F54D6CC0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0" y="3376"/>
            <a:ext cx="917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6477000" imgH="4330700" progId="MS_ClipArt_Gallery.2">
                    <p:embed/>
                  </p:oleObj>
                </mc:Choice>
                <mc:Fallback>
                  <p:oleObj name="Clip" r:id="rId6" imgW="6477000" imgH="433070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3376"/>
                          <a:ext cx="917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5" name="AutoShape 7">
            <a:extLst>
              <a:ext uri="{FF2B5EF4-FFF2-40B4-BE49-F238E27FC236}">
                <a16:creationId xmlns:a16="http://schemas.microsoft.com/office/drawing/2014/main" id="{12C586A7-2463-80ED-5933-87421AED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4760913"/>
            <a:ext cx="1828800" cy="10668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2800">
                <a:latin typeface="Times New Roman" panose="02020603050405020304" pitchFamily="18" charset="0"/>
              </a:rPr>
              <a:t>Model</a:t>
            </a:r>
          </a:p>
        </p:txBody>
      </p:sp>
      <p:grpSp>
        <p:nvGrpSpPr>
          <p:cNvPr id="30726" name="Group 8">
            <a:extLst>
              <a:ext uri="{FF2B5EF4-FFF2-40B4-BE49-F238E27FC236}">
                <a16:creationId xmlns:a16="http://schemas.microsoft.com/office/drawing/2014/main" id="{09ECE565-542D-B6FB-C299-3D5718CE659B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4032250"/>
            <a:ext cx="1646238" cy="2479675"/>
            <a:chOff x="2380" y="2540"/>
            <a:chExt cx="1037" cy="1562"/>
          </a:xfrm>
        </p:grpSpPr>
        <p:grpSp>
          <p:nvGrpSpPr>
            <p:cNvPr id="30733" name="Group 9">
              <a:extLst>
                <a:ext uri="{FF2B5EF4-FFF2-40B4-BE49-F238E27FC236}">
                  <a16:creationId xmlns:a16="http://schemas.microsoft.com/office/drawing/2014/main" id="{FB6F26EB-04D2-38FD-34F8-FDD8C8E4D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3" y="2540"/>
              <a:ext cx="999" cy="1562"/>
              <a:chOff x="2659" y="2553"/>
              <a:chExt cx="769" cy="1562"/>
            </a:xfrm>
          </p:grpSpPr>
          <p:sp>
            <p:nvSpPr>
              <p:cNvPr id="30738" name="AutoShape 10">
                <a:extLst>
                  <a:ext uri="{FF2B5EF4-FFF2-40B4-BE49-F238E27FC236}">
                    <a16:creationId xmlns:a16="http://schemas.microsoft.com/office/drawing/2014/main" id="{1D01B147-325E-F2F2-AF20-939F9F270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708" y="3395"/>
                <a:ext cx="672" cy="768"/>
              </a:xfrm>
              <a:prstGeom prst="flowChartDelay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  <p:sp>
            <p:nvSpPr>
              <p:cNvPr id="30739" name="AutoShape 11">
                <a:extLst>
                  <a:ext uri="{FF2B5EF4-FFF2-40B4-BE49-F238E27FC236}">
                    <a16:creationId xmlns:a16="http://schemas.microsoft.com/office/drawing/2014/main" id="{A2E4EB85-D114-FF7E-E957-69A7ACA62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07" y="2505"/>
                <a:ext cx="672" cy="768"/>
              </a:xfrm>
              <a:prstGeom prst="flowChartDelay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</p:grpSp>
        <p:sp>
          <p:nvSpPr>
            <p:cNvPr id="30734" name="Text Box 12">
              <a:extLst>
                <a:ext uri="{FF2B5EF4-FFF2-40B4-BE49-F238E27FC236}">
                  <a16:creationId xmlns:a16="http://schemas.microsoft.com/office/drawing/2014/main" id="{01B2E490-8E0E-966F-AF24-CAB81F70E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794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800">
                  <a:latin typeface="Times New Roman" panose="02020603050405020304" pitchFamily="18" charset="0"/>
                </a:rPr>
                <a:t>View</a:t>
              </a:r>
            </a:p>
          </p:txBody>
        </p:sp>
        <p:sp>
          <p:nvSpPr>
            <p:cNvPr id="30735" name="Text Box 13">
              <a:extLst>
                <a:ext uri="{FF2B5EF4-FFF2-40B4-BE49-F238E27FC236}">
                  <a16:creationId xmlns:a16="http://schemas.microsoft.com/office/drawing/2014/main" id="{1B7B9153-F310-B570-AF26-6A4D2B25A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569"/>
              <a:ext cx="10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800">
                  <a:latin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30736" name="Line 14">
              <a:extLst>
                <a:ext uri="{FF2B5EF4-FFF2-40B4-BE49-F238E27FC236}">
                  <a16:creationId xmlns:a16="http://schemas.microsoft.com/office/drawing/2014/main" id="{08C4DD14-651B-E68E-BE04-760AD4F9C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3213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737" name="Line 15">
              <a:extLst>
                <a:ext uri="{FF2B5EF4-FFF2-40B4-BE49-F238E27FC236}">
                  <a16:creationId xmlns:a16="http://schemas.microsoft.com/office/drawing/2014/main" id="{EA15590E-E4CF-8C83-36C1-22E90F600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3213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0727" name="Line 16">
            <a:extLst>
              <a:ext uri="{FF2B5EF4-FFF2-40B4-BE49-F238E27FC236}">
                <a16:creationId xmlns:a16="http://schemas.microsoft.com/office/drawing/2014/main" id="{5398617D-BCA6-CB7D-5FDF-C3561D958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8638" y="4816475"/>
            <a:ext cx="731837" cy="141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28" name="Line 17">
            <a:extLst>
              <a:ext uri="{FF2B5EF4-FFF2-40B4-BE49-F238E27FC236}">
                <a16:creationId xmlns:a16="http://schemas.microsoft.com/office/drawing/2014/main" id="{8266BAA6-1045-3C37-D497-15B8C0E430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8163" y="5588000"/>
            <a:ext cx="74136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29" name="Line 18">
            <a:extLst>
              <a:ext uri="{FF2B5EF4-FFF2-40B4-BE49-F238E27FC236}">
                <a16:creationId xmlns:a16="http://schemas.microsoft.com/office/drawing/2014/main" id="{A8DE2561-08D7-17D7-79CD-8048D655F2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5862638"/>
            <a:ext cx="762000" cy="141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30" name="Line 19">
            <a:extLst>
              <a:ext uri="{FF2B5EF4-FFF2-40B4-BE49-F238E27FC236}">
                <a16:creationId xmlns:a16="http://schemas.microsoft.com/office/drawing/2014/main" id="{26A64ECC-1E52-C142-154B-E93E9AF7F4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4186238"/>
            <a:ext cx="823913" cy="487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31" name="Line 27">
            <a:extLst>
              <a:ext uri="{FF2B5EF4-FFF2-40B4-BE49-F238E27FC236}">
                <a16:creationId xmlns:a16="http://schemas.microsoft.com/office/drawing/2014/main" id="{2AE6611E-C51D-CE29-8A06-656C52646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724400"/>
            <a:ext cx="304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32" name="Line 28">
            <a:extLst>
              <a:ext uri="{FF2B5EF4-FFF2-40B4-BE49-F238E27FC236}">
                <a16:creationId xmlns:a16="http://schemas.microsoft.com/office/drawing/2014/main" id="{532BF09C-959F-014E-A666-72839932CC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724400"/>
            <a:ext cx="2286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592EA58-739D-F99D-479D-7D4D28A65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Why MVC?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681093D-6870-ECF4-D623-68DE3396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Provides a logical structure for heavily interactive system</a:t>
            </a:r>
          </a:p>
          <a:p>
            <a:pPr eaLnBrk="1" hangingPunct="1"/>
            <a:r>
              <a:rPr lang="en-US" altLang="it-IT"/>
              <a:t>Adheres to good engineering design principles and practices</a:t>
            </a:r>
          </a:p>
          <a:p>
            <a:pPr lvl="1" eaLnBrk="1" hangingPunct="1"/>
            <a:r>
              <a:rPr lang="en-US" altLang="it-IT">
                <a:ea typeface="Arial" panose="020B0604020202020204" pitchFamily="34" charset="0"/>
              </a:rPr>
              <a:t>Information hiding, less coupling, simplicity, etc.</a:t>
            </a:r>
          </a:p>
          <a:p>
            <a:pPr lvl="1" eaLnBrk="1" hangingPunct="1"/>
            <a:r>
              <a:rPr lang="en-US" altLang="it-IT">
                <a:ea typeface="Arial" panose="020B0604020202020204" pitchFamily="34" charset="0"/>
              </a:rPr>
              <a:t>Delegated control style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71DC820-7FA7-3617-C58E-53E03B688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latin typeface="Comic Sans MS" panose="030F0902030302020204" pitchFamily="66" charset="0"/>
              </a:rPr>
              <a:t>Why MVC?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1F435DF-3AA5-E928-D98D-759816D83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Comic Sans MS" panose="030F0902030302020204" pitchFamily="66" charset="0"/>
              </a:rPr>
              <a:t>Combining MVC into one class or using global variables will </a:t>
            </a:r>
            <a:r>
              <a:rPr lang="en-US" altLang="it-IT" sz="2800">
                <a:solidFill>
                  <a:schemeClr val="accent1"/>
                </a:solidFill>
                <a:latin typeface="Comic Sans MS" panose="030F0902030302020204" pitchFamily="66" charset="0"/>
              </a:rPr>
              <a:t>not </a:t>
            </a:r>
            <a:r>
              <a:rPr lang="en-US" altLang="it-IT" sz="2800">
                <a:latin typeface="Comic Sans MS" panose="030F0902030302020204" pitchFamily="66" charset="0"/>
              </a:rPr>
              <a:t>scale.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model may have more than one 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sz="2000">
                <a:latin typeface="Comic Sans MS" panose="030F0902030302020204" pitchFamily="66" charset="0"/>
                <a:ea typeface="ＭＳ Ｐゴシック" panose="020B0600070205080204" pitchFamily="34" charset="-128"/>
              </a:rPr>
              <a:t>each different &amp; needing update on model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Comic Sans MS" panose="030F0902030302020204" pitchFamily="66" charset="0"/>
              </a:rPr>
              <a:t>Separation eases maintenance.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easy to add a new view later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sz="2000">
                <a:latin typeface="Comic Sans MS" panose="030F0902030302020204" pitchFamily="66" charset="0"/>
                <a:ea typeface="ＭＳ Ｐゴシック" panose="020B0600070205080204" pitchFamily="34" charset="-128"/>
              </a:rPr>
              <a:t>may need new model info, but old views still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can change a view later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it-IT" sz="2000">
                <a:latin typeface="Comic Sans MS" panose="030F0902030302020204" pitchFamily="66" charset="0"/>
                <a:ea typeface="ＭＳ Ｐゴシック" panose="020B0600070205080204" pitchFamily="34" charset="-128"/>
              </a:rPr>
              <a:t>e.g., draw shapes in 3-d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it-IT" sz="1800">
                <a:latin typeface="Comic Sans MS" panose="030F0902030302020204" pitchFamily="66" charset="0"/>
                <a:ea typeface="ＭＳ Ｐゴシック" panose="020B0600070205080204" pitchFamily="34" charset="-128"/>
              </a:rPr>
              <a:t>recall that the view handles selection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F1129E9-426C-7F80-EFCC-DC73AE8E6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What</a:t>
            </a:r>
            <a:r>
              <a:rPr lang="ja-JP" altLang="en-US"/>
              <a:t>’</a:t>
            </a:r>
            <a:r>
              <a:rPr lang="en-US" altLang="ja-JP"/>
              <a:t>s the point?</a:t>
            </a:r>
            <a:endParaRPr lang="en-US" altLang="it-IT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14F3825-8D72-A45C-F754-BF52DB14E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it-IT" sz="2800"/>
              <a:t>It</a:t>
            </a:r>
            <a:r>
              <a:rPr lang="en-US" altLang="en-US" sz="2800"/>
              <a:t>’</a:t>
            </a:r>
            <a:r>
              <a:rPr lang="en-US" altLang="it-IT" sz="2800"/>
              <a:t>s just plain easier </a:t>
            </a:r>
          </a:p>
          <a:p>
            <a:pPr marL="1009650" lvl="1" indent="-609600" eaLnBrk="1" hangingPunct="1"/>
            <a:r>
              <a:rPr lang="en-US" altLang="it-IT" sz="2400">
                <a:ea typeface="Arial" panose="020B0604020202020204" pitchFamily="34" charset="0"/>
              </a:rPr>
              <a:t>(even if it doesn</a:t>
            </a:r>
            <a:r>
              <a:rPr lang="ja-JP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look it)!</a:t>
            </a:r>
          </a:p>
          <a:p>
            <a:pPr marL="609600" indent="-609600" eaLnBrk="1" hangingPunct="1"/>
            <a:r>
              <a:rPr lang="en-US" altLang="it-IT" sz="2800"/>
              <a:t>Studies show that most introductory CS college students tend to clump a UI program into one big monolithic main class</a:t>
            </a:r>
          </a:p>
          <a:p>
            <a:pPr marL="609600" indent="-609600" eaLnBrk="1" hangingPunct="1"/>
            <a:r>
              <a:rPr lang="en-US" altLang="it-IT" sz="2800"/>
              <a:t>Unfamiliarity stems from student tendency to program according to styles presented in textbooks and not being introduced to design principles early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>
            <a:extLst>
              <a:ext uri="{FF2B5EF4-FFF2-40B4-BE49-F238E27FC236}">
                <a16:creationId xmlns:a16="http://schemas.microsoft.com/office/drawing/2014/main" id="{66B54C45-2B93-AFB5-1C14-167DA061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2F8025F1-7BFF-B04B-828A-CA5C98B19784}" type="slidenum">
              <a:rPr lang="en-US" altLang="it-IT" sz="1400">
                <a:latin typeface="Arial" panose="020B0604020202020204" pitchFamily="34" charset="0"/>
              </a:rPr>
              <a:pPr algn="l" eaLnBrk="1" hangingPunct="1"/>
              <a:t>2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15362" name="TextBox 1">
            <a:extLst>
              <a:ext uri="{FF2B5EF4-FFF2-40B4-BE49-F238E27FC236}">
                <a16:creationId xmlns:a16="http://schemas.microsoft.com/office/drawing/2014/main" id="{9AC9F833-759F-4567-93DB-0A05854C1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7239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it-IT">
                <a:latin typeface="Times" pitchFamily="-84" charset="0"/>
              </a:rPr>
              <a:t>Give someone a program, you frustrate them for a day; teach them how to program, you frustrate them for a lifetime.</a:t>
            </a:r>
          </a:p>
          <a:p>
            <a:pPr eaLnBrk="1" hangingPunct="1"/>
            <a:endParaRPr lang="en-US" altLang="it-IT">
              <a:latin typeface="Times" pitchFamily="-84" charset="0"/>
            </a:endParaRPr>
          </a:p>
          <a:p>
            <a:pPr eaLnBrk="1" hangingPunct="1"/>
            <a:r>
              <a:rPr lang="en-US" altLang="it-IT">
                <a:latin typeface="Times" pitchFamily="-84" charset="0"/>
              </a:rPr>
              <a:t>                                                        — David Leinweber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2">
            <a:extLst>
              <a:ext uri="{FF2B5EF4-FFF2-40B4-BE49-F238E27FC236}">
                <a16:creationId xmlns:a16="http://schemas.microsoft.com/office/drawing/2014/main" id="{0E237949-6B58-8D43-5CCF-4013C4B76FF3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3602038"/>
            <a:ext cx="7304088" cy="2909887"/>
            <a:chOff x="780" y="2269"/>
            <a:chExt cx="4601" cy="1833"/>
          </a:xfrm>
        </p:grpSpPr>
        <p:graphicFrame>
          <p:nvGraphicFramePr>
            <p:cNvPr id="17412" name="Object 2">
              <a:extLst>
                <a:ext uri="{FF2B5EF4-FFF2-40B4-BE49-F238E27FC236}">
                  <a16:creationId xmlns:a16="http://schemas.microsoft.com/office/drawing/2014/main" id="{C19E187A-5BDF-E73C-6C13-89369D5A0A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2269"/>
            <a:ext cx="604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762500" imgH="4826000" progId="MS_ClipArt_Gallery.2">
                    <p:embed/>
                  </p:oleObj>
                </mc:Choice>
                <mc:Fallback>
                  <p:oleObj name="Clip" r:id="rId3" imgW="4762500" imgH="48260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269"/>
                          <a:ext cx="604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13" name="Group 4">
              <a:extLst>
                <a:ext uri="{FF2B5EF4-FFF2-40B4-BE49-F238E27FC236}">
                  <a16:creationId xmlns:a16="http://schemas.microsoft.com/office/drawing/2014/main" id="{83754BD1-2088-B133-5ACD-ADA9D9DED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0" y="3376"/>
              <a:ext cx="1491" cy="614"/>
              <a:chOff x="3890" y="3376"/>
              <a:chExt cx="1491" cy="614"/>
            </a:xfrm>
          </p:grpSpPr>
          <p:graphicFrame>
            <p:nvGraphicFramePr>
              <p:cNvPr id="17428" name="Object 3">
                <a:extLst>
                  <a:ext uri="{FF2B5EF4-FFF2-40B4-BE49-F238E27FC236}">
                    <a16:creationId xmlns:a16="http://schemas.microsoft.com/office/drawing/2014/main" id="{1890F25E-1779-D521-F178-2CFBA2D562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833" y="3730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6692900" imgH="2692400" progId="MS_ClipArt_Gallery.2">
                      <p:embed/>
                    </p:oleObj>
                  </mc:Choice>
                  <mc:Fallback>
                    <p:oleObj name="Clip" r:id="rId5" imgW="6692900" imgH="2692400" progId="MS_ClipArt_Gallery.2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833" y="3730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4">
                <a:extLst>
                  <a:ext uri="{FF2B5EF4-FFF2-40B4-BE49-F238E27FC236}">
                    <a16:creationId xmlns:a16="http://schemas.microsoft.com/office/drawing/2014/main" id="{911A19A7-8381-0E48-5A53-2103A34CB2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3376"/>
              <a:ext cx="917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6477000" imgH="4330700" progId="MS_ClipArt_Gallery.2">
                      <p:embed/>
                    </p:oleObj>
                  </mc:Choice>
                  <mc:Fallback>
                    <p:oleObj name="Clip" r:id="rId7" imgW="6477000" imgH="4330700" progId="MS_ClipArt_Gallery.2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3376"/>
                            <a:ext cx="917" cy="6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14" name="Group 7">
              <a:extLst>
                <a:ext uri="{FF2B5EF4-FFF2-40B4-BE49-F238E27FC236}">
                  <a16:creationId xmlns:a16="http://schemas.microsoft.com/office/drawing/2014/main" id="{79CB3353-A2A2-4BC8-B10B-E6046CD8F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540"/>
              <a:ext cx="2637" cy="1562"/>
              <a:chOff x="780" y="2540"/>
              <a:chExt cx="2637" cy="1562"/>
            </a:xfrm>
          </p:grpSpPr>
          <p:sp>
            <p:nvSpPr>
              <p:cNvPr id="17417" name="AutoShape 8">
                <a:extLst>
                  <a:ext uri="{FF2B5EF4-FFF2-40B4-BE49-F238E27FC236}">
                    <a16:creationId xmlns:a16="http://schemas.microsoft.com/office/drawing/2014/main" id="{4EE6FFFA-6BDB-C05E-C71B-175D7E003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999"/>
                <a:ext cx="1152" cy="672"/>
              </a:xfrm>
              <a:prstGeom prst="doubleWave">
                <a:avLst>
                  <a:gd name="adj1" fmla="val 6500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it-IT" sz="2800">
                    <a:latin typeface="Times New Roman" panose="02020603050405020304" pitchFamily="18" charset="0"/>
                  </a:rPr>
                  <a:t>Model</a:t>
                </a:r>
              </a:p>
            </p:txBody>
          </p:sp>
          <p:grpSp>
            <p:nvGrpSpPr>
              <p:cNvPr id="17418" name="Group 9">
                <a:extLst>
                  <a:ext uri="{FF2B5EF4-FFF2-40B4-BE49-F238E27FC236}">
                    <a16:creationId xmlns:a16="http://schemas.microsoft.com/office/drawing/2014/main" id="{4AB04343-AB9C-C189-6575-3060DE8D3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0" y="2540"/>
                <a:ext cx="1037" cy="1562"/>
                <a:chOff x="2380" y="2540"/>
                <a:chExt cx="1037" cy="1562"/>
              </a:xfrm>
            </p:grpSpPr>
            <p:grpSp>
              <p:nvGrpSpPr>
                <p:cNvPr id="17421" name="Group 10">
                  <a:extLst>
                    <a:ext uri="{FF2B5EF4-FFF2-40B4-BE49-F238E27FC236}">
                      <a16:creationId xmlns:a16="http://schemas.microsoft.com/office/drawing/2014/main" id="{09458918-D78C-45CA-832E-3E85AC10B6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3" y="2540"/>
                  <a:ext cx="999" cy="1562"/>
                  <a:chOff x="2659" y="2553"/>
                  <a:chExt cx="769" cy="1562"/>
                </a:xfrm>
              </p:grpSpPr>
              <p:sp>
                <p:nvSpPr>
                  <p:cNvPr id="17426" name="AutoShape 11">
                    <a:extLst>
                      <a:ext uri="{FF2B5EF4-FFF2-40B4-BE49-F238E27FC236}">
                        <a16:creationId xmlns:a16="http://schemas.microsoft.com/office/drawing/2014/main" id="{1C0DC0C3-8737-45F3-7025-5C336B8F6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2708" y="339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it-IT" altLang="it-IT" sz="1800"/>
                  </a:p>
                </p:txBody>
              </p:sp>
              <p:sp>
                <p:nvSpPr>
                  <p:cNvPr id="17427" name="AutoShape 12">
                    <a:extLst>
                      <a:ext uri="{FF2B5EF4-FFF2-40B4-BE49-F238E27FC236}">
                        <a16:creationId xmlns:a16="http://schemas.microsoft.com/office/drawing/2014/main" id="{7A2A210B-82FA-A7F6-5A7F-E01A9C746A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707" y="2505"/>
                    <a:ext cx="672" cy="768"/>
                  </a:xfrm>
                  <a:prstGeom prst="flowChartDelay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it-IT" altLang="it-IT" sz="1800"/>
                  </a:p>
                </p:txBody>
              </p:sp>
            </p:grpSp>
            <p:sp>
              <p:nvSpPr>
                <p:cNvPr id="17422" name="Text Box 13">
                  <a:extLst>
                    <a:ext uri="{FF2B5EF4-FFF2-40B4-BE49-F238E27FC236}">
                      <a16:creationId xmlns:a16="http://schemas.microsoft.com/office/drawing/2014/main" id="{161A19F7-A400-72BD-B884-1D59882D5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5" y="2794"/>
                  <a:ext cx="60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it-IT" sz="2800">
                      <a:latin typeface="Times New Roman" panose="02020603050405020304" pitchFamily="18" charset="0"/>
                    </a:rPr>
                    <a:t>View</a:t>
                  </a:r>
                </a:p>
              </p:txBody>
            </p:sp>
            <p:sp>
              <p:nvSpPr>
                <p:cNvPr id="17423" name="Text Box 14">
                  <a:extLst>
                    <a:ext uri="{FF2B5EF4-FFF2-40B4-BE49-F238E27FC236}">
                      <a16:creationId xmlns:a16="http://schemas.microsoft.com/office/drawing/2014/main" id="{307F92AD-5555-886B-09AC-0C72FA301E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80" y="3569"/>
                  <a:ext cx="103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it-IT" sz="2800">
                      <a:latin typeface="Times New Roman" panose="02020603050405020304" pitchFamily="18" charset="0"/>
                    </a:rPr>
                    <a:t>Controller</a:t>
                  </a:r>
                </a:p>
              </p:txBody>
            </p:sp>
            <p:sp>
              <p:nvSpPr>
                <p:cNvPr id="17424" name="Line 15">
                  <a:extLst>
                    <a:ext uri="{FF2B5EF4-FFF2-40B4-BE49-F238E27FC236}">
                      <a16:creationId xmlns:a16="http://schemas.microsoft.com/office/drawing/2014/main" id="{314B1A8F-833D-5461-58C1-84A960F1B7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7" y="3213"/>
                  <a:ext cx="0" cy="2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7425" name="Line 16">
                  <a:extLst>
                    <a:ext uri="{FF2B5EF4-FFF2-40B4-BE49-F238E27FC236}">
                      <a16:creationId xmlns:a16="http://schemas.microsoft.com/office/drawing/2014/main" id="{CACE45BE-B4DF-4CBB-CA14-1ECDC7A08E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6" y="3213"/>
                  <a:ext cx="0" cy="21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17419" name="Line 17">
                <a:extLst>
                  <a:ext uri="{FF2B5EF4-FFF2-40B4-BE49-F238E27FC236}">
                    <a16:creationId xmlns:a16="http://schemas.microsoft.com/office/drawing/2014/main" id="{6973E4F7-77D6-67E6-32C5-CEFFEE115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33" y="3034"/>
                <a:ext cx="461" cy="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420" name="Line 18">
                <a:extLst>
                  <a:ext uri="{FF2B5EF4-FFF2-40B4-BE49-F238E27FC236}">
                    <a16:creationId xmlns:a16="http://schemas.microsoft.com/office/drawing/2014/main" id="{4C944ECE-7E37-A583-90B7-22E82AF5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39" y="3520"/>
                <a:ext cx="467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17415" name="Line 19">
              <a:extLst>
                <a:ext uri="{FF2B5EF4-FFF2-40B4-BE49-F238E27FC236}">
                  <a16:creationId xmlns:a16="http://schemas.microsoft.com/office/drawing/2014/main" id="{0AF282AD-8F68-6531-2C78-98D8C00B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5" y="3693"/>
              <a:ext cx="480" cy="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7416" name="Line 20">
              <a:extLst>
                <a:ext uri="{FF2B5EF4-FFF2-40B4-BE49-F238E27FC236}">
                  <a16:creationId xmlns:a16="http://schemas.microsoft.com/office/drawing/2014/main" id="{4A5D1F06-AE1B-CE43-CCA0-B741C9A45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637"/>
              <a:ext cx="519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8434" name="Rectangle 21">
            <a:extLst>
              <a:ext uri="{FF2B5EF4-FFF2-40B4-BE49-F238E27FC236}">
                <a16:creationId xmlns:a16="http://schemas.microsoft.com/office/drawing/2014/main" id="{A2FF5FF9-279A-1589-96D8-10C8DE8C9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latin typeface="Comic Sans MS" panose="030F0902030302020204" pitchFamily="66" charset="0"/>
              </a:rPr>
              <a:t>Model-View-Controller</a:t>
            </a:r>
          </a:p>
        </p:txBody>
      </p:sp>
      <p:sp>
        <p:nvSpPr>
          <p:cNvPr id="18435" name="Rectangle 22">
            <a:extLst>
              <a:ext uri="{FF2B5EF4-FFF2-40B4-BE49-F238E27FC236}">
                <a16:creationId xmlns:a16="http://schemas.microsoft.com/office/drawing/2014/main" id="{4A943628-8265-C93F-2F9E-99F58973D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u"/>
              <a:defRPr/>
            </a:pPr>
            <a:r>
              <a:rPr lang="en-US" sz="2800">
                <a:latin typeface="Comic Sans MS" charset="0"/>
                <a:cs typeface="ＭＳ Ｐゴシック" charset="0"/>
              </a:rPr>
              <a:t>Architecture for interactive apps</a:t>
            </a:r>
          </a:p>
          <a:p>
            <a:pPr lvl="1" eaLnBrk="1" hangingPunct="1"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introduced by Smalltalk developers at PARC</a:t>
            </a:r>
          </a:p>
          <a:p>
            <a:pPr eaLnBrk="1" hangingPunct="1">
              <a:buFont typeface="Wingdings" charset="0"/>
              <a:buChar char="u"/>
              <a:defRPr/>
            </a:pPr>
            <a:r>
              <a:rPr lang="en-US" sz="2800">
                <a:latin typeface="Comic Sans MS" charset="0"/>
                <a:cs typeface="ＭＳ Ｐゴシック" charset="0"/>
              </a:rPr>
              <a:t>Partitions application so that it is</a:t>
            </a:r>
          </a:p>
          <a:p>
            <a:pPr lvl="1" eaLnBrk="1" hangingPunct="1"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scalable</a:t>
            </a:r>
          </a:p>
          <a:p>
            <a:pPr lvl="1" eaLnBrk="1" hangingPunct="1"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maintainable</a:t>
            </a:r>
          </a:p>
          <a:p>
            <a:pPr lvl="1" eaLnBrk="1" hangingPunct="1">
              <a:defRPr/>
            </a:pPr>
            <a:endParaRPr lang="en-US" sz="2400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2AA87A9-1152-30B7-BE49-B4C3E9403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What is MVC?</a:t>
            </a:r>
          </a:p>
        </p:txBody>
      </p:sp>
      <p:pic>
        <p:nvPicPr>
          <p:cNvPr id="19458" name="Picture 4" descr="gen-interactions">
            <a:extLst>
              <a:ext uri="{FF2B5EF4-FFF2-40B4-BE49-F238E27FC236}">
                <a16:creationId xmlns:a16="http://schemas.microsoft.com/office/drawing/2014/main" id="{CA868E16-B347-D039-6678-65B44D47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438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3AB942FA-5502-15EB-3C21-FC28A8E3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9ABF3340-CE61-1A4E-8D37-D50FAF5EDF92}" type="slidenum">
              <a:rPr lang="en-US" altLang="it-IT" sz="1400">
                <a:latin typeface="Arial" panose="020B0604020202020204" pitchFamily="34" charset="0"/>
              </a:rPr>
              <a:pPr algn="l" eaLnBrk="1" hangingPunct="1"/>
              <a:t>5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44E509-3BDD-098E-4D9C-FAEA09A07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3733800" cy="1139825"/>
          </a:xfrm>
        </p:spPr>
        <p:txBody>
          <a:bodyPr/>
          <a:lstStyle/>
          <a:p>
            <a:pPr eaLnBrk="1" hangingPunct="1"/>
            <a:r>
              <a:rPr lang="en-US" altLang="it-IT">
                <a:latin typeface="Times New Roman" panose="02020603050405020304" pitchFamily="18" charset="0"/>
              </a:rPr>
              <a:t>The Model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F7F2A7E-9E61-71F6-5055-5155B8916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Times New Roman" panose="02020603050405020304" pitchFamily="18" charset="0"/>
              </a:rPr>
              <a:t>Most programs are supposed to do work, not just be </a:t>
            </a:r>
            <a:r>
              <a:rPr lang="ja-JP" altLang="en-US" sz="2800">
                <a:latin typeface="Times New Roman" panose="02020603050405020304" pitchFamily="18" charset="0"/>
              </a:rPr>
              <a:t>“</a:t>
            </a:r>
            <a:r>
              <a:rPr lang="en-US" altLang="ja-JP" sz="2800">
                <a:latin typeface="Times New Roman" panose="02020603050405020304" pitchFamily="18" charset="0"/>
              </a:rPr>
              <a:t>another pretty face</a:t>
            </a:r>
            <a:r>
              <a:rPr lang="ja-JP" altLang="en-US" sz="2800">
                <a:latin typeface="Times New Roman" panose="02020603050405020304" pitchFamily="18" charset="0"/>
              </a:rPr>
              <a:t>”</a:t>
            </a:r>
            <a:endParaRPr lang="en-US" altLang="ja-JP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Times New Roman" panose="02020603050405020304" pitchFamily="18" charset="0"/>
                <a:ea typeface="Arial" panose="020B0604020202020204" pitchFamily="34" charset="0"/>
              </a:rPr>
              <a:t>but there are some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Times New Roman" panose="02020603050405020304" pitchFamily="18" charset="0"/>
                <a:ea typeface="Arial" panose="020B0604020202020204" pitchFamily="34" charset="0"/>
              </a:rPr>
              <a:t>useful programs existed long before GUIs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Times New Roman" panose="02020603050405020304" pitchFamily="18" charset="0"/>
              </a:rPr>
              <a:t>The </a:t>
            </a:r>
            <a:r>
              <a:rPr lang="en-US" altLang="it-IT" sz="2800">
                <a:solidFill>
                  <a:schemeClr val="tx2"/>
                </a:solidFill>
                <a:latin typeface="Times New Roman" panose="02020603050405020304" pitchFamily="18" charset="0"/>
              </a:rPr>
              <a:t>Model</a:t>
            </a:r>
            <a:r>
              <a:rPr lang="en-US" altLang="it-IT" sz="2800">
                <a:latin typeface="Times New Roman" panose="02020603050405020304" pitchFamily="18" charset="0"/>
              </a:rPr>
              <a:t> is the part that does the work--it </a:t>
            </a:r>
            <a:r>
              <a:rPr lang="en-US" altLang="it-IT" sz="2800" i="1">
                <a:latin typeface="Times New Roman" panose="02020603050405020304" pitchFamily="18" charset="0"/>
              </a:rPr>
              <a:t>models</a:t>
            </a:r>
            <a:r>
              <a:rPr lang="en-US" altLang="it-IT" sz="2800">
                <a:latin typeface="Times New Roman" panose="02020603050405020304" pitchFamily="18" charset="0"/>
              </a:rPr>
              <a:t> the actual problem being solved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800" b="1">
                <a:latin typeface="Times New Roman" panose="02020603050405020304" pitchFamily="18" charset="0"/>
              </a:rPr>
              <a:t>The Model should be independent of both the Controller and the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 b="1">
                <a:latin typeface="Times New Roman" panose="02020603050405020304" pitchFamily="18" charset="0"/>
                <a:ea typeface="Arial" panose="020B0604020202020204" pitchFamily="34" charset="0"/>
              </a:rPr>
              <a:t>But it provides services (methods) for them to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Times New Roman" panose="02020603050405020304" pitchFamily="18" charset="0"/>
              </a:rPr>
              <a:t>Independence gives flexibility, robustness</a:t>
            </a:r>
          </a:p>
        </p:txBody>
      </p:sp>
      <p:grpSp>
        <p:nvGrpSpPr>
          <p:cNvPr id="20484" name="Group 2">
            <a:extLst>
              <a:ext uri="{FF2B5EF4-FFF2-40B4-BE49-F238E27FC236}">
                <a16:creationId xmlns:a16="http://schemas.microsoft.com/office/drawing/2014/main" id="{8568CCAE-7AAE-2106-608D-85324AA618E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81000"/>
            <a:ext cx="4816475" cy="1784350"/>
            <a:chOff x="1220" y="1046"/>
            <a:chExt cx="3699" cy="1370"/>
          </a:xfrm>
        </p:grpSpPr>
        <p:graphicFrame>
          <p:nvGraphicFramePr>
            <p:cNvPr id="20485" name="Object 2">
              <a:extLst>
                <a:ext uri="{FF2B5EF4-FFF2-40B4-BE49-F238E27FC236}">
                  <a16:creationId xmlns:a16="http://schemas.microsoft.com/office/drawing/2014/main" id="{E474F5AD-A505-AC15-3FAF-96BCC3E652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1046"/>
            <a:ext cx="486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762500" imgH="4826000" progId="MS_ClipArt_Gallery.2">
                    <p:embed/>
                  </p:oleObj>
                </mc:Choice>
                <mc:Fallback>
                  <p:oleObj name="Clip" r:id="rId3" imgW="4762500" imgH="48260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046"/>
                          <a:ext cx="486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6" name="Group 4">
              <a:extLst>
                <a:ext uri="{FF2B5EF4-FFF2-40B4-BE49-F238E27FC236}">
                  <a16:creationId xmlns:a16="http://schemas.microsoft.com/office/drawing/2014/main" id="{EE3B80DE-327A-5F01-B692-C2223320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0" y="1873"/>
              <a:ext cx="1199" cy="459"/>
              <a:chOff x="3890" y="3376"/>
              <a:chExt cx="1491" cy="614"/>
            </a:xfrm>
          </p:grpSpPr>
          <p:graphicFrame>
            <p:nvGraphicFramePr>
              <p:cNvPr id="20500" name="Object 3">
                <a:extLst>
                  <a:ext uri="{FF2B5EF4-FFF2-40B4-BE49-F238E27FC236}">
                    <a16:creationId xmlns:a16="http://schemas.microsoft.com/office/drawing/2014/main" id="{B4101BC8-2BF4-264E-F169-F58E8D5893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833" y="3730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6692900" imgH="2692400" progId="MS_ClipArt_Gallery.2">
                      <p:embed/>
                    </p:oleObj>
                  </mc:Choice>
                  <mc:Fallback>
                    <p:oleObj name="Clip" r:id="rId5" imgW="6692900" imgH="2692400" progId="MS_ClipArt_Gallery.2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833" y="3730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1" name="Object 4">
                <a:extLst>
                  <a:ext uri="{FF2B5EF4-FFF2-40B4-BE49-F238E27FC236}">
                    <a16:creationId xmlns:a16="http://schemas.microsoft.com/office/drawing/2014/main" id="{8993637B-E285-DCFD-CB62-2C50F5327C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3376"/>
              <a:ext cx="917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6477000" imgH="4330700" progId="MS_ClipArt_Gallery.2">
                      <p:embed/>
                    </p:oleObj>
                  </mc:Choice>
                  <mc:Fallback>
                    <p:oleObj name="Clip" r:id="rId7" imgW="6477000" imgH="4330700" progId="MS_ClipArt_Gallery.2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3376"/>
                            <a:ext cx="917" cy="6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487" name="AutoShape 7">
              <a:extLst>
                <a:ext uri="{FF2B5EF4-FFF2-40B4-BE49-F238E27FC236}">
                  <a16:creationId xmlns:a16="http://schemas.microsoft.com/office/drawing/2014/main" id="{1A187B1E-B3EF-F988-B9EA-D0A6FF18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1592"/>
              <a:ext cx="926" cy="502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sz="2800">
                  <a:latin typeface="Times New Roman" panose="02020603050405020304" pitchFamily="18" charset="0"/>
                </a:rPr>
                <a:t>Model</a:t>
              </a:r>
            </a:p>
          </p:txBody>
        </p:sp>
        <p:grpSp>
          <p:nvGrpSpPr>
            <p:cNvPr id="20488" name="Group 8">
              <a:extLst>
                <a:ext uri="{FF2B5EF4-FFF2-40B4-BE49-F238E27FC236}">
                  <a16:creationId xmlns:a16="http://schemas.microsoft.com/office/drawing/2014/main" id="{D6B27576-84D8-A8A7-A170-18C275750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7" y="1249"/>
              <a:ext cx="864" cy="1167"/>
              <a:chOff x="2381" y="2540"/>
              <a:chExt cx="1074" cy="1562"/>
            </a:xfrm>
          </p:grpSpPr>
          <p:grpSp>
            <p:nvGrpSpPr>
              <p:cNvPr id="20493" name="Group 9">
                <a:extLst>
                  <a:ext uri="{FF2B5EF4-FFF2-40B4-BE49-F238E27FC236}">
                    <a16:creationId xmlns:a16="http://schemas.microsoft.com/office/drawing/2014/main" id="{6707655A-F8AB-4FB3-091B-DA1C6DF3D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3" y="2540"/>
                <a:ext cx="999" cy="1562"/>
                <a:chOff x="2659" y="2553"/>
                <a:chExt cx="769" cy="1562"/>
              </a:xfrm>
            </p:grpSpPr>
            <p:sp>
              <p:nvSpPr>
                <p:cNvPr id="20498" name="AutoShape 10">
                  <a:extLst>
                    <a:ext uri="{FF2B5EF4-FFF2-40B4-BE49-F238E27FC236}">
                      <a16:creationId xmlns:a16="http://schemas.microsoft.com/office/drawing/2014/main" id="{51EF8D4C-6FB0-9EEB-275B-3251577C5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708" y="3395"/>
                  <a:ext cx="672" cy="768"/>
                </a:xfrm>
                <a:prstGeom prst="flowChartDelay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it-IT" altLang="it-IT" sz="1800"/>
                </a:p>
              </p:txBody>
            </p:sp>
            <p:sp>
              <p:nvSpPr>
                <p:cNvPr id="20499" name="AutoShape 11">
                  <a:extLst>
                    <a:ext uri="{FF2B5EF4-FFF2-40B4-BE49-F238E27FC236}">
                      <a16:creationId xmlns:a16="http://schemas.microsoft.com/office/drawing/2014/main" id="{429BEBB0-CAD5-6F21-83B3-7F48D5461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707" y="2505"/>
                  <a:ext cx="672" cy="768"/>
                </a:xfrm>
                <a:prstGeom prst="flowChartDelay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it-IT" altLang="it-IT" sz="1800"/>
                </a:p>
              </p:txBody>
            </p:sp>
          </p:grpSp>
          <p:sp>
            <p:nvSpPr>
              <p:cNvPr id="20494" name="Text Box 12">
                <a:extLst>
                  <a:ext uri="{FF2B5EF4-FFF2-40B4-BE49-F238E27FC236}">
                    <a16:creationId xmlns:a16="http://schemas.microsoft.com/office/drawing/2014/main" id="{2539021F-0BCE-04E2-48BA-20DC72BD0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6" y="2904"/>
                <a:ext cx="649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 sz="1800">
                    <a:latin typeface="Times New Roman" panose="02020603050405020304" pitchFamily="18" charset="0"/>
                  </a:rPr>
                  <a:t>View</a:t>
                </a:r>
                <a:endParaRPr lang="en-US" altLang="it-IT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5" name="Text Box 13">
                <a:extLst>
                  <a:ext uri="{FF2B5EF4-FFF2-40B4-BE49-F238E27FC236}">
                    <a16:creationId xmlns:a16="http://schemas.microsoft.com/office/drawing/2014/main" id="{32F8BA99-E7F5-8708-DE21-A9FED049D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3676"/>
                <a:ext cx="1074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it-IT" sz="1800">
                    <a:latin typeface="Times New Roman" panose="02020603050405020304" pitchFamily="18" charset="0"/>
                  </a:rPr>
                  <a:t>Controller</a:t>
                </a:r>
                <a:endParaRPr lang="en-US" altLang="it-IT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Line 14">
                <a:extLst>
                  <a:ext uri="{FF2B5EF4-FFF2-40B4-BE49-F238E27FC236}">
                    <a16:creationId xmlns:a16="http://schemas.microsoft.com/office/drawing/2014/main" id="{329408EE-1B80-06E0-1B5B-EDED45F4A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3213"/>
                <a:ext cx="0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0497" name="Line 15">
                <a:extLst>
                  <a:ext uri="{FF2B5EF4-FFF2-40B4-BE49-F238E27FC236}">
                    <a16:creationId xmlns:a16="http://schemas.microsoft.com/office/drawing/2014/main" id="{BC9D2C62-4C66-85C1-F02C-716DB4BB8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3213"/>
                <a:ext cx="0" cy="2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20489" name="Line 16">
              <a:extLst>
                <a:ext uri="{FF2B5EF4-FFF2-40B4-BE49-F238E27FC236}">
                  <a16:creationId xmlns:a16="http://schemas.microsoft.com/office/drawing/2014/main" id="{867E11F3-69AD-88E0-F029-4446B2B26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" y="1618"/>
              <a:ext cx="371" cy="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0490" name="Line 17">
              <a:extLst>
                <a:ext uri="{FF2B5EF4-FFF2-40B4-BE49-F238E27FC236}">
                  <a16:creationId xmlns:a16="http://schemas.microsoft.com/office/drawing/2014/main" id="{F0DCB957-D6D4-44D4-5228-EBD79D928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2" y="1981"/>
              <a:ext cx="375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0491" name="Line 18">
              <a:extLst>
                <a:ext uri="{FF2B5EF4-FFF2-40B4-BE49-F238E27FC236}">
                  <a16:creationId xmlns:a16="http://schemas.microsoft.com/office/drawing/2014/main" id="{9454AFD8-84CC-34D6-DE9B-2AEE8C84F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0" y="2110"/>
              <a:ext cx="386" cy="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0492" name="Line 19">
              <a:extLst>
                <a:ext uri="{FF2B5EF4-FFF2-40B4-BE49-F238E27FC236}">
                  <a16:creationId xmlns:a16="http://schemas.microsoft.com/office/drawing/2014/main" id="{4B2E66AE-8CF3-681F-F993-36AFE9A19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5" y="1321"/>
              <a:ext cx="417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6DF6FE97-CFE9-D9F5-24C3-9A21C077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6BE638B3-E2DB-034B-8810-B28D12D34973}" type="slidenum">
              <a:rPr lang="en-US" altLang="it-IT" sz="1400">
                <a:latin typeface="Arial" panose="020B0604020202020204" pitchFamily="34" charset="0"/>
              </a:rPr>
              <a:pPr algn="l" eaLnBrk="1" hangingPunct="1"/>
              <a:t>6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5C45CEA-D594-05F8-E879-37BA1D3E6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191000" cy="1139825"/>
          </a:xfrm>
        </p:spPr>
        <p:txBody>
          <a:bodyPr/>
          <a:lstStyle/>
          <a:p>
            <a:pPr eaLnBrk="1" hangingPunct="1"/>
            <a:r>
              <a:rPr lang="en-US" altLang="it-IT">
                <a:latin typeface="Times New Roman" panose="02020603050405020304" pitchFamily="18" charset="0"/>
              </a:rPr>
              <a:t>The View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404DAA6-C00F-EFD4-DDF8-B142191A3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924800" cy="3505200"/>
          </a:xfrm>
        </p:spPr>
        <p:txBody>
          <a:bodyPr/>
          <a:lstStyle/>
          <a:p>
            <a:pPr eaLnBrk="1" hangingPunct="1">
              <a:buFont typeface="Wingdings" charset="0"/>
              <a:buChar char="u"/>
              <a:defRPr/>
            </a:pPr>
            <a:r>
              <a:rPr lang="en-US" sz="2800" dirty="0">
                <a:latin typeface="Times New Roman" charset="0"/>
              </a:rPr>
              <a:t>Typically, the user has to be able to see, or </a:t>
            </a:r>
            <a:r>
              <a:rPr lang="en-US" sz="2800" i="1" dirty="0">
                <a:latin typeface="Times New Roman" charset="0"/>
              </a:rPr>
              <a:t>view</a:t>
            </a:r>
            <a:r>
              <a:rPr lang="en-US" sz="2800" dirty="0">
                <a:latin typeface="Times New Roman" charset="0"/>
              </a:rPr>
              <a:t>, what the program is doing</a:t>
            </a:r>
          </a:p>
          <a:p>
            <a:pPr eaLnBrk="1" hangingPunct="1">
              <a:buFont typeface="Wingdings" charset="0"/>
              <a:buChar char="u"/>
              <a:defRPr/>
            </a:pPr>
            <a:r>
              <a:rPr lang="en-US" sz="2800" dirty="0">
                <a:latin typeface="Times New Roman" charset="0"/>
              </a:rPr>
              <a:t>The View shows what the Model is doing</a:t>
            </a:r>
          </a:p>
          <a:p>
            <a:pPr lvl="1" eaLnBrk="1" hangingPunct="1">
              <a:defRPr/>
            </a:pPr>
            <a:r>
              <a:rPr lang="en-US" sz="2400" dirty="0">
                <a:latin typeface="Times New Roman" charset="0"/>
              </a:rPr>
              <a:t>The View is a passive observer; it should not affect the model</a:t>
            </a:r>
          </a:p>
          <a:p>
            <a:pPr eaLnBrk="1" hangingPunct="1">
              <a:buFont typeface="Wingdings" charset="0"/>
              <a:buChar char="u"/>
              <a:defRPr/>
            </a:pPr>
            <a:r>
              <a:rPr lang="en-US" sz="2800" dirty="0">
                <a:latin typeface="Times New Roman" charset="0"/>
              </a:rPr>
              <a:t>The Model should be independent of the View, but (but it can provide access methods)</a:t>
            </a:r>
          </a:p>
          <a:p>
            <a:pPr eaLnBrk="1" hangingPunct="1">
              <a:buFont typeface="Wingdings" charset="0"/>
              <a:buChar char="u"/>
              <a:defRPr/>
            </a:pPr>
            <a:r>
              <a:rPr lang="en-US" sz="2800" dirty="0">
                <a:latin typeface="Times New Roman" charset="0"/>
              </a:rPr>
              <a:t>The View should </a:t>
            </a:r>
            <a:r>
              <a:rPr lang="en-US" sz="2800" b="1" i="1" dirty="0">
                <a:latin typeface="Times New Roman" charset="0"/>
              </a:rPr>
              <a:t>not</a:t>
            </a:r>
            <a:r>
              <a:rPr lang="en-US" sz="2800" dirty="0">
                <a:latin typeface="Times New Roman" charset="0"/>
              </a:rPr>
              <a:t> display what the Controller </a:t>
            </a:r>
            <a:r>
              <a:rPr lang="en-US" sz="2800" b="1" i="1" dirty="0">
                <a:latin typeface="Times New Roman" charset="0"/>
              </a:rPr>
              <a:t>thinks</a:t>
            </a:r>
            <a:r>
              <a:rPr lang="en-US" sz="2800" dirty="0">
                <a:latin typeface="Times New Roman" charset="0"/>
              </a:rPr>
              <a:t> is happening</a:t>
            </a:r>
          </a:p>
          <a:p>
            <a:pPr eaLnBrk="1" hangingPunct="1">
              <a:buFont typeface="Wingdings" charset="0"/>
              <a:buChar char="u"/>
              <a:defRPr/>
            </a:pPr>
            <a:endParaRPr lang="en-US" sz="2800" dirty="0">
              <a:latin typeface="Times New Roman" charset="0"/>
            </a:endParaRP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0AD9F57D-516F-7F10-100E-72D68BDB791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81000"/>
            <a:ext cx="4816475" cy="1784350"/>
            <a:chOff x="1507" y="1042"/>
            <a:chExt cx="3034" cy="1124"/>
          </a:xfrm>
        </p:grpSpPr>
        <p:graphicFrame>
          <p:nvGraphicFramePr>
            <p:cNvPr id="22533" name="Object 2">
              <a:extLst>
                <a:ext uri="{FF2B5EF4-FFF2-40B4-BE49-F238E27FC236}">
                  <a16:creationId xmlns:a16="http://schemas.microsoft.com/office/drawing/2014/main" id="{A183E56C-BFBF-C4BB-1CA5-E78A5A319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1042"/>
            <a:ext cx="3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762500" imgH="4826000" progId="MS_ClipArt_Gallery.2">
                    <p:embed/>
                  </p:oleObj>
                </mc:Choice>
                <mc:Fallback>
                  <p:oleObj name="Clip" r:id="rId3" imgW="4762500" imgH="48260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042"/>
                          <a:ext cx="3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4" name="Group 6">
              <a:extLst>
                <a:ext uri="{FF2B5EF4-FFF2-40B4-BE49-F238E27FC236}">
                  <a16:creationId xmlns:a16="http://schemas.microsoft.com/office/drawing/2014/main" id="{14AEDB6C-A8D6-A9CD-9594-95FF80FE6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1721"/>
              <a:ext cx="983" cy="376"/>
              <a:chOff x="3890" y="3376"/>
              <a:chExt cx="1491" cy="614"/>
            </a:xfrm>
          </p:grpSpPr>
          <p:graphicFrame>
            <p:nvGraphicFramePr>
              <p:cNvPr id="22546" name="Object 3">
                <a:extLst>
                  <a:ext uri="{FF2B5EF4-FFF2-40B4-BE49-F238E27FC236}">
                    <a16:creationId xmlns:a16="http://schemas.microsoft.com/office/drawing/2014/main" id="{E9AA142E-AD9B-8673-2750-36BBFAE883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833" y="3730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6692900" imgH="2692400" progId="MS_ClipArt_Gallery.2">
                      <p:embed/>
                    </p:oleObj>
                  </mc:Choice>
                  <mc:Fallback>
                    <p:oleObj name="Clip" r:id="rId5" imgW="6692900" imgH="2692400" progId="MS_ClipArt_Gallery.2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833" y="3730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7" name="Object 4">
                <a:extLst>
                  <a:ext uri="{FF2B5EF4-FFF2-40B4-BE49-F238E27FC236}">
                    <a16:creationId xmlns:a16="http://schemas.microsoft.com/office/drawing/2014/main" id="{0F18DFB6-D294-BF65-56AC-1CD59C7530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3376"/>
              <a:ext cx="917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6477000" imgH="4330700" progId="MS_ClipArt_Gallery.2">
                      <p:embed/>
                    </p:oleObj>
                  </mc:Choice>
                  <mc:Fallback>
                    <p:oleObj name="Clip" r:id="rId7" imgW="6477000" imgH="4330700" progId="MS_ClipArt_Gallery.2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3376"/>
                            <a:ext cx="917" cy="6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5" name="AutoShape 9">
              <a:extLst>
                <a:ext uri="{FF2B5EF4-FFF2-40B4-BE49-F238E27FC236}">
                  <a16:creationId xmlns:a16="http://schemas.microsoft.com/office/drawing/2014/main" id="{D0C35E2F-ADF7-B763-3CE7-1764426BD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490"/>
              <a:ext cx="760" cy="412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sz="1800">
                  <a:latin typeface="Times New Roman" panose="02020603050405020304" pitchFamily="18" charset="0"/>
                </a:rPr>
                <a:t>Model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2536" name="AutoShape 10">
              <a:extLst>
                <a:ext uri="{FF2B5EF4-FFF2-40B4-BE49-F238E27FC236}">
                  <a16:creationId xmlns:a16="http://schemas.microsoft.com/office/drawing/2014/main" id="{9FBE4DE1-7705-AB94-51E2-5B108D5C3F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89" y="1631"/>
              <a:ext cx="412" cy="657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  <p:sp>
          <p:nvSpPr>
            <p:cNvPr id="22537" name="AutoShape 11">
              <a:extLst>
                <a:ext uri="{FF2B5EF4-FFF2-40B4-BE49-F238E27FC236}">
                  <a16:creationId xmlns:a16="http://schemas.microsoft.com/office/drawing/2014/main" id="{CD27B6CB-EE95-1471-D90F-A9FB46B2FB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88" y="1086"/>
              <a:ext cx="412" cy="657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  <p:sp>
          <p:nvSpPr>
            <p:cNvPr id="22538" name="Text Box 12">
              <a:extLst>
                <a:ext uri="{FF2B5EF4-FFF2-40B4-BE49-F238E27FC236}">
                  <a16:creationId xmlns:a16="http://schemas.microsoft.com/office/drawing/2014/main" id="{D42D7FB9-5A74-A51A-CF12-A592482EA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1303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2800">
                  <a:latin typeface="Times New Roman" panose="02020603050405020304" pitchFamily="18" charset="0"/>
                </a:rPr>
                <a:t>View</a:t>
              </a:r>
            </a:p>
          </p:txBody>
        </p:sp>
        <p:sp>
          <p:nvSpPr>
            <p:cNvPr id="22539" name="Text Box 13">
              <a:extLst>
                <a:ext uri="{FF2B5EF4-FFF2-40B4-BE49-F238E27FC236}">
                  <a16:creationId xmlns:a16="http://schemas.microsoft.com/office/drawing/2014/main" id="{CA5649C0-9051-6767-55F2-CD0B541FB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1905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1800">
                  <a:latin typeface="Times New Roman" panose="02020603050405020304" pitchFamily="18" charset="0"/>
                </a:rPr>
                <a:t>Controller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2540" name="Line 14">
              <a:extLst>
                <a:ext uri="{FF2B5EF4-FFF2-40B4-BE49-F238E27FC236}">
                  <a16:creationId xmlns:a16="http://schemas.microsoft.com/office/drawing/2014/main" id="{8D6D3AC8-97A0-A99C-DA56-CB2AAD910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9" y="1621"/>
              <a:ext cx="0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41" name="Line 15">
              <a:extLst>
                <a:ext uri="{FF2B5EF4-FFF2-40B4-BE49-F238E27FC236}">
                  <a16:creationId xmlns:a16="http://schemas.microsoft.com/office/drawing/2014/main" id="{6B92E041-8203-2841-69DF-678D76F32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1621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42" name="Line 16">
              <a:extLst>
                <a:ext uri="{FF2B5EF4-FFF2-40B4-BE49-F238E27FC236}">
                  <a16:creationId xmlns:a16="http://schemas.microsoft.com/office/drawing/2014/main" id="{57940A10-7BDD-A4F9-24D3-D273DD7A5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7" y="1511"/>
              <a:ext cx="305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43" name="Line 17">
              <a:extLst>
                <a:ext uri="{FF2B5EF4-FFF2-40B4-BE49-F238E27FC236}">
                  <a16:creationId xmlns:a16="http://schemas.microsoft.com/office/drawing/2014/main" id="{6EF757CC-C075-99CA-FB9D-DF46E2834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1" y="1809"/>
              <a:ext cx="308" cy="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44" name="Line 18">
              <a:extLst>
                <a:ext uri="{FF2B5EF4-FFF2-40B4-BE49-F238E27FC236}">
                  <a16:creationId xmlns:a16="http://schemas.microsoft.com/office/drawing/2014/main" id="{B4455945-C3B9-7841-B0E5-6D68532D9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8" y="1915"/>
              <a:ext cx="316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45" name="Line 19">
              <a:extLst>
                <a:ext uri="{FF2B5EF4-FFF2-40B4-BE49-F238E27FC236}">
                  <a16:creationId xmlns:a16="http://schemas.microsoft.com/office/drawing/2014/main" id="{67E389DE-17EB-3000-CEC7-8FA499B9F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4" y="1268"/>
              <a:ext cx="342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A6FA9DC8-75C1-189D-AD2E-27A0367C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AF0F279-2C43-C447-89BF-A39A3811EFCE}" type="slidenum">
              <a:rPr lang="en-US" altLang="it-IT" sz="1400">
                <a:latin typeface="Arial" panose="020B0604020202020204" pitchFamily="34" charset="0"/>
              </a:rPr>
              <a:pPr algn="l" eaLnBrk="1" hangingPunct="1"/>
              <a:t>7</a:t>
            </a:fld>
            <a:endParaRPr lang="en-US" altLang="it-IT" sz="140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29337FF-A99E-60AB-7F2E-0D5790C6A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3810000" cy="1139825"/>
          </a:xfrm>
        </p:spPr>
        <p:txBody>
          <a:bodyPr/>
          <a:lstStyle/>
          <a:p>
            <a:pPr eaLnBrk="1" hangingPunct="1"/>
            <a:r>
              <a:rPr lang="en-US" altLang="it-IT">
                <a:latin typeface="Times New Roman" panose="02020603050405020304" pitchFamily="18" charset="0"/>
              </a:rPr>
              <a:t>The Controller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5D32E0-2A47-E297-6059-FAEE57A67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305800" cy="3429000"/>
          </a:xfrm>
        </p:spPr>
        <p:txBody>
          <a:bodyPr/>
          <a:lstStyle/>
          <a:p>
            <a:pPr eaLnBrk="1" hangingPunct="1"/>
            <a:r>
              <a:rPr lang="en-US" altLang="it-IT" sz="2800">
                <a:latin typeface="Times New Roman" panose="02020603050405020304" pitchFamily="18" charset="0"/>
              </a:rPr>
              <a:t>The </a:t>
            </a:r>
            <a:r>
              <a:rPr lang="en-US" altLang="it-IT" sz="2800">
                <a:solidFill>
                  <a:schemeClr val="tx2"/>
                </a:solidFill>
                <a:latin typeface="Times New Roman" panose="02020603050405020304" pitchFamily="18" charset="0"/>
              </a:rPr>
              <a:t>Controller</a:t>
            </a:r>
            <a:r>
              <a:rPr lang="en-US" altLang="it-IT" sz="2800">
                <a:latin typeface="Times New Roman" panose="02020603050405020304" pitchFamily="18" charset="0"/>
              </a:rPr>
              <a:t> decides what the model is to do</a:t>
            </a:r>
          </a:p>
          <a:p>
            <a:pPr eaLnBrk="1" hangingPunct="1"/>
            <a:r>
              <a:rPr lang="en-US" altLang="it-IT" sz="2800">
                <a:latin typeface="Times New Roman" panose="02020603050405020304" pitchFamily="18" charset="0"/>
              </a:rPr>
              <a:t>Often, the user is put in control by means of a GUI</a:t>
            </a:r>
          </a:p>
          <a:p>
            <a:pPr lvl="1" eaLnBrk="1" hangingPunct="1"/>
            <a:r>
              <a:rPr lang="en-US" altLang="it-IT" sz="2400">
                <a:latin typeface="Times New Roman" panose="02020603050405020304" pitchFamily="18" charset="0"/>
                <a:ea typeface="Arial" panose="020B0604020202020204" pitchFamily="34" charset="0"/>
              </a:rPr>
              <a:t>in this case, the GUI and the Controller are often the same</a:t>
            </a:r>
          </a:p>
          <a:p>
            <a:pPr eaLnBrk="1" hangingPunct="1"/>
            <a:r>
              <a:rPr lang="en-US" altLang="it-IT" sz="2800">
                <a:latin typeface="Times New Roman" panose="02020603050405020304" pitchFamily="18" charset="0"/>
              </a:rPr>
              <a:t>The Controller and the Model can almost always be separated (what to do versus how to do it)</a:t>
            </a:r>
          </a:p>
          <a:p>
            <a:pPr eaLnBrk="1" hangingPunct="1"/>
            <a:r>
              <a:rPr lang="en-US" altLang="it-IT" sz="2800">
                <a:latin typeface="Times New Roman" panose="02020603050405020304" pitchFamily="18" charset="0"/>
              </a:rPr>
              <a:t>The design of the Controller depends on the Model</a:t>
            </a:r>
          </a:p>
          <a:p>
            <a:pPr eaLnBrk="1" hangingPunct="1"/>
            <a:r>
              <a:rPr lang="en-US" altLang="it-IT" sz="2800">
                <a:latin typeface="Times New Roman" panose="02020603050405020304" pitchFamily="18" charset="0"/>
              </a:rPr>
              <a:t>The Model should </a:t>
            </a:r>
            <a:r>
              <a:rPr lang="en-US" altLang="it-IT" sz="2800" i="1">
                <a:latin typeface="Times New Roman" panose="02020603050405020304" pitchFamily="18" charset="0"/>
              </a:rPr>
              <a:t>not</a:t>
            </a:r>
            <a:r>
              <a:rPr lang="en-US" altLang="it-IT" sz="2800">
                <a:latin typeface="Times New Roman" panose="02020603050405020304" pitchFamily="18" charset="0"/>
              </a:rPr>
              <a:t> depend on the Controller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C72D282B-F486-F0B8-5A31-96E51A529149}"/>
              </a:ext>
            </a:extLst>
          </p:cNvPr>
          <p:cNvGrpSpPr>
            <a:grpSpLocks/>
          </p:cNvGrpSpPr>
          <p:nvPr/>
        </p:nvGrpSpPr>
        <p:grpSpPr bwMode="auto">
          <a:xfrm>
            <a:off x="4327525" y="457200"/>
            <a:ext cx="4816475" cy="1784350"/>
            <a:chOff x="1507" y="1042"/>
            <a:chExt cx="3034" cy="1124"/>
          </a:xfrm>
        </p:grpSpPr>
        <p:graphicFrame>
          <p:nvGraphicFramePr>
            <p:cNvPr id="24581" name="Object 2">
              <a:extLst>
                <a:ext uri="{FF2B5EF4-FFF2-40B4-BE49-F238E27FC236}">
                  <a16:creationId xmlns:a16="http://schemas.microsoft.com/office/drawing/2014/main" id="{1F109A6E-3EF6-655A-DC08-9BA817B7B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1042"/>
            <a:ext cx="3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762500" imgH="4826000" progId="MS_ClipArt_Gallery.2">
                    <p:embed/>
                  </p:oleObj>
                </mc:Choice>
                <mc:Fallback>
                  <p:oleObj name="Clip" r:id="rId3" imgW="4762500" imgH="48260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042"/>
                          <a:ext cx="3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2" name="Group 6">
              <a:extLst>
                <a:ext uri="{FF2B5EF4-FFF2-40B4-BE49-F238E27FC236}">
                  <a16:creationId xmlns:a16="http://schemas.microsoft.com/office/drawing/2014/main" id="{F77B60B1-5F71-516C-C3DB-39159B974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1721"/>
              <a:ext cx="983" cy="376"/>
              <a:chOff x="3890" y="3376"/>
              <a:chExt cx="1491" cy="614"/>
            </a:xfrm>
          </p:grpSpPr>
          <p:graphicFrame>
            <p:nvGraphicFramePr>
              <p:cNvPr id="24594" name="Object 3">
                <a:extLst>
                  <a:ext uri="{FF2B5EF4-FFF2-40B4-BE49-F238E27FC236}">
                    <a16:creationId xmlns:a16="http://schemas.microsoft.com/office/drawing/2014/main" id="{DB01C5C7-A753-D4DA-32F2-1E2A01EFF0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833" y="3730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6692900" imgH="2692400" progId="MS_ClipArt_Gallery.2">
                      <p:embed/>
                    </p:oleObj>
                  </mc:Choice>
                  <mc:Fallback>
                    <p:oleObj name="Clip" r:id="rId5" imgW="6692900" imgH="2692400" progId="MS_ClipArt_Gallery.2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833" y="3730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5" name="Object 4">
                <a:extLst>
                  <a:ext uri="{FF2B5EF4-FFF2-40B4-BE49-F238E27FC236}">
                    <a16:creationId xmlns:a16="http://schemas.microsoft.com/office/drawing/2014/main" id="{CEC790A8-EF76-EFC4-7C86-B11CBB94D1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3376"/>
              <a:ext cx="917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6477000" imgH="4330700" progId="MS_ClipArt_Gallery.2">
                      <p:embed/>
                    </p:oleObj>
                  </mc:Choice>
                  <mc:Fallback>
                    <p:oleObj name="Clip" r:id="rId7" imgW="6477000" imgH="4330700" progId="MS_ClipArt_Gallery.2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3376"/>
                            <a:ext cx="917" cy="6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83" name="AutoShape 9">
              <a:extLst>
                <a:ext uri="{FF2B5EF4-FFF2-40B4-BE49-F238E27FC236}">
                  <a16:creationId xmlns:a16="http://schemas.microsoft.com/office/drawing/2014/main" id="{DF53143F-48CF-2110-7D70-1BD96C4A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490"/>
              <a:ext cx="760" cy="412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sz="1800">
                  <a:latin typeface="Times New Roman" panose="02020603050405020304" pitchFamily="18" charset="0"/>
                </a:rPr>
                <a:t>Model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4584" name="AutoShape 10">
              <a:extLst>
                <a:ext uri="{FF2B5EF4-FFF2-40B4-BE49-F238E27FC236}">
                  <a16:creationId xmlns:a16="http://schemas.microsoft.com/office/drawing/2014/main" id="{BA488B1E-A0AB-71BC-8FE2-57B719750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89" y="1631"/>
              <a:ext cx="412" cy="657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  <p:sp>
          <p:nvSpPr>
            <p:cNvPr id="24585" name="AutoShape 11">
              <a:extLst>
                <a:ext uri="{FF2B5EF4-FFF2-40B4-BE49-F238E27FC236}">
                  <a16:creationId xmlns:a16="http://schemas.microsoft.com/office/drawing/2014/main" id="{B27F70F1-4B90-85EF-8D03-FE148B3C7A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88" y="1086"/>
              <a:ext cx="412" cy="657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it-IT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4586" name="Text Box 12">
              <a:extLst>
                <a:ext uri="{FF2B5EF4-FFF2-40B4-BE49-F238E27FC236}">
                  <a16:creationId xmlns:a16="http://schemas.microsoft.com/office/drawing/2014/main" id="{049E2773-8945-78E4-7991-0E1B10189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38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1800">
                  <a:latin typeface="Times New Roman" panose="02020603050405020304" pitchFamily="18" charset="0"/>
                </a:rPr>
                <a:t>View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4587" name="Text Box 13">
              <a:extLst>
                <a:ext uri="{FF2B5EF4-FFF2-40B4-BE49-F238E27FC236}">
                  <a16:creationId xmlns:a16="http://schemas.microsoft.com/office/drawing/2014/main" id="{837D6DE7-98E1-245D-C94D-750ADD028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835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1800">
                  <a:latin typeface="Times New Roman" panose="02020603050405020304" pitchFamily="18" charset="0"/>
                </a:rPr>
                <a:t>Controller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4588" name="Line 14">
              <a:extLst>
                <a:ext uri="{FF2B5EF4-FFF2-40B4-BE49-F238E27FC236}">
                  <a16:creationId xmlns:a16="http://schemas.microsoft.com/office/drawing/2014/main" id="{BAEB6FCB-E658-6DDC-9144-AE72ACA72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9" y="1621"/>
              <a:ext cx="0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4589" name="Line 15">
              <a:extLst>
                <a:ext uri="{FF2B5EF4-FFF2-40B4-BE49-F238E27FC236}">
                  <a16:creationId xmlns:a16="http://schemas.microsoft.com/office/drawing/2014/main" id="{CAF42AD2-31B0-3888-818B-58B4A3450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1621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4590" name="Line 16">
              <a:extLst>
                <a:ext uri="{FF2B5EF4-FFF2-40B4-BE49-F238E27FC236}">
                  <a16:creationId xmlns:a16="http://schemas.microsoft.com/office/drawing/2014/main" id="{28C30C6A-0856-10E4-86EA-5E8FB41BB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7" y="1511"/>
              <a:ext cx="305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4591" name="Line 17">
              <a:extLst>
                <a:ext uri="{FF2B5EF4-FFF2-40B4-BE49-F238E27FC236}">
                  <a16:creationId xmlns:a16="http://schemas.microsoft.com/office/drawing/2014/main" id="{1C9DD41A-388D-456F-BB27-59FEA431C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1" y="1809"/>
              <a:ext cx="308" cy="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4592" name="Line 18">
              <a:extLst>
                <a:ext uri="{FF2B5EF4-FFF2-40B4-BE49-F238E27FC236}">
                  <a16:creationId xmlns:a16="http://schemas.microsoft.com/office/drawing/2014/main" id="{F0BEA55C-68CC-4ED1-8589-492F251AF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8" y="1915"/>
              <a:ext cx="316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4593" name="Line 19">
              <a:extLst>
                <a:ext uri="{FF2B5EF4-FFF2-40B4-BE49-F238E27FC236}">
                  <a16:creationId xmlns:a16="http://schemas.microsoft.com/office/drawing/2014/main" id="{E5FFD73C-55AE-0714-14AA-EAF521E0F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4" y="1268"/>
              <a:ext cx="342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7F5EB06-88F2-6E2F-0087-A08C5835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>
                <a:latin typeface="Comic Sans MS" panose="030F0902030302020204" pitchFamily="66" charset="0"/>
              </a:rPr>
              <a:t>Controller Communication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7D7D362-32EC-467F-49FA-3150EFE2B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638" y="3597275"/>
            <a:ext cx="8289925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Comic Sans MS" panose="030F0902030302020204" pitchFamily="66" charset="0"/>
              </a:rPr>
              <a:t>Communicates with view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determines which objects are being manipulated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altLang="it-IT" sz="2000">
                <a:latin typeface="Comic Sans MS" panose="030F0902030302020204" pitchFamily="66" charset="0"/>
                <a:ea typeface="ＭＳ Ｐゴシック" panose="020B0600070205080204" pitchFamily="34" charset="-128"/>
              </a:rPr>
              <a:t>e.g., which object was selected with mouse click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sz="2800">
                <a:latin typeface="Comic Sans MS" panose="030F0902030302020204" pitchFamily="66" charset="0"/>
              </a:rPr>
              <a:t>Calls model methods to make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t-IT" sz="2400">
                <a:latin typeface="Comic Sans MS" panose="030F0902030302020204" pitchFamily="66" charset="0"/>
                <a:ea typeface="ＭＳ Ｐゴシック" panose="020B0600070205080204" pitchFamily="34" charset="-128"/>
              </a:rPr>
              <a:t>model makes change and notifies views to update</a:t>
            </a:r>
          </a:p>
        </p:txBody>
      </p:sp>
      <p:grpSp>
        <p:nvGrpSpPr>
          <p:cNvPr id="26627" name="Group 4">
            <a:extLst>
              <a:ext uri="{FF2B5EF4-FFF2-40B4-BE49-F238E27FC236}">
                <a16:creationId xmlns:a16="http://schemas.microsoft.com/office/drawing/2014/main" id="{3D993419-B603-57CF-6A38-31BBF62400C4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1654175"/>
            <a:ext cx="4816475" cy="1784350"/>
            <a:chOff x="1507" y="1042"/>
            <a:chExt cx="3034" cy="1124"/>
          </a:xfrm>
        </p:grpSpPr>
        <p:graphicFrame>
          <p:nvGraphicFramePr>
            <p:cNvPr id="26628" name="Object 2">
              <a:extLst>
                <a:ext uri="{FF2B5EF4-FFF2-40B4-BE49-F238E27FC236}">
                  <a16:creationId xmlns:a16="http://schemas.microsoft.com/office/drawing/2014/main" id="{7BDCC641-2148-608C-11A7-D46589F52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1042"/>
            <a:ext cx="3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4762500" imgH="4826000" progId="MS_ClipArt_Gallery.2">
                    <p:embed/>
                  </p:oleObj>
                </mc:Choice>
                <mc:Fallback>
                  <p:oleObj name="Clip" r:id="rId3" imgW="4762500" imgH="482600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042"/>
                          <a:ext cx="3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29" name="Group 6">
              <a:extLst>
                <a:ext uri="{FF2B5EF4-FFF2-40B4-BE49-F238E27FC236}">
                  <a16:creationId xmlns:a16="http://schemas.microsoft.com/office/drawing/2014/main" id="{FFBC8686-D068-CA09-84A4-260C1DDB5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1721"/>
              <a:ext cx="983" cy="376"/>
              <a:chOff x="3890" y="3376"/>
              <a:chExt cx="1491" cy="614"/>
            </a:xfrm>
          </p:grpSpPr>
          <p:graphicFrame>
            <p:nvGraphicFramePr>
              <p:cNvPr id="26641" name="Object 3">
                <a:extLst>
                  <a:ext uri="{FF2B5EF4-FFF2-40B4-BE49-F238E27FC236}">
                    <a16:creationId xmlns:a16="http://schemas.microsoft.com/office/drawing/2014/main" id="{F64161FA-F98E-F2C7-746F-3145DAF2F0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833" y="3730"/>
              <a:ext cx="5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6692900" imgH="2692400" progId="MS_ClipArt_Gallery.2">
                      <p:embed/>
                    </p:oleObj>
                  </mc:Choice>
                  <mc:Fallback>
                    <p:oleObj name="Clip" r:id="rId5" imgW="6692900" imgH="2692400" progId="MS_ClipArt_Gallery.2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833" y="3730"/>
                            <a:ext cx="548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2" name="Object 4">
                <a:extLst>
                  <a:ext uri="{FF2B5EF4-FFF2-40B4-BE49-F238E27FC236}">
                    <a16:creationId xmlns:a16="http://schemas.microsoft.com/office/drawing/2014/main" id="{0A8707D2-9C7A-F202-E929-19ED6B600A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3376"/>
              <a:ext cx="917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6477000" imgH="4330700" progId="MS_ClipArt_Gallery.2">
                      <p:embed/>
                    </p:oleObj>
                  </mc:Choice>
                  <mc:Fallback>
                    <p:oleObj name="Clip" r:id="rId7" imgW="6477000" imgH="4330700" progId="MS_ClipArt_Gallery.2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3376"/>
                            <a:ext cx="917" cy="6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0" name="AutoShape 9">
              <a:extLst>
                <a:ext uri="{FF2B5EF4-FFF2-40B4-BE49-F238E27FC236}">
                  <a16:creationId xmlns:a16="http://schemas.microsoft.com/office/drawing/2014/main" id="{434B5E45-2080-45C4-AAC8-1042D4C43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490"/>
              <a:ext cx="760" cy="412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sz="1800">
                  <a:latin typeface="Times New Roman" panose="02020603050405020304" pitchFamily="18" charset="0"/>
                </a:rPr>
                <a:t>Model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6631" name="AutoShape 10">
              <a:extLst>
                <a:ext uri="{FF2B5EF4-FFF2-40B4-BE49-F238E27FC236}">
                  <a16:creationId xmlns:a16="http://schemas.microsoft.com/office/drawing/2014/main" id="{1D669113-339A-6883-BBD9-03328B40AB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89" y="1631"/>
              <a:ext cx="412" cy="657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  <p:sp>
          <p:nvSpPr>
            <p:cNvPr id="26632" name="AutoShape 11">
              <a:extLst>
                <a:ext uri="{FF2B5EF4-FFF2-40B4-BE49-F238E27FC236}">
                  <a16:creationId xmlns:a16="http://schemas.microsoft.com/office/drawing/2014/main" id="{69D10B5E-3B4E-41C2-AD22-2108648851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88" y="1086"/>
              <a:ext cx="412" cy="657"/>
            </a:xfrm>
            <a:prstGeom prst="flowChartDelay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it-IT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6633" name="Text Box 12">
              <a:extLst>
                <a:ext uri="{FF2B5EF4-FFF2-40B4-BE49-F238E27FC236}">
                  <a16:creationId xmlns:a16="http://schemas.microsoft.com/office/drawing/2014/main" id="{7DB03D37-8776-4445-BD2B-47668617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38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1800">
                  <a:latin typeface="Times New Roman" panose="02020603050405020304" pitchFamily="18" charset="0"/>
                </a:rPr>
                <a:t>View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 Box 13">
              <a:extLst>
                <a:ext uri="{FF2B5EF4-FFF2-40B4-BE49-F238E27FC236}">
                  <a16:creationId xmlns:a16="http://schemas.microsoft.com/office/drawing/2014/main" id="{5101F991-0644-3792-B89C-EA0673CEC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835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it-IT" sz="1800">
                  <a:latin typeface="Times New Roman" panose="02020603050405020304" pitchFamily="18" charset="0"/>
                </a:rPr>
                <a:t>Controller</a:t>
              </a:r>
              <a:endParaRPr lang="en-US" altLang="it-IT" sz="2800">
                <a:latin typeface="Times New Roman" panose="02020603050405020304" pitchFamily="18" charset="0"/>
              </a:endParaRPr>
            </a:p>
          </p:txBody>
        </p:sp>
        <p:sp>
          <p:nvSpPr>
            <p:cNvPr id="26635" name="Line 14">
              <a:extLst>
                <a:ext uri="{FF2B5EF4-FFF2-40B4-BE49-F238E27FC236}">
                  <a16:creationId xmlns:a16="http://schemas.microsoft.com/office/drawing/2014/main" id="{C5733704-7DEE-BC00-9A6D-8AA24DB41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9" y="1621"/>
              <a:ext cx="0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36" name="Line 15">
              <a:extLst>
                <a:ext uri="{FF2B5EF4-FFF2-40B4-BE49-F238E27FC236}">
                  <a16:creationId xmlns:a16="http://schemas.microsoft.com/office/drawing/2014/main" id="{6B18E23E-83ED-5A39-723D-101205F07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1621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37" name="Line 16">
              <a:extLst>
                <a:ext uri="{FF2B5EF4-FFF2-40B4-BE49-F238E27FC236}">
                  <a16:creationId xmlns:a16="http://schemas.microsoft.com/office/drawing/2014/main" id="{577FF1D2-608B-7D74-B95B-35F71B6B2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7" y="1511"/>
              <a:ext cx="305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38" name="Line 17">
              <a:extLst>
                <a:ext uri="{FF2B5EF4-FFF2-40B4-BE49-F238E27FC236}">
                  <a16:creationId xmlns:a16="http://schemas.microsoft.com/office/drawing/2014/main" id="{D3B3479F-441A-B46D-4DD7-21B64A86B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1" y="1809"/>
              <a:ext cx="308" cy="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39" name="Line 18">
              <a:extLst>
                <a:ext uri="{FF2B5EF4-FFF2-40B4-BE49-F238E27FC236}">
                  <a16:creationId xmlns:a16="http://schemas.microsoft.com/office/drawing/2014/main" id="{01B1EC3F-8466-848A-F053-6A35D4FC9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8" y="1915"/>
              <a:ext cx="316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0" name="Line 19">
              <a:extLst>
                <a:ext uri="{FF2B5EF4-FFF2-40B4-BE49-F238E27FC236}">
                  <a16:creationId xmlns:a16="http://schemas.microsoft.com/office/drawing/2014/main" id="{291A2F11-0FCC-0901-C28A-3407F6E0E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4" y="1268"/>
              <a:ext cx="342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6A8A91-D0CB-3936-32F5-FE7DBE23B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Advantages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4BEB906-1F77-E4DC-9104-61A587B0F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eaLnBrk="1" hangingPunct="1">
              <a:buFont typeface="Wingdings" charset="0"/>
              <a:buChar char="u"/>
              <a:defRPr/>
            </a:pPr>
            <a:r>
              <a:rPr lang="en-US" sz="2400" dirty="0"/>
              <a:t>Input processing is separated from output processing.</a:t>
            </a:r>
          </a:p>
          <a:p>
            <a:pPr eaLnBrk="1" hangingPunct="1">
              <a:buFont typeface="Wingdings" charset="0"/>
              <a:buChar char="u"/>
              <a:defRPr/>
            </a:pPr>
            <a:r>
              <a:rPr lang="en-US" sz="2400" dirty="0"/>
              <a:t>Controllers can be interchanged, allowing different user interaction modes.</a:t>
            </a:r>
          </a:p>
          <a:p>
            <a:pPr eaLnBrk="1" hangingPunct="1">
              <a:buFont typeface="Wingdings" charset="0"/>
              <a:buChar char="u"/>
              <a:defRPr/>
            </a:pPr>
            <a:r>
              <a:rPr lang="en-US" sz="2400" dirty="0"/>
              <a:t>Multiple views of the model can be supported easily.</a:t>
            </a:r>
          </a:p>
          <a:p>
            <a:pPr eaLnBrk="1" hangingPunct="1">
              <a:buFont typeface="Wingdings" charset="0"/>
              <a:buChar char="u"/>
              <a:defRPr/>
            </a:pPr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064BC959-15DD-860A-5742-C9C4AD03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1" t="29570" r="14063" b="9140"/>
          <a:stretch>
            <a:fillRect/>
          </a:stretch>
        </p:blipFill>
        <p:spPr bwMode="auto">
          <a:xfrm>
            <a:off x="1295400" y="3810000"/>
            <a:ext cx="64770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tellite Dish">
  <a:themeElements>
    <a:clrScheme name="Satellite Dish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Satellite Dish">
      <a:majorFont>
        <a:latin typeface="Arial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tellite Dish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ellite Dish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</Template>
  <TotalTime>2164</TotalTime>
  <Words>573</Words>
  <Application>Microsoft Macintosh PowerPoint</Application>
  <PresentationFormat>Presentazione su schermo (4:3)</PresentationFormat>
  <Paragraphs>104</Paragraphs>
  <Slides>14</Slides>
  <Notes>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Verdana</vt:lpstr>
      <vt:lpstr>ＭＳ Ｐゴシック</vt:lpstr>
      <vt:lpstr>Arial</vt:lpstr>
      <vt:lpstr>Wingdings</vt:lpstr>
      <vt:lpstr>Calibri</vt:lpstr>
      <vt:lpstr>Times</vt:lpstr>
      <vt:lpstr>Times New Roman</vt:lpstr>
      <vt:lpstr>Comic Sans MS</vt:lpstr>
      <vt:lpstr>Satellite Dish</vt:lpstr>
      <vt:lpstr>Microsoft Clip Gallery</vt:lpstr>
      <vt:lpstr>Model-View-Controller Architecture</vt:lpstr>
      <vt:lpstr>Presentazione standard di PowerPoint</vt:lpstr>
      <vt:lpstr>Model-View-Controller</vt:lpstr>
      <vt:lpstr>What is MVC?</vt:lpstr>
      <vt:lpstr>The Model</vt:lpstr>
      <vt:lpstr>The View</vt:lpstr>
      <vt:lpstr>The Controller</vt:lpstr>
      <vt:lpstr>Controller Communication</vt:lpstr>
      <vt:lpstr>Advantages</vt:lpstr>
      <vt:lpstr>Other ways</vt:lpstr>
      <vt:lpstr>Other Ways</vt:lpstr>
      <vt:lpstr>Why MVC?</vt:lpstr>
      <vt:lpstr>Why MVC?</vt:lpstr>
      <vt:lpstr>What’s the 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 Architecture</dc:title>
  <dc:creator>Cofc</dc:creator>
  <cp:lastModifiedBy>Alessandro Sallese</cp:lastModifiedBy>
  <cp:revision>34</cp:revision>
  <dcterms:created xsi:type="dcterms:W3CDTF">2007-04-18T13:16:12Z</dcterms:created>
  <dcterms:modified xsi:type="dcterms:W3CDTF">2022-12-12T17:00:39Z</dcterms:modified>
</cp:coreProperties>
</file>