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746" r:id="rId1"/>
  </p:sldMasterIdLst>
  <p:notesMasterIdLst>
    <p:notesMasterId r:id="rId33"/>
  </p:notesMasterIdLst>
  <p:sldIdLst>
    <p:sldId id="256" r:id="rId2"/>
    <p:sldId id="259" r:id="rId3"/>
    <p:sldId id="258" r:id="rId4"/>
    <p:sldId id="257" r:id="rId5"/>
    <p:sldId id="284" r:id="rId6"/>
    <p:sldId id="285" r:id="rId7"/>
    <p:sldId id="294" r:id="rId8"/>
    <p:sldId id="304" r:id="rId9"/>
    <p:sldId id="307" r:id="rId10"/>
    <p:sldId id="308" r:id="rId11"/>
    <p:sldId id="260" r:id="rId12"/>
    <p:sldId id="279" r:id="rId13"/>
    <p:sldId id="280" r:id="rId14"/>
    <p:sldId id="281" r:id="rId15"/>
    <p:sldId id="282" r:id="rId16"/>
    <p:sldId id="283" r:id="rId17"/>
    <p:sldId id="263" r:id="rId18"/>
    <p:sldId id="268" r:id="rId19"/>
    <p:sldId id="264" r:id="rId20"/>
    <p:sldId id="278" r:id="rId21"/>
    <p:sldId id="277" r:id="rId22"/>
    <p:sldId id="265" r:id="rId23"/>
    <p:sldId id="276" r:id="rId24"/>
    <p:sldId id="275" r:id="rId25"/>
    <p:sldId id="274" r:id="rId26"/>
    <p:sldId id="266" r:id="rId27"/>
    <p:sldId id="273" r:id="rId28"/>
    <p:sldId id="272" r:id="rId29"/>
    <p:sldId id="271" r:id="rId30"/>
    <p:sldId id="270" r:id="rId31"/>
    <p:sldId id="269" r:id="rId32"/>
  </p:sldIdLst>
  <p:sldSz cx="9144000" cy="6858000" type="screen4x3"/>
  <p:notesSz cx="6858000" cy="9144000"/>
  <p:defaultTextStyle>
    <a:defPPr>
      <a:defRPr lang="it"/>
    </a:defPPr>
    <a:lvl1pPr algn="l" defTabSz="457200" rtl="0" eaLnBrk="0" fontAlgn="base" hangingPunct="0">
      <a:spcBef>
        <a:spcPct val="0"/>
      </a:spcBef>
      <a:spcAft>
        <a:spcPct val="0"/>
      </a:spcAft>
      <a:defRPr kern="1200">
        <a:solidFill>
          <a:schemeClr val="tx1"/>
        </a:solidFill>
        <a:latin typeface="Tw Cen MT" panose="020B0602020104020603" pitchFamily="34" charset="77"/>
        <a:ea typeface="+mn-ea"/>
        <a:cs typeface="+mn-cs"/>
      </a:defRPr>
    </a:lvl1pPr>
    <a:lvl2pPr marL="457200" algn="l" defTabSz="457200" rtl="0" eaLnBrk="0" fontAlgn="base" hangingPunct="0">
      <a:spcBef>
        <a:spcPct val="0"/>
      </a:spcBef>
      <a:spcAft>
        <a:spcPct val="0"/>
      </a:spcAft>
      <a:defRPr kern="1200">
        <a:solidFill>
          <a:schemeClr val="tx1"/>
        </a:solidFill>
        <a:latin typeface="Tw Cen MT" panose="020B0602020104020603" pitchFamily="34" charset="77"/>
        <a:ea typeface="+mn-ea"/>
        <a:cs typeface="+mn-cs"/>
      </a:defRPr>
    </a:lvl2pPr>
    <a:lvl3pPr marL="914400" algn="l" defTabSz="457200" rtl="0" eaLnBrk="0" fontAlgn="base" hangingPunct="0">
      <a:spcBef>
        <a:spcPct val="0"/>
      </a:spcBef>
      <a:spcAft>
        <a:spcPct val="0"/>
      </a:spcAft>
      <a:defRPr kern="1200">
        <a:solidFill>
          <a:schemeClr val="tx1"/>
        </a:solidFill>
        <a:latin typeface="Tw Cen MT" panose="020B0602020104020603" pitchFamily="34" charset="77"/>
        <a:ea typeface="+mn-ea"/>
        <a:cs typeface="+mn-cs"/>
      </a:defRPr>
    </a:lvl3pPr>
    <a:lvl4pPr marL="1371600" algn="l" defTabSz="457200" rtl="0" eaLnBrk="0" fontAlgn="base" hangingPunct="0">
      <a:spcBef>
        <a:spcPct val="0"/>
      </a:spcBef>
      <a:spcAft>
        <a:spcPct val="0"/>
      </a:spcAft>
      <a:defRPr kern="1200">
        <a:solidFill>
          <a:schemeClr val="tx1"/>
        </a:solidFill>
        <a:latin typeface="Tw Cen MT" panose="020B0602020104020603" pitchFamily="34" charset="77"/>
        <a:ea typeface="+mn-ea"/>
        <a:cs typeface="+mn-cs"/>
      </a:defRPr>
    </a:lvl4pPr>
    <a:lvl5pPr marL="1828800" algn="l" defTabSz="457200" rtl="0" eaLnBrk="0" fontAlgn="base" hangingPunct="0">
      <a:spcBef>
        <a:spcPct val="0"/>
      </a:spcBef>
      <a:spcAft>
        <a:spcPct val="0"/>
      </a:spcAft>
      <a:defRPr kern="1200">
        <a:solidFill>
          <a:schemeClr val="tx1"/>
        </a:solidFill>
        <a:latin typeface="Tw Cen MT" panose="020B0602020104020603" pitchFamily="34" charset="77"/>
        <a:ea typeface="+mn-ea"/>
        <a:cs typeface="+mn-cs"/>
      </a:defRPr>
    </a:lvl5pPr>
    <a:lvl6pPr marL="2286000" algn="l" defTabSz="914400" rtl="0" eaLnBrk="1" latinLnBrk="0" hangingPunct="1">
      <a:defRPr kern="1200">
        <a:solidFill>
          <a:schemeClr val="tx1"/>
        </a:solidFill>
        <a:latin typeface="Tw Cen MT" panose="020B0602020104020603" pitchFamily="34" charset="77"/>
        <a:ea typeface="+mn-ea"/>
        <a:cs typeface="+mn-cs"/>
      </a:defRPr>
    </a:lvl6pPr>
    <a:lvl7pPr marL="2743200" algn="l" defTabSz="914400" rtl="0" eaLnBrk="1" latinLnBrk="0" hangingPunct="1">
      <a:defRPr kern="1200">
        <a:solidFill>
          <a:schemeClr val="tx1"/>
        </a:solidFill>
        <a:latin typeface="Tw Cen MT" panose="020B0602020104020603" pitchFamily="34" charset="77"/>
        <a:ea typeface="+mn-ea"/>
        <a:cs typeface="+mn-cs"/>
      </a:defRPr>
    </a:lvl7pPr>
    <a:lvl8pPr marL="3200400" algn="l" defTabSz="914400" rtl="0" eaLnBrk="1" latinLnBrk="0" hangingPunct="1">
      <a:defRPr kern="1200">
        <a:solidFill>
          <a:schemeClr val="tx1"/>
        </a:solidFill>
        <a:latin typeface="Tw Cen MT" panose="020B0602020104020603" pitchFamily="34" charset="77"/>
        <a:ea typeface="+mn-ea"/>
        <a:cs typeface="+mn-cs"/>
      </a:defRPr>
    </a:lvl8pPr>
    <a:lvl9pPr marL="3657600" algn="l" defTabSz="914400" rtl="0" eaLnBrk="1" latinLnBrk="0" hangingPunct="1">
      <a:defRPr kern="1200">
        <a:solidFill>
          <a:schemeClr val="tx1"/>
        </a:solidFill>
        <a:latin typeface="Tw Cen MT" panose="020B0602020104020603" pitchFamily="34" charset="77"/>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86463" autoAdjust="0"/>
  </p:normalViewPr>
  <p:slideViewPr>
    <p:cSldViewPr>
      <p:cViewPr varScale="1">
        <p:scale>
          <a:sx n="110" d="100"/>
          <a:sy n="110" d="100"/>
        </p:scale>
        <p:origin x="121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33704F1-52F4-ECB7-0E76-092AAD9848D9}"/>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it-IT"/>
          </a:p>
        </p:txBody>
      </p:sp>
      <p:sp>
        <p:nvSpPr>
          <p:cNvPr id="20483" name="Rectangle 3">
            <a:extLst>
              <a:ext uri="{FF2B5EF4-FFF2-40B4-BE49-F238E27FC236}">
                <a16:creationId xmlns:a16="http://schemas.microsoft.com/office/drawing/2014/main" id="{EF856E16-E84A-7BF7-CF11-B9F3C7B35718}"/>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it-IT"/>
          </a:p>
        </p:txBody>
      </p:sp>
      <p:sp>
        <p:nvSpPr>
          <p:cNvPr id="1028" name="Rectangle 4">
            <a:extLst>
              <a:ext uri="{FF2B5EF4-FFF2-40B4-BE49-F238E27FC236}">
                <a16:creationId xmlns:a16="http://schemas.microsoft.com/office/drawing/2014/main" id="{D3C339F5-3C8E-22F3-6F27-6440F61A6A81}"/>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a:extLst>
              <a:ext uri="{FF2B5EF4-FFF2-40B4-BE49-F238E27FC236}">
                <a16:creationId xmlns:a16="http://schemas.microsoft.com/office/drawing/2014/main" id="{2952D1E5-9EB7-F4B6-38A1-E9C14E036C1A}"/>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xmlns:a="http://schemas.openxmlformats.org/drawingml/2006/main" lvl="0"/>
            <a:r xmlns:a="http://schemas.openxmlformats.org/drawingml/2006/main">
              <a:rPr lang="it" altLang="it-IT" noProof="0"/>
              <a:t>Fare clic per modificare gli stili di testo principali</a:t>
            </a:r>
          </a:p>
          <a:p>
            <a:pPr xmlns:a="http://schemas.openxmlformats.org/drawingml/2006/main" lvl="1"/>
            <a:r xmlns:a="http://schemas.openxmlformats.org/drawingml/2006/main">
              <a:rPr lang="it" altLang="it-IT" noProof="0"/>
              <a:t>Secondo livello</a:t>
            </a:r>
          </a:p>
          <a:p>
            <a:pPr xmlns:a="http://schemas.openxmlformats.org/drawingml/2006/main" lvl="2"/>
            <a:r xmlns:a="http://schemas.openxmlformats.org/drawingml/2006/main">
              <a:rPr lang="it" altLang="it-IT" noProof="0"/>
              <a:t>Terzo livello</a:t>
            </a:r>
          </a:p>
          <a:p>
            <a:pPr xmlns:a="http://schemas.openxmlformats.org/drawingml/2006/main" lvl="3"/>
            <a:r xmlns:a="http://schemas.openxmlformats.org/drawingml/2006/main">
              <a:rPr lang="it" altLang="it-IT" noProof="0"/>
              <a:t>Quarto livello</a:t>
            </a:r>
          </a:p>
          <a:p>
            <a:pPr xmlns:a="http://schemas.openxmlformats.org/drawingml/2006/main" lvl="4"/>
            <a:r xmlns:a="http://schemas.openxmlformats.org/drawingml/2006/main">
              <a:rPr lang="it" altLang="it-IT" noProof="0"/>
              <a:t>Quinto livello</a:t>
            </a:r>
          </a:p>
        </p:txBody>
      </p:sp>
      <p:sp>
        <p:nvSpPr>
          <p:cNvPr id="20486" name="Rectangle 6">
            <a:extLst>
              <a:ext uri="{FF2B5EF4-FFF2-40B4-BE49-F238E27FC236}">
                <a16:creationId xmlns:a16="http://schemas.microsoft.com/office/drawing/2014/main" id="{09A4EBCE-8530-86BC-6F6D-A6028325BA57}"/>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it-IT"/>
          </a:p>
        </p:txBody>
      </p:sp>
      <p:sp>
        <p:nvSpPr>
          <p:cNvPr id="20487" name="Rectangle 7">
            <a:extLst>
              <a:ext uri="{FF2B5EF4-FFF2-40B4-BE49-F238E27FC236}">
                <a16:creationId xmlns:a16="http://schemas.microsoft.com/office/drawing/2014/main" id="{54609FB6-388C-303F-0147-25EC9DCD1337}"/>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BA31982F-0499-0246-8988-5043FDAC5AFE}" type="slidenum">
              <a:rPr lang="en-US" altLang="it-IT"/>
              <a:pPr>
                <a:defRPr/>
              </a:pPr>
              <a:t>‹N›</a:t>
            </a:fld>
            <a:endParaRPr lang="en-US"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4" name="Picture 2" descr="\\DROBO-FS\QuickDrops\JB\PPTX NG\Droplets\LightingOverlay.png">
            <a:extLst>
              <a:ext uri="{FF2B5EF4-FFF2-40B4-BE49-F238E27FC236}">
                <a16:creationId xmlns:a16="http://schemas.microsoft.com/office/drawing/2014/main" id="{981CE8AA-C5D7-7644-E0FE-980F922EF3E6}"/>
              </a:ext>
            </a:extLst>
          </p:cNvPr>
          <p:cNvPicPr>
            <a:picLocks noChangeAspect="1" noChangeArrowheads="1"/>
          </p:cNvPicPr>
          <p:nvPr/>
        </p:nvPicPr>
        <p:blipFill>
          <a:blip r:embed="rId2">
            <a:alphaModFix amt="30000"/>
            <a:duotone>
              <a:schemeClr val="bg2">
                <a:shade val="45000"/>
                <a:satMod val="135000"/>
              </a:schemeClr>
              <a:prstClr val="white"/>
            </a:duotone>
          </a:blip>
          <a:srcRect/>
          <a:stretch>
            <a:fillRect/>
          </a:stretch>
        </p:blipFill>
        <p:spPr bwMode="auto">
          <a:xfrm>
            <a:off x="1" y="-1"/>
            <a:ext cx="9144002" cy="6858001"/>
          </a:xfrm>
          <a:prstGeom prst="rect">
            <a:avLst/>
          </a:prstGeom>
          <a:noFill/>
        </p:spPr>
      </p:pic>
      <p:grpSp>
        <p:nvGrpSpPr>
          <p:cNvPr id="5" name="Group 65">
            <a:extLst>
              <a:ext uri="{FF2B5EF4-FFF2-40B4-BE49-F238E27FC236}">
                <a16:creationId xmlns:a16="http://schemas.microsoft.com/office/drawing/2014/main" id="{6B296567-D161-024E-82C8-F6784DD6BD54}"/>
              </a:ext>
            </a:extLst>
          </p:cNvPr>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 name="Rectangle 5">
              <a:extLst>
                <a:ext uri="{FF2B5EF4-FFF2-40B4-BE49-F238E27FC236}">
                  <a16:creationId xmlns:a16="http://schemas.microsoft.com/office/drawing/2014/main" id="{0DEDF088-B2E1-FD16-6986-2E83641B6C92}"/>
                </a:ext>
              </a:extLst>
            </p:cNvPr>
            <p:cNvSpPr>
              <a:spLocks noChangeArrowheads="1"/>
            </p:cNvSpPr>
            <p:nvPr/>
          </p:nvSpPr>
          <p:spPr bwMode="auto">
            <a:xfrm>
              <a:off x="1209675" y="4763"/>
              <a:ext cx="23813" cy="2181225"/>
            </a:xfrm>
            <a:prstGeom prst="rect">
              <a:avLst/>
            </a:prstGeom>
            <a:grpFill/>
            <a:ln>
              <a:noFill/>
            </a:ln>
          </p:spPr>
        </p:sp>
        <p:sp>
          <p:nvSpPr>
            <p:cNvPr id="7" name="Freeform 6">
              <a:extLst>
                <a:ext uri="{FF2B5EF4-FFF2-40B4-BE49-F238E27FC236}">
                  <a16:creationId xmlns:a16="http://schemas.microsoft.com/office/drawing/2014/main" id="{3CC571BC-7401-9928-F5CC-3B87253CB2F7}"/>
                </a:ext>
              </a:extLst>
            </p:cNvPr>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8" name="Freeform 7">
              <a:extLst>
                <a:ext uri="{FF2B5EF4-FFF2-40B4-BE49-F238E27FC236}">
                  <a16:creationId xmlns:a16="http://schemas.microsoft.com/office/drawing/2014/main" id="{5E17AB16-2D86-5273-F72C-4C7666F5B009}"/>
                </a:ext>
              </a:extLst>
            </p:cNvPr>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9" name="Rectangle 8">
              <a:extLst>
                <a:ext uri="{FF2B5EF4-FFF2-40B4-BE49-F238E27FC236}">
                  <a16:creationId xmlns:a16="http://schemas.microsoft.com/office/drawing/2014/main" id="{370D7576-AEF2-133C-52B6-5491F1EDA8B5}"/>
                </a:ext>
              </a:extLst>
            </p:cNvPr>
            <p:cNvSpPr>
              <a:spLocks noChangeArrowheads="1"/>
            </p:cNvSpPr>
            <p:nvPr/>
          </p:nvSpPr>
          <p:spPr bwMode="auto">
            <a:xfrm>
              <a:off x="414338" y="9525"/>
              <a:ext cx="28575" cy="4481513"/>
            </a:xfrm>
            <a:prstGeom prst="rect">
              <a:avLst/>
            </a:prstGeom>
            <a:grpFill/>
            <a:ln>
              <a:noFill/>
            </a:ln>
          </p:spPr>
        </p:sp>
        <p:sp>
          <p:nvSpPr>
            <p:cNvPr id="10" name="Freeform 9">
              <a:extLst>
                <a:ext uri="{FF2B5EF4-FFF2-40B4-BE49-F238E27FC236}">
                  <a16:creationId xmlns:a16="http://schemas.microsoft.com/office/drawing/2014/main" id="{21B3820B-6EC8-7619-BF2D-5139925B6583}"/>
                </a:ext>
              </a:extLst>
            </p:cNvPr>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1" name="Freeform 10">
              <a:extLst>
                <a:ext uri="{FF2B5EF4-FFF2-40B4-BE49-F238E27FC236}">
                  <a16:creationId xmlns:a16="http://schemas.microsoft.com/office/drawing/2014/main" id="{3A2C43B3-6D1B-0ACC-91AD-294102A974F2}"/>
                </a:ext>
              </a:extLst>
            </p:cNvPr>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2" name="Freeform 11">
              <a:extLst>
                <a:ext uri="{FF2B5EF4-FFF2-40B4-BE49-F238E27FC236}">
                  <a16:creationId xmlns:a16="http://schemas.microsoft.com/office/drawing/2014/main" id="{1420CF1D-5642-F538-4637-A5226C4E8A17}"/>
                </a:ext>
              </a:extLst>
            </p:cNvPr>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3" name="Freeform 12">
              <a:extLst>
                <a:ext uri="{FF2B5EF4-FFF2-40B4-BE49-F238E27FC236}">
                  <a16:creationId xmlns:a16="http://schemas.microsoft.com/office/drawing/2014/main" id="{E915673D-292E-3593-4D6B-B0DBA84ADD3A}"/>
                </a:ext>
              </a:extLst>
            </p:cNvPr>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13">
              <a:extLst>
                <a:ext uri="{FF2B5EF4-FFF2-40B4-BE49-F238E27FC236}">
                  <a16:creationId xmlns:a16="http://schemas.microsoft.com/office/drawing/2014/main" id="{0E01C2EC-EFCE-03C6-7B5B-8033C9823607}"/>
                </a:ext>
              </a:extLst>
            </p:cNvPr>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5" name="Freeform 14">
              <a:extLst>
                <a:ext uri="{FF2B5EF4-FFF2-40B4-BE49-F238E27FC236}">
                  <a16:creationId xmlns:a16="http://schemas.microsoft.com/office/drawing/2014/main" id="{A9F1B00F-9635-C60A-44CA-E6D872D4D8BD}"/>
                </a:ext>
              </a:extLst>
            </p:cNvPr>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6" name="Freeform 15">
              <a:extLst>
                <a:ext uri="{FF2B5EF4-FFF2-40B4-BE49-F238E27FC236}">
                  <a16:creationId xmlns:a16="http://schemas.microsoft.com/office/drawing/2014/main" id="{2F555605-6D92-E71E-68B1-1B462FA1E92A}"/>
                </a:ext>
              </a:extLst>
            </p:cNvPr>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6">
              <a:extLst>
                <a:ext uri="{FF2B5EF4-FFF2-40B4-BE49-F238E27FC236}">
                  <a16:creationId xmlns:a16="http://schemas.microsoft.com/office/drawing/2014/main" id="{6512EDA2-9368-E278-1C0D-0C8E05BF5D10}"/>
                </a:ext>
              </a:extLst>
            </p:cNvPr>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17">
              <a:extLst>
                <a:ext uri="{FF2B5EF4-FFF2-40B4-BE49-F238E27FC236}">
                  <a16:creationId xmlns:a16="http://schemas.microsoft.com/office/drawing/2014/main" id="{60A63955-BB0E-1AC5-7630-9CED5578E999}"/>
                </a:ext>
              </a:extLst>
            </p:cNvPr>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9" name="Freeform 18">
              <a:extLst>
                <a:ext uri="{FF2B5EF4-FFF2-40B4-BE49-F238E27FC236}">
                  <a16:creationId xmlns:a16="http://schemas.microsoft.com/office/drawing/2014/main" id="{45F47584-70F9-9271-E54F-2A7ED2BFBF30}"/>
                </a:ext>
              </a:extLst>
            </p:cNvPr>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0" name="Freeform 19">
              <a:extLst>
                <a:ext uri="{FF2B5EF4-FFF2-40B4-BE49-F238E27FC236}">
                  <a16:creationId xmlns:a16="http://schemas.microsoft.com/office/drawing/2014/main" id="{7A3F6AB4-6CDF-FD65-6D10-5E83A619CBE2}"/>
                </a:ext>
              </a:extLst>
            </p:cNvPr>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1" name="Freeform 20">
              <a:extLst>
                <a:ext uri="{FF2B5EF4-FFF2-40B4-BE49-F238E27FC236}">
                  <a16:creationId xmlns:a16="http://schemas.microsoft.com/office/drawing/2014/main" id="{B8BFC5CD-6CE4-F5E4-E1E1-C018DD785525}"/>
                </a:ext>
              </a:extLst>
            </p:cNvPr>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2" name="Freeform 21">
              <a:extLst>
                <a:ext uri="{FF2B5EF4-FFF2-40B4-BE49-F238E27FC236}">
                  <a16:creationId xmlns:a16="http://schemas.microsoft.com/office/drawing/2014/main" id="{E6E5D47F-2AC9-4536-4C32-A5D1F25E4AFE}"/>
                </a:ext>
              </a:extLst>
            </p:cNvPr>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3" name="Freeform 22">
              <a:extLst>
                <a:ext uri="{FF2B5EF4-FFF2-40B4-BE49-F238E27FC236}">
                  <a16:creationId xmlns:a16="http://schemas.microsoft.com/office/drawing/2014/main" id="{949B9C3F-986F-2696-D12C-5029A4BC77A9}"/>
                </a:ext>
              </a:extLst>
            </p:cNvPr>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24" name="Freeform 23">
              <a:extLst>
                <a:ext uri="{FF2B5EF4-FFF2-40B4-BE49-F238E27FC236}">
                  <a16:creationId xmlns:a16="http://schemas.microsoft.com/office/drawing/2014/main" id="{5132CF8D-7BC4-D02A-29B6-B0F0586F4146}"/>
                </a:ext>
              </a:extLst>
            </p:cNvPr>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25" name="Freeform 24">
              <a:extLst>
                <a:ext uri="{FF2B5EF4-FFF2-40B4-BE49-F238E27FC236}">
                  <a16:creationId xmlns:a16="http://schemas.microsoft.com/office/drawing/2014/main" id="{9A0C875C-4BB1-B144-74F4-272A730372CA}"/>
                </a:ext>
              </a:extLst>
            </p:cNvPr>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26" name="Freeform 25">
              <a:extLst>
                <a:ext uri="{FF2B5EF4-FFF2-40B4-BE49-F238E27FC236}">
                  <a16:creationId xmlns:a16="http://schemas.microsoft.com/office/drawing/2014/main" id="{E1EBB5E7-E0B8-6456-B6A8-65C48FD5A04F}"/>
                </a:ext>
              </a:extLst>
            </p:cNvPr>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27" name="Freeform 26">
              <a:extLst>
                <a:ext uri="{FF2B5EF4-FFF2-40B4-BE49-F238E27FC236}">
                  <a16:creationId xmlns:a16="http://schemas.microsoft.com/office/drawing/2014/main" id="{999A461D-50D9-8051-B141-926F382BC289}"/>
                </a:ext>
              </a:extLst>
            </p:cNvPr>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8" name="Freeform 27">
              <a:extLst>
                <a:ext uri="{FF2B5EF4-FFF2-40B4-BE49-F238E27FC236}">
                  <a16:creationId xmlns:a16="http://schemas.microsoft.com/office/drawing/2014/main" id="{4D52DDCE-CF60-5B38-F378-A7DB988DEBA0}"/>
                </a:ext>
              </a:extLst>
            </p:cNvPr>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29" name="Freeform 28">
              <a:extLst>
                <a:ext uri="{FF2B5EF4-FFF2-40B4-BE49-F238E27FC236}">
                  <a16:creationId xmlns:a16="http://schemas.microsoft.com/office/drawing/2014/main" id="{4B0E211A-885C-4C4A-5E62-6CE7EEBAC722}"/>
                </a:ext>
              </a:extLst>
            </p:cNvPr>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0" name="Freeform 29">
              <a:extLst>
                <a:ext uri="{FF2B5EF4-FFF2-40B4-BE49-F238E27FC236}">
                  <a16:creationId xmlns:a16="http://schemas.microsoft.com/office/drawing/2014/main" id="{243CCCE3-A555-3CB2-EBED-BBCA1B5489E2}"/>
                </a:ext>
              </a:extLst>
            </p:cNvPr>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1" name="Freeform 30">
              <a:extLst>
                <a:ext uri="{FF2B5EF4-FFF2-40B4-BE49-F238E27FC236}">
                  <a16:creationId xmlns:a16="http://schemas.microsoft.com/office/drawing/2014/main" id="{E11DB09F-3B81-42B1-BD6A-446D6484644E}"/>
                </a:ext>
              </a:extLst>
            </p:cNvPr>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2" name="Freeform 31">
              <a:extLst>
                <a:ext uri="{FF2B5EF4-FFF2-40B4-BE49-F238E27FC236}">
                  <a16:creationId xmlns:a16="http://schemas.microsoft.com/office/drawing/2014/main" id="{A546C2E4-D86C-C120-2809-2BEFCB5767A9}"/>
                </a:ext>
              </a:extLst>
            </p:cNvPr>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3" name="Freeform 32">
              <a:extLst>
                <a:ext uri="{FF2B5EF4-FFF2-40B4-BE49-F238E27FC236}">
                  <a16:creationId xmlns:a16="http://schemas.microsoft.com/office/drawing/2014/main" id="{5D7B949E-292B-CCE4-92CC-6E109F523D1B}"/>
                </a:ext>
              </a:extLst>
            </p:cNvPr>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4" name="Rectangle 33">
              <a:extLst>
                <a:ext uri="{FF2B5EF4-FFF2-40B4-BE49-F238E27FC236}">
                  <a16:creationId xmlns:a16="http://schemas.microsoft.com/office/drawing/2014/main" id="{8742BEA6-9DE3-DA76-23E5-D8D6E7D2D484}"/>
                </a:ext>
              </a:extLst>
            </p:cNvPr>
            <p:cNvSpPr>
              <a:spLocks noChangeArrowheads="1"/>
            </p:cNvSpPr>
            <p:nvPr/>
          </p:nvSpPr>
          <p:spPr bwMode="auto">
            <a:xfrm>
              <a:off x="642938" y="6610350"/>
              <a:ext cx="23813" cy="242888"/>
            </a:xfrm>
            <a:prstGeom prst="rect">
              <a:avLst/>
            </a:prstGeom>
            <a:grpFill/>
            <a:ln>
              <a:noFill/>
            </a:ln>
          </p:spPr>
        </p:sp>
        <p:sp>
          <p:nvSpPr>
            <p:cNvPr id="35" name="Freeform 34">
              <a:extLst>
                <a:ext uri="{FF2B5EF4-FFF2-40B4-BE49-F238E27FC236}">
                  <a16:creationId xmlns:a16="http://schemas.microsoft.com/office/drawing/2014/main" id="{85AE7569-C0AC-A7A8-D79A-5DB3C431005B}"/>
                </a:ext>
              </a:extLst>
            </p:cNvPr>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6" name="Freeform 35">
              <a:extLst>
                <a:ext uri="{FF2B5EF4-FFF2-40B4-BE49-F238E27FC236}">
                  <a16:creationId xmlns:a16="http://schemas.microsoft.com/office/drawing/2014/main" id="{A727C655-9193-6F4C-8564-4B2F973F89FF}"/>
                </a:ext>
              </a:extLst>
            </p:cNvPr>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37" name="Freeform 36">
              <a:extLst>
                <a:ext uri="{FF2B5EF4-FFF2-40B4-BE49-F238E27FC236}">
                  <a16:creationId xmlns:a16="http://schemas.microsoft.com/office/drawing/2014/main" id="{5614D5E1-8CA5-D10C-116D-7D768C1E04B3}"/>
                </a:ext>
              </a:extLst>
            </p:cNvPr>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38" name="Freeform 37">
              <a:extLst>
                <a:ext uri="{FF2B5EF4-FFF2-40B4-BE49-F238E27FC236}">
                  <a16:creationId xmlns:a16="http://schemas.microsoft.com/office/drawing/2014/main" id="{91A9CA95-45D4-A28E-4C87-703FB8D66DF3}"/>
                </a:ext>
              </a:extLst>
            </p:cNvPr>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39" name="Freeform 38">
              <a:extLst>
                <a:ext uri="{FF2B5EF4-FFF2-40B4-BE49-F238E27FC236}">
                  <a16:creationId xmlns:a16="http://schemas.microsoft.com/office/drawing/2014/main" id="{589CC850-C9A1-5619-C6FD-78D670328DB3}"/>
                </a:ext>
              </a:extLst>
            </p:cNvPr>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0" name="Freeform 39">
              <a:extLst>
                <a:ext uri="{FF2B5EF4-FFF2-40B4-BE49-F238E27FC236}">
                  <a16:creationId xmlns:a16="http://schemas.microsoft.com/office/drawing/2014/main" id="{8FB7333B-E371-53A1-7DFE-9F25CEF97645}"/>
                </a:ext>
              </a:extLst>
            </p:cNvPr>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1" name="Freeform 40">
              <a:extLst>
                <a:ext uri="{FF2B5EF4-FFF2-40B4-BE49-F238E27FC236}">
                  <a16:creationId xmlns:a16="http://schemas.microsoft.com/office/drawing/2014/main" id="{A3F03C8A-DD72-8967-7C06-218519C55D41}"/>
                </a:ext>
              </a:extLst>
            </p:cNvPr>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2" name="Freeform 41">
              <a:extLst>
                <a:ext uri="{FF2B5EF4-FFF2-40B4-BE49-F238E27FC236}">
                  <a16:creationId xmlns:a16="http://schemas.microsoft.com/office/drawing/2014/main" id="{3495B70B-51EC-EEB4-AE56-AE4F8C416C3F}"/>
                </a:ext>
              </a:extLst>
            </p:cNvPr>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3" name="Freeform 42">
              <a:extLst>
                <a:ext uri="{FF2B5EF4-FFF2-40B4-BE49-F238E27FC236}">
                  <a16:creationId xmlns:a16="http://schemas.microsoft.com/office/drawing/2014/main" id="{77D4DF5D-2FB7-2EE3-CBBF-06868673AC3E}"/>
                </a:ext>
              </a:extLst>
            </p:cNvPr>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44" name="Freeform 43">
              <a:extLst>
                <a:ext uri="{FF2B5EF4-FFF2-40B4-BE49-F238E27FC236}">
                  <a16:creationId xmlns:a16="http://schemas.microsoft.com/office/drawing/2014/main" id="{D6995B46-ACD5-A763-A167-149F9321A5F5}"/>
                </a:ext>
              </a:extLst>
            </p:cNvPr>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45" name="Freeform 44">
              <a:extLst>
                <a:ext uri="{FF2B5EF4-FFF2-40B4-BE49-F238E27FC236}">
                  <a16:creationId xmlns:a16="http://schemas.microsoft.com/office/drawing/2014/main" id="{5409AF26-B887-2B47-EDB4-3487873C0057}"/>
                </a:ext>
              </a:extLst>
            </p:cNvPr>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6" name="Rectangle 45">
              <a:extLst>
                <a:ext uri="{FF2B5EF4-FFF2-40B4-BE49-F238E27FC236}">
                  <a16:creationId xmlns:a16="http://schemas.microsoft.com/office/drawing/2014/main" id="{5CCDF1A0-BA2A-43F5-9667-AB961306D273}"/>
                </a:ext>
              </a:extLst>
            </p:cNvPr>
            <p:cNvSpPr>
              <a:spLocks noChangeArrowheads="1"/>
            </p:cNvSpPr>
            <p:nvPr/>
          </p:nvSpPr>
          <p:spPr bwMode="auto">
            <a:xfrm>
              <a:off x="1228725" y="4662488"/>
              <a:ext cx="23813" cy="2181225"/>
            </a:xfrm>
            <a:prstGeom prst="rect">
              <a:avLst/>
            </a:prstGeom>
            <a:grpFill/>
            <a:ln>
              <a:noFill/>
            </a:ln>
          </p:spPr>
        </p:sp>
        <p:sp>
          <p:nvSpPr>
            <p:cNvPr id="47" name="Freeform 46">
              <a:extLst>
                <a:ext uri="{FF2B5EF4-FFF2-40B4-BE49-F238E27FC236}">
                  <a16:creationId xmlns:a16="http://schemas.microsoft.com/office/drawing/2014/main" id="{F3A192DF-F410-1367-B569-C05C86BB5A9A}"/>
                </a:ext>
              </a:extLst>
            </p:cNvPr>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48" name="Freeform 47">
              <a:extLst>
                <a:ext uri="{FF2B5EF4-FFF2-40B4-BE49-F238E27FC236}">
                  <a16:creationId xmlns:a16="http://schemas.microsoft.com/office/drawing/2014/main" id="{29C89817-076C-9F97-C366-06DAEB218E39}"/>
                </a:ext>
              </a:extLst>
            </p:cNvPr>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9" name="Freeform 48">
              <a:extLst>
                <a:ext uri="{FF2B5EF4-FFF2-40B4-BE49-F238E27FC236}">
                  <a16:creationId xmlns:a16="http://schemas.microsoft.com/office/drawing/2014/main" id="{BA79B648-ACBA-A6D4-AF08-36056B9055F9}"/>
                </a:ext>
              </a:extLst>
            </p:cNvPr>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0" name="Freeform 49">
              <a:extLst>
                <a:ext uri="{FF2B5EF4-FFF2-40B4-BE49-F238E27FC236}">
                  <a16:creationId xmlns:a16="http://schemas.microsoft.com/office/drawing/2014/main" id="{6E6DFA93-C676-3DA6-8636-E0F5C67E41EB}"/>
                </a:ext>
              </a:extLst>
            </p:cNvPr>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1" name="Freeform 50">
              <a:extLst>
                <a:ext uri="{FF2B5EF4-FFF2-40B4-BE49-F238E27FC236}">
                  <a16:creationId xmlns:a16="http://schemas.microsoft.com/office/drawing/2014/main" id="{2BB63CBB-041B-0A06-5EF3-8B591CA2A6B8}"/>
                </a:ext>
              </a:extLst>
            </p:cNvPr>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2" name="Freeform 51">
              <a:extLst>
                <a:ext uri="{FF2B5EF4-FFF2-40B4-BE49-F238E27FC236}">
                  <a16:creationId xmlns:a16="http://schemas.microsoft.com/office/drawing/2014/main" id="{F8C86C6C-A0F0-7BCA-6CA7-1A8640AE6204}"/>
                </a:ext>
              </a:extLst>
            </p:cNvPr>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3" name="Freeform 52">
              <a:extLst>
                <a:ext uri="{FF2B5EF4-FFF2-40B4-BE49-F238E27FC236}">
                  <a16:creationId xmlns:a16="http://schemas.microsoft.com/office/drawing/2014/main" id="{DEB42F6E-1CE9-C3B3-6A07-90F7C4F2A179}"/>
                </a:ext>
              </a:extLst>
            </p:cNvPr>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54" name="Freeform 53">
              <a:extLst>
                <a:ext uri="{FF2B5EF4-FFF2-40B4-BE49-F238E27FC236}">
                  <a16:creationId xmlns:a16="http://schemas.microsoft.com/office/drawing/2014/main" id="{4BFC1A05-466D-C682-14A6-DA9A67505500}"/>
                </a:ext>
              </a:extLst>
            </p:cNvPr>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55" name="Freeform 54">
              <a:extLst>
                <a:ext uri="{FF2B5EF4-FFF2-40B4-BE49-F238E27FC236}">
                  <a16:creationId xmlns:a16="http://schemas.microsoft.com/office/drawing/2014/main" id="{5A11399E-C8EF-CA31-E9FF-09CF5181F0F3}"/>
                </a:ext>
              </a:extLst>
            </p:cNvPr>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56" name="Freeform 55">
              <a:extLst>
                <a:ext uri="{FF2B5EF4-FFF2-40B4-BE49-F238E27FC236}">
                  <a16:creationId xmlns:a16="http://schemas.microsoft.com/office/drawing/2014/main" id="{D8495893-C5A6-0C8D-3683-68FE9FD48176}"/>
                </a:ext>
              </a:extLst>
            </p:cNvPr>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57" name="Freeform 56">
              <a:extLst>
                <a:ext uri="{FF2B5EF4-FFF2-40B4-BE49-F238E27FC236}">
                  <a16:creationId xmlns:a16="http://schemas.microsoft.com/office/drawing/2014/main" id="{9A0C4EDE-4855-F37B-D572-E1EBE512CB88}"/>
                </a:ext>
              </a:extLst>
            </p:cNvPr>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58" name="Freeform 57">
              <a:extLst>
                <a:ext uri="{FF2B5EF4-FFF2-40B4-BE49-F238E27FC236}">
                  <a16:creationId xmlns:a16="http://schemas.microsoft.com/office/drawing/2014/main" id="{A408B735-D821-9B7A-4935-7452C8F89724}"/>
                </a:ext>
              </a:extLst>
            </p:cNvPr>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59" name="Freeform 58">
              <a:extLst>
                <a:ext uri="{FF2B5EF4-FFF2-40B4-BE49-F238E27FC236}">
                  <a16:creationId xmlns:a16="http://schemas.microsoft.com/office/drawing/2014/main" id="{9C8F1B5F-2E24-2B22-D1E4-B45D8030C6C4}"/>
                </a:ext>
              </a:extLst>
            </p:cNvPr>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900238" y="1122363"/>
            <a:ext cx="6593681" cy="2387600"/>
          </a:xfrm>
        </p:spPr>
        <p:txBody>
          <a:bodyPr anchor="b"/>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60" name="Date Placeholder 3">
            <a:extLst>
              <a:ext uri="{FF2B5EF4-FFF2-40B4-BE49-F238E27FC236}">
                <a16:creationId xmlns:a16="http://schemas.microsoft.com/office/drawing/2014/main" id="{EE4CEFBD-10C8-46FB-2B8C-0E1A60AC7747}"/>
              </a:ext>
            </a:extLst>
          </p:cNvPr>
          <p:cNvSpPr>
            <a:spLocks noGrp="1"/>
          </p:cNvSpPr>
          <p:nvPr>
            <p:ph type="dt" sz="half" idx="10"/>
          </p:nvPr>
        </p:nvSpPr>
        <p:spPr>
          <a:xfrm>
            <a:off x="5800725" y="5410200"/>
            <a:ext cx="2057400" cy="365125"/>
          </a:xfrm>
        </p:spPr>
        <p:txBody>
          <a:bodyPr/>
          <a:lstStyle>
            <a:lvl1pPr>
              <a:defRPr/>
            </a:lvl1pPr>
          </a:lstStyle>
          <a:p>
            <a:pPr>
              <a:defRPr/>
            </a:pPr>
            <a:fld id="{C714E610-A4EA-EE49-92B3-504E3235EF47}" type="datetime1">
              <a:rPr lang="en-US" altLang="it-IT"/>
              <a:pPr>
                <a:defRPr/>
              </a:pPr>
              <a:t>1/9/23</a:t>
            </a:fld>
            <a:endParaRPr lang="en-US" altLang="it-IT"/>
          </a:p>
        </p:txBody>
      </p:sp>
      <p:sp>
        <p:nvSpPr>
          <p:cNvPr id="61" name="Footer Placeholder 4">
            <a:extLst>
              <a:ext uri="{FF2B5EF4-FFF2-40B4-BE49-F238E27FC236}">
                <a16:creationId xmlns:a16="http://schemas.microsoft.com/office/drawing/2014/main" id="{C7179F62-A2B9-C9E9-193B-2CBBB9D61077}"/>
              </a:ext>
            </a:extLst>
          </p:cNvPr>
          <p:cNvSpPr>
            <a:spLocks noGrp="1"/>
          </p:cNvSpPr>
          <p:nvPr>
            <p:ph type="ftr" sz="quarter" idx="11"/>
          </p:nvPr>
        </p:nvSpPr>
        <p:spPr>
          <a:xfrm>
            <a:off x="1900238" y="5410200"/>
            <a:ext cx="3843337" cy="365125"/>
          </a:xfrm>
        </p:spPr>
        <p:txBody>
          <a:bodyPr/>
          <a:lstStyle>
            <a:lvl1pPr>
              <a:defRPr>
                <a:cs typeface="+mn-cs"/>
              </a:defRPr>
            </a:lvl1pPr>
          </a:lstStyle>
          <a:p>
            <a:pPr>
              <a:defRPr/>
            </a:pPr>
            <a:r>
              <a:rPr lang="en-US" altLang="it-IT"/>
              <a:t>Compiled by Arthur Alexander Reyes.</a:t>
            </a:r>
          </a:p>
          <a:p>
            <a:pPr>
              <a:defRPr/>
            </a:pPr>
            <a:r>
              <a:rPr lang="en-US" altLang="it-IT"/>
              <a:t>reyes@uta.edu</a:t>
            </a:r>
          </a:p>
        </p:txBody>
      </p:sp>
      <p:sp>
        <p:nvSpPr>
          <p:cNvPr id="62" name="Slide Number Placeholder 5">
            <a:extLst>
              <a:ext uri="{FF2B5EF4-FFF2-40B4-BE49-F238E27FC236}">
                <a16:creationId xmlns:a16="http://schemas.microsoft.com/office/drawing/2014/main" id="{59C0D48F-1CD1-E7A4-BA9B-22DA6D301531}"/>
              </a:ext>
            </a:extLst>
          </p:cNvPr>
          <p:cNvSpPr>
            <a:spLocks noGrp="1"/>
          </p:cNvSpPr>
          <p:nvPr>
            <p:ph type="sldNum" sz="quarter" idx="12"/>
          </p:nvPr>
        </p:nvSpPr>
        <p:spPr>
          <a:xfrm>
            <a:off x="7915275" y="5410200"/>
            <a:ext cx="579438" cy="365125"/>
          </a:xfrm>
        </p:spPr>
        <p:txBody>
          <a:bodyPr/>
          <a:lstStyle>
            <a:lvl1pPr>
              <a:defRPr/>
            </a:lvl1pPr>
          </a:lstStyle>
          <a:p>
            <a:pPr>
              <a:defRPr/>
            </a:pPr>
            <a:fld id="{040471A0-1BDA-9543-9753-F465F2D4590D}" type="slidenum">
              <a:rPr lang="en-US" altLang="it-IT"/>
              <a:pPr>
                <a:defRPr/>
              </a:pPr>
              <a:t>‹N›</a:t>
            </a:fld>
            <a:endParaRPr lang="en-US" altLang="it-IT"/>
          </a:p>
        </p:txBody>
      </p:sp>
    </p:spTree>
    <p:extLst>
      <p:ext uri="{BB962C8B-B14F-4D97-AF65-F5344CB8AC3E}">
        <p14:creationId xmlns:p14="http://schemas.microsoft.com/office/powerpoint/2010/main" val="386489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3200"/>
            </a:lvl1pPr>
          </a:lstStyle>
          <a:p>
            <a:pPr lvl="0"/>
            <a:r>
              <a:rPr lang="it-IT" noProof="0"/>
              <a:t>Fare clic sull'icona per inserire un'immagine</a:t>
            </a:r>
            <a:endParaRPr lang="en-US" noProof="0"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3">
            <a:extLst>
              <a:ext uri="{FF2B5EF4-FFF2-40B4-BE49-F238E27FC236}">
                <a16:creationId xmlns:a16="http://schemas.microsoft.com/office/drawing/2014/main" id="{CAFAB318-1CFD-4993-5869-45BE8151D60E}"/>
              </a:ext>
            </a:extLst>
          </p:cNvPr>
          <p:cNvSpPr>
            <a:spLocks noGrp="1"/>
          </p:cNvSpPr>
          <p:nvPr>
            <p:ph type="dt" sz="half" idx="10"/>
          </p:nvPr>
        </p:nvSpPr>
        <p:spPr/>
        <p:txBody>
          <a:bodyPr/>
          <a:lstStyle>
            <a:lvl1pPr>
              <a:defRPr/>
            </a:lvl1pPr>
          </a:lstStyle>
          <a:p>
            <a:pPr>
              <a:defRPr/>
            </a:pPr>
            <a:fld id="{0627483D-E3D6-E74F-AF4B-A2B465839067}" type="datetime1">
              <a:rPr lang="en-US" altLang="it-IT"/>
              <a:pPr>
                <a:defRPr/>
              </a:pPr>
              <a:t>1/9/23</a:t>
            </a:fld>
            <a:endParaRPr lang="en-US" altLang="it-IT"/>
          </a:p>
        </p:txBody>
      </p:sp>
      <p:sp>
        <p:nvSpPr>
          <p:cNvPr id="6" name="Footer Placeholder 4">
            <a:extLst>
              <a:ext uri="{FF2B5EF4-FFF2-40B4-BE49-F238E27FC236}">
                <a16:creationId xmlns:a16="http://schemas.microsoft.com/office/drawing/2014/main" id="{AAAE5700-14C5-2C73-A018-237E4A28DB06}"/>
              </a:ext>
            </a:extLst>
          </p:cNvPr>
          <p:cNvSpPr>
            <a:spLocks noGrp="1"/>
          </p:cNvSpPr>
          <p:nvPr>
            <p:ph type="ftr" sz="quarter" idx="11"/>
          </p:nvPr>
        </p:nvSpPr>
        <p:spPr/>
        <p:txBody>
          <a:bodyPr/>
          <a:lstStyle>
            <a:lvl1pPr>
              <a:defRPr>
                <a:cs typeface="+mn-cs"/>
              </a:defRPr>
            </a:lvl1pPr>
          </a:lstStyle>
          <a:p>
            <a:pPr>
              <a:defRPr/>
            </a:pPr>
            <a:r>
              <a:rPr lang="en-US" altLang="it-IT">
                <a:cs typeface="Times New Roman" panose="02020603050405020304" pitchFamily="18" charset="0"/>
              </a:rPr>
              <a:t>Compiled by Arthur Alexander Reyes.</a:t>
            </a:r>
          </a:p>
          <a:p>
            <a:pPr>
              <a:defRPr/>
            </a:pPr>
            <a:r>
              <a:rPr lang="en-US" altLang="it-IT"/>
              <a:t>reyes@uta.edu</a:t>
            </a:r>
          </a:p>
        </p:txBody>
      </p:sp>
      <p:sp>
        <p:nvSpPr>
          <p:cNvPr id="7" name="Slide Number Placeholder 5">
            <a:extLst>
              <a:ext uri="{FF2B5EF4-FFF2-40B4-BE49-F238E27FC236}">
                <a16:creationId xmlns:a16="http://schemas.microsoft.com/office/drawing/2014/main" id="{CB9EAC05-3E3A-D5CC-EA37-7B034AC7F822}"/>
              </a:ext>
            </a:extLst>
          </p:cNvPr>
          <p:cNvSpPr>
            <a:spLocks noGrp="1"/>
          </p:cNvSpPr>
          <p:nvPr>
            <p:ph type="sldNum" sz="quarter" idx="12"/>
          </p:nvPr>
        </p:nvSpPr>
        <p:spPr/>
        <p:txBody>
          <a:bodyPr/>
          <a:lstStyle>
            <a:lvl1pPr>
              <a:defRPr/>
            </a:lvl1pPr>
          </a:lstStyle>
          <a:p>
            <a:pPr>
              <a:defRPr/>
            </a:pPr>
            <a:fld id="{686AE0CC-8294-7C47-A5CA-894F07AB5A06}" type="slidenum">
              <a:rPr lang="en-US" altLang="it-IT"/>
              <a:pPr>
                <a:defRPr/>
              </a:pPr>
              <a:t>‹N›</a:t>
            </a:fld>
            <a:endParaRPr lang="en-US" altLang="it-IT"/>
          </a:p>
        </p:txBody>
      </p:sp>
    </p:spTree>
    <p:extLst>
      <p:ext uri="{BB962C8B-B14F-4D97-AF65-F5344CB8AC3E}">
        <p14:creationId xmlns:p14="http://schemas.microsoft.com/office/powerpoint/2010/main" val="21536574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3" name="Date Placeholder 3">
            <a:extLst>
              <a:ext uri="{FF2B5EF4-FFF2-40B4-BE49-F238E27FC236}">
                <a16:creationId xmlns:a16="http://schemas.microsoft.com/office/drawing/2014/main" id="{6B81733D-B3AE-0BD9-74CB-7201AD330D97}"/>
              </a:ext>
            </a:extLst>
          </p:cNvPr>
          <p:cNvSpPr>
            <a:spLocks noGrp="1"/>
          </p:cNvSpPr>
          <p:nvPr>
            <p:ph type="dt" sz="half" idx="10"/>
          </p:nvPr>
        </p:nvSpPr>
        <p:spPr/>
        <p:txBody>
          <a:bodyPr/>
          <a:lstStyle>
            <a:lvl1pPr>
              <a:defRPr/>
            </a:lvl1pPr>
          </a:lstStyle>
          <a:p>
            <a:pPr>
              <a:defRPr/>
            </a:pPr>
            <a:fld id="{C3AF2869-6C30-CD49-8B4A-5FAEEAD2E3D1}" type="datetime1">
              <a:rPr lang="en-US" altLang="it-IT"/>
              <a:pPr>
                <a:defRPr/>
              </a:pPr>
              <a:t>1/9/23</a:t>
            </a:fld>
            <a:endParaRPr lang="en-US" altLang="it-IT"/>
          </a:p>
        </p:txBody>
      </p:sp>
      <p:sp>
        <p:nvSpPr>
          <p:cNvPr id="5" name="Footer Placeholder 4">
            <a:extLst>
              <a:ext uri="{FF2B5EF4-FFF2-40B4-BE49-F238E27FC236}">
                <a16:creationId xmlns:a16="http://schemas.microsoft.com/office/drawing/2014/main" id="{55E08404-A7E3-C8CA-822C-CE966432D9D7}"/>
              </a:ext>
            </a:extLst>
          </p:cNvPr>
          <p:cNvSpPr>
            <a:spLocks noGrp="1"/>
          </p:cNvSpPr>
          <p:nvPr>
            <p:ph type="ftr" sz="quarter" idx="11"/>
          </p:nvPr>
        </p:nvSpPr>
        <p:spPr/>
        <p:txBody>
          <a:bodyPr/>
          <a:lstStyle>
            <a:lvl1pPr>
              <a:defRPr>
                <a:cs typeface="+mn-cs"/>
              </a:defRPr>
            </a:lvl1pPr>
          </a:lstStyle>
          <a:p>
            <a:pPr>
              <a:defRPr/>
            </a:pPr>
            <a:r>
              <a:rPr lang="en-US" altLang="it-IT">
                <a:cs typeface="Times New Roman" panose="02020603050405020304" pitchFamily="18" charset="0"/>
              </a:rPr>
              <a:t>Compiled by Arthur Alexander Reyes.</a:t>
            </a:r>
          </a:p>
          <a:p>
            <a:pPr>
              <a:defRPr/>
            </a:pPr>
            <a:r>
              <a:rPr lang="en-US" altLang="it-IT"/>
              <a:t>reyes@uta.edu</a:t>
            </a:r>
          </a:p>
        </p:txBody>
      </p:sp>
      <p:sp>
        <p:nvSpPr>
          <p:cNvPr id="6" name="Slide Number Placeholder 5">
            <a:extLst>
              <a:ext uri="{FF2B5EF4-FFF2-40B4-BE49-F238E27FC236}">
                <a16:creationId xmlns:a16="http://schemas.microsoft.com/office/drawing/2014/main" id="{65FFC211-AF8C-E28A-74DF-40C15EB69085}"/>
              </a:ext>
            </a:extLst>
          </p:cNvPr>
          <p:cNvSpPr>
            <a:spLocks noGrp="1"/>
          </p:cNvSpPr>
          <p:nvPr>
            <p:ph type="sldNum" sz="quarter" idx="12"/>
          </p:nvPr>
        </p:nvSpPr>
        <p:spPr/>
        <p:txBody>
          <a:bodyPr/>
          <a:lstStyle>
            <a:lvl1pPr>
              <a:defRPr/>
            </a:lvl1pPr>
          </a:lstStyle>
          <a:p>
            <a:pPr>
              <a:defRPr/>
            </a:pPr>
            <a:fld id="{AB3E7C44-4685-204A-8A80-6019BF95DE2A}" type="slidenum">
              <a:rPr lang="en-US" altLang="it-IT"/>
              <a:pPr>
                <a:defRPr/>
              </a:pPr>
              <a:t>‹N›</a:t>
            </a:fld>
            <a:endParaRPr lang="en-US" altLang="it-IT"/>
          </a:p>
        </p:txBody>
      </p:sp>
    </p:spTree>
    <p:extLst>
      <p:ext uri="{BB962C8B-B14F-4D97-AF65-F5344CB8AC3E}">
        <p14:creationId xmlns:p14="http://schemas.microsoft.com/office/powerpoint/2010/main" val="169367019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3" name="TextBox 51">
            <a:extLst>
              <a:ext uri="{FF2B5EF4-FFF2-40B4-BE49-F238E27FC236}">
                <a16:creationId xmlns:a16="http://schemas.microsoft.com/office/drawing/2014/main" id="{8D79FA26-62B5-1866-6DD6-14FE0D31AC4D}"/>
              </a:ext>
            </a:extLst>
          </p:cNvPr>
          <p:cNvSpPr txBox="1"/>
          <p:nvPr/>
        </p:nvSpPr>
        <p:spPr>
          <a:xfrm>
            <a:off x="696913" y="719138"/>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8000" dirty="0">
                <a:effectLst/>
              </a:rPr>
              <a:t>“</a:t>
            </a:r>
          </a:p>
        </p:txBody>
      </p:sp>
      <p:sp>
        <p:nvSpPr>
          <p:cNvPr id="5" name="TextBox 52">
            <a:extLst>
              <a:ext uri="{FF2B5EF4-FFF2-40B4-BE49-F238E27FC236}">
                <a16:creationId xmlns:a16="http://schemas.microsoft.com/office/drawing/2014/main" id="{980D5658-F320-AFAF-5A9C-70526D8C124F}"/>
              </a:ext>
            </a:extLst>
          </p:cNvPr>
          <p:cNvSpPr txBox="1"/>
          <p:nvPr/>
        </p:nvSpPr>
        <p:spPr>
          <a:xfrm>
            <a:off x="7816850" y="2765425"/>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8000" dirty="0">
                <a:effectLst/>
              </a:rPr>
              <a:t>”</a:t>
            </a:r>
          </a:p>
        </p:txBody>
      </p:sp>
      <p:sp>
        <p:nvSpPr>
          <p:cNvPr id="2" name="Title 1"/>
          <p:cNvSpPr>
            <a:spLocks noGrp="1"/>
          </p:cNvSpPr>
          <p:nvPr>
            <p:ph type="title"/>
          </p:nvPr>
        </p:nvSpPr>
        <p:spPr>
          <a:xfrm>
            <a:off x="1084659" y="609600"/>
            <a:ext cx="6977064" cy="2748429"/>
          </a:xfrm>
        </p:spPr>
        <p:txBody>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290484" y="3365557"/>
            <a:ext cx="6564224" cy="54896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6" name="Date Placeholder 4">
            <a:extLst>
              <a:ext uri="{FF2B5EF4-FFF2-40B4-BE49-F238E27FC236}">
                <a16:creationId xmlns:a16="http://schemas.microsoft.com/office/drawing/2014/main" id="{19E9A888-44FE-F799-ED0C-BA43F3363458}"/>
              </a:ext>
            </a:extLst>
          </p:cNvPr>
          <p:cNvSpPr>
            <a:spLocks noGrp="1"/>
          </p:cNvSpPr>
          <p:nvPr>
            <p:ph type="dt" sz="half" idx="14"/>
          </p:nvPr>
        </p:nvSpPr>
        <p:spPr/>
        <p:txBody>
          <a:bodyPr/>
          <a:lstStyle>
            <a:lvl1pPr>
              <a:defRPr/>
            </a:lvl1pPr>
          </a:lstStyle>
          <a:p>
            <a:pPr>
              <a:defRPr/>
            </a:pPr>
            <a:fld id="{94A8DD81-76A2-CA49-8856-03F29257C51F}" type="datetime1">
              <a:rPr lang="en-US" altLang="it-IT"/>
              <a:pPr>
                <a:defRPr/>
              </a:pPr>
              <a:t>1/9/23</a:t>
            </a:fld>
            <a:endParaRPr lang="en-US" altLang="it-IT"/>
          </a:p>
        </p:txBody>
      </p:sp>
      <p:sp>
        <p:nvSpPr>
          <p:cNvPr id="7" name="Footer Placeholder 5">
            <a:extLst>
              <a:ext uri="{FF2B5EF4-FFF2-40B4-BE49-F238E27FC236}">
                <a16:creationId xmlns:a16="http://schemas.microsoft.com/office/drawing/2014/main" id="{4CB2F68F-DF40-67D3-ECA0-500D9B0DBBC3}"/>
              </a:ext>
            </a:extLst>
          </p:cNvPr>
          <p:cNvSpPr>
            <a:spLocks noGrp="1"/>
          </p:cNvSpPr>
          <p:nvPr>
            <p:ph type="ftr" sz="quarter" idx="15"/>
          </p:nvPr>
        </p:nvSpPr>
        <p:spPr/>
        <p:txBody>
          <a:bodyPr/>
          <a:lstStyle>
            <a:lvl1pPr>
              <a:defRPr>
                <a:cs typeface="+mn-cs"/>
              </a:defRPr>
            </a:lvl1pPr>
          </a:lstStyle>
          <a:p>
            <a:pPr>
              <a:defRPr/>
            </a:pPr>
            <a:r>
              <a:rPr lang="en-US" altLang="it-IT">
                <a:cs typeface="Times New Roman" panose="02020603050405020304" pitchFamily="18" charset="0"/>
              </a:rPr>
              <a:t>Compiled by Arthur Alexander Reyes.</a:t>
            </a:r>
          </a:p>
          <a:p>
            <a:pPr>
              <a:defRPr/>
            </a:pPr>
            <a:r>
              <a:rPr lang="en-US" altLang="it-IT"/>
              <a:t>reyes@uta.edu</a:t>
            </a:r>
          </a:p>
        </p:txBody>
      </p:sp>
      <p:sp>
        <p:nvSpPr>
          <p:cNvPr id="8" name="Slide Number Placeholder 6">
            <a:extLst>
              <a:ext uri="{FF2B5EF4-FFF2-40B4-BE49-F238E27FC236}">
                <a16:creationId xmlns:a16="http://schemas.microsoft.com/office/drawing/2014/main" id="{A155BA69-CEAB-06D5-EBAB-0F01BF741A1D}"/>
              </a:ext>
            </a:extLst>
          </p:cNvPr>
          <p:cNvSpPr>
            <a:spLocks noGrp="1"/>
          </p:cNvSpPr>
          <p:nvPr>
            <p:ph type="sldNum" sz="quarter" idx="16"/>
          </p:nvPr>
        </p:nvSpPr>
        <p:spPr/>
        <p:txBody>
          <a:bodyPr/>
          <a:lstStyle>
            <a:lvl1pPr>
              <a:defRPr/>
            </a:lvl1pPr>
          </a:lstStyle>
          <a:p>
            <a:pPr>
              <a:defRPr/>
            </a:pPr>
            <a:fld id="{D4B46840-CE77-7140-A5E8-D6859D3BFBC5}" type="slidenum">
              <a:rPr lang="en-US" altLang="it-IT"/>
              <a:pPr>
                <a:defRPr/>
              </a:pPr>
              <a:t>‹N›</a:t>
            </a:fld>
            <a:endParaRPr lang="en-US" altLang="it-IT"/>
          </a:p>
        </p:txBody>
      </p:sp>
    </p:spTree>
    <p:extLst>
      <p:ext uri="{BB962C8B-B14F-4D97-AF65-F5344CB8AC3E}">
        <p14:creationId xmlns:p14="http://schemas.microsoft.com/office/powerpoint/2010/main" val="399757820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856023" y="4657655"/>
            <a:ext cx="7428379" cy="11406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3" name="Date Placeholder 3">
            <a:extLst>
              <a:ext uri="{FF2B5EF4-FFF2-40B4-BE49-F238E27FC236}">
                <a16:creationId xmlns:a16="http://schemas.microsoft.com/office/drawing/2014/main" id="{002414AE-1EA4-2666-CE5B-06D5EFCB4346}"/>
              </a:ext>
            </a:extLst>
          </p:cNvPr>
          <p:cNvSpPr>
            <a:spLocks noGrp="1"/>
          </p:cNvSpPr>
          <p:nvPr>
            <p:ph type="dt" sz="half" idx="10"/>
          </p:nvPr>
        </p:nvSpPr>
        <p:spPr/>
        <p:txBody>
          <a:bodyPr/>
          <a:lstStyle>
            <a:lvl1pPr>
              <a:defRPr/>
            </a:lvl1pPr>
          </a:lstStyle>
          <a:p>
            <a:pPr>
              <a:defRPr/>
            </a:pPr>
            <a:fld id="{7B224592-2B10-3041-B3A2-CCFD251CEFDE}" type="datetime1">
              <a:rPr lang="en-US" altLang="it-IT"/>
              <a:pPr>
                <a:defRPr/>
              </a:pPr>
              <a:t>1/9/23</a:t>
            </a:fld>
            <a:endParaRPr lang="en-US" altLang="it-IT"/>
          </a:p>
        </p:txBody>
      </p:sp>
      <p:sp>
        <p:nvSpPr>
          <p:cNvPr id="5" name="Footer Placeholder 4">
            <a:extLst>
              <a:ext uri="{FF2B5EF4-FFF2-40B4-BE49-F238E27FC236}">
                <a16:creationId xmlns:a16="http://schemas.microsoft.com/office/drawing/2014/main" id="{7757416D-86B5-38F1-47EE-446B33801D5D}"/>
              </a:ext>
            </a:extLst>
          </p:cNvPr>
          <p:cNvSpPr>
            <a:spLocks noGrp="1"/>
          </p:cNvSpPr>
          <p:nvPr>
            <p:ph type="ftr" sz="quarter" idx="11"/>
          </p:nvPr>
        </p:nvSpPr>
        <p:spPr/>
        <p:txBody>
          <a:bodyPr/>
          <a:lstStyle>
            <a:lvl1pPr>
              <a:defRPr>
                <a:cs typeface="+mn-cs"/>
              </a:defRPr>
            </a:lvl1pPr>
          </a:lstStyle>
          <a:p>
            <a:pPr>
              <a:defRPr/>
            </a:pPr>
            <a:r>
              <a:rPr lang="en-US" altLang="it-IT">
                <a:cs typeface="Times New Roman" panose="02020603050405020304" pitchFamily="18" charset="0"/>
              </a:rPr>
              <a:t>Compiled by Arthur Alexander Reyes.</a:t>
            </a:r>
          </a:p>
          <a:p>
            <a:pPr>
              <a:defRPr/>
            </a:pPr>
            <a:r>
              <a:rPr lang="en-US" altLang="it-IT"/>
              <a:t>reyes@uta.edu</a:t>
            </a:r>
          </a:p>
        </p:txBody>
      </p:sp>
      <p:sp>
        <p:nvSpPr>
          <p:cNvPr id="6" name="Slide Number Placeholder 5">
            <a:extLst>
              <a:ext uri="{FF2B5EF4-FFF2-40B4-BE49-F238E27FC236}">
                <a16:creationId xmlns:a16="http://schemas.microsoft.com/office/drawing/2014/main" id="{C9C7EDE5-CC02-397A-9C6A-89179B22253C}"/>
              </a:ext>
            </a:extLst>
          </p:cNvPr>
          <p:cNvSpPr>
            <a:spLocks noGrp="1"/>
          </p:cNvSpPr>
          <p:nvPr>
            <p:ph type="sldNum" sz="quarter" idx="12"/>
          </p:nvPr>
        </p:nvSpPr>
        <p:spPr/>
        <p:txBody>
          <a:bodyPr/>
          <a:lstStyle>
            <a:lvl1pPr>
              <a:defRPr/>
            </a:lvl1pPr>
          </a:lstStyle>
          <a:p>
            <a:pPr>
              <a:defRPr/>
            </a:pPr>
            <a:fld id="{7A90DB8E-59B2-4743-8A32-DF58849B7D74}" type="slidenum">
              <a:rPr lang="en-US" altLang="it-IT"/>
              <a:pPr>
                <a:defRPr/>
              </a:pPr>
              <a:t>‹N›</a:t>
            </a:fld>
            <a:endParaRPr lang="en-US" altLang="it-IT"/>
          </a:p>
        </p:txBody>
      </p:sp>
    </p:spTree>
    <p:extLst>
      <p:ext uri="{BB962C8B-B14F-4D97-AF65-F5344CB8AC3E}">
        <p14:creationId xmlns:p14="http://schemas.microsoft.com/office/powerpoint/2010/main" val="8924590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856059" y="3360263"/>
            <a:ext cx="2396432"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3386075" y="3363435"/>
            <a:ext cx="2388958"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5889332" y="3360263"/>
            <a:ext cx="2396226"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 name="Date Placeholder 3">
            <a:extLst>
              <a:ext uri="{FF2B5EF4-FFF2-40B4-BE49-F238E27FC236}">
                <a16:creationId xmlns:a16="http://schemas.microsoft.com/office/drawing/2014/main" id="{BEBB6E92-E2FB-1671-BF3B-D1036C115AB0}"/>
              </a:ext>
            </a:extLst>
          </p:cNvPr>
          <p:cNvSpPr>
            <a:spLocks noGrp="1"/>
          </p:cNvSpPr>
          <p:nvPr>
            <p:ph type="dt" sz="half" idx="18"/>
          </p:nvPr>
        </p:nvSpPr>
        <p:spPr/>
        <p:txBody>
          <a:bodyPr/>
          <a:lstStyle>
            <a:lvl1pPr>
              <a:defRPr/>
            </a:lvl1pPr>
          </a:lstStyle>
          <a:p>
            <a:pPr>
              <a:defRPr/>
            </a:pPr>
            <a:fld id="{61C85FAF-5AEB-B041-AAEF-B68E1F76F261}" type="datetime1">
              <a:rPr lang="en-US" altLang="it-IT"/>
              <a:pPr>
                <a:defRPr/>
              </a:pPr>
              <a:t>1/9/23</a:t>
            </a:fld>
            <a:endParaRPr lang="en-US" altLang="it-IT"/>
          </a:p>
        </p:txBody>
      </p:sp>
      <p:sp>
        <p:nvSpPr>
          <p:cNvPr id="3" name="Footer Placeholder 4">
            <a:extLst>
              <a:ext uri="{FF2B5EF4-FFF2-40B4-BE49-F238E27FC236}">
                <a16:creationId xmlns:a16="http://schemas.microsoft.com/office/drawing/2014/main" id="{39B9AAEC-8429-7DF1-6C94-C315685C32FA}"/>
              </a:ext>
            </a:extLst>
          </p:cNvPr>
          <p:cNvSpPr>
            <a:spLocks noGrp="1"/>
          </p:cNvSpPr>
          <p:nvPr>
            <p:ph type="ftr" sz="quarter" idx="19"/>
          </p:nvPr>
        </p:nvSpPr>
        <p:spPr/>
        <p:txBody>
          <a:bodyPr/>
          <a:lstStyle>
            <a:lvl1pPr>
              <a:defRPr>
                <a:cs typeface="+mn-cs"/>
              </a:defRPr>
            </a:lvl1pPr>
          </a:lstStyle>
          <a:p>
            <a:pPr>
              <a:defRPr/>
            </a:pPr>
            <a:r>
              <a:rPr lang="en-US" altLang="it-IT">
                <a:cs typeface="Times New Roman" panose="02020603050405020304" pitchFamily="18" charset="0"/>
              </a:rPr>
              <a:t>Compiled by Arthur Alexander Reyes.</a:t>
            </a:r>
          </a:p>
          <a:p>
            <a:pPr>
              <a:defRPr/>
            </a:pPr>
            <a:r>
              <a:rPr lang="en-US" altLang="it-IT"/>
              <a:t>reyes@uta.edu</a:t>
            </a:r>
          </a:p>
        </p:txBody>
      </p:sp>
      <p:sp>
        <p:nvSpPr>
          <p:cNvPr id="4" name="Slide Number Placeholder 5">
            <a:extLst>
              <a:ext uri="{FF2B5EF4-FFF2-40B4-BE49-F238E27FC236}">
                <a16:creationId xmlns:a16="http://schemas.microsoft.com/office/drawing/2014/main" id="{FD1A4ED8-48E7-628F-1723-C417768AB980}"/>
              </a:ext>
            </a:extLst>
          </p:cNvPr>
          <p:cNvSpPr>
            <a:spLocks noGrp="1"/>
          </p:cNvSpPr>
          <p:nvPr>
            <p:ph type="sldNum" sz="quarter" idx="20"/>
          </p:nvPr>
        </p:nvSpPr>
        <p:spPr/>
        <p:txBody>
          <a:bodyPr/>
          <a:lstStyle>
            <a:lvl1pPr>
              <a:defRPr/>
            </a:lvl1pPr>
          </a:lstStyle>
          <a:p>
            <a:pPr>
              <a:defRPr/>
            </a:pPr>
            <a:fld id="{A5B9114A-A44C-0C45-A053-E9268D178450}" type="slidenum">
              <a:rPr lang="en-US" altLang="it-IT"/>
              <a:pPr>
                <a:defRPr/>
              </a:pPr>
              <a:t>‹N›</a:t>
            </a:fld>
            <a:endParaRPr lang="en-US" altLang="it-IT"/>
          </a:p>
        </p:txBody>
      </p:sp>
    </p:spTree>
    <p:extLst>
      <p:ext uri="{BB962C8B-B14F-4D97-AF65-F5344CB8AC3E}">
        <p14:creationId xmlns:p14="http://schemas.microsoft.com/office/powerpoint/2010/main" val="229461693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it-IT" noProof="0"/>
              <a:t>Fare clic sull'icona per inserire un'immagine</a:t>
            </a:r>
            <a:endParaRPr lang="en-US" noProof="0" dirty="0"/>
          </a:p>
        </p:txBody>
      </p:sp>
      <p:sp>
        <p:nvSpPr>
          <p:cNvPr id="21" name="Text Placeholder 3"/>
          <p:cNvSpPr>
            <a:spLocks noGrp="1"/>
          </p:cNvSpPr>
          <p:nvPr>
            <p:ph type="body" sz="half" idx="18"/>
          </p:nvPr>
        </p:nvSpPr>
        <p:spPr>
          <a:xfrm>
            <a:off x="856060" y="4980859"/>
            <a:ext cx="2396430" cy="81784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it-IT" noProof="0"/>
              <a:t>Fare clic sull'icona per inserire un'immagine</a:t>
            </a:r>
            <a:endParaRPr lang="en-US" noProof="0" dirty="0"/>
          </a:p>
        </p:txBody>
      </p:sp>
      <p:sp>
        <p:nvSpPr>
          <p:cNvPr id="24" name="Text Placeholder 3"/>
          <p:cNvSpPr>
            <a:spLocks noGrp="1"/>
          </p:cNvSpPr>
          <p:nvPr>
            <p:ph type="body" sz="half" idx="19"/>
          </p:nvPr>
        </p:nvSpPr>
        <p:spPr>
          <a:xfrm>
            <a:off x="3365695" y="4980857"/>
            <a:ext cx="2400300" cy="81034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it-IT" noProof="0"/>
              <a:t>Fare clic sull'icona per inserire un'immagine</a:t>
            </a:r>
            <a:endParaRPr lang="en-US" noProof="0" dirty="0"/>
          </a:p>
        </p:txBody>
      </p:sp>
      <p:sp>
        <p:nvSpPr>
          <p:cNvPr id="27" name="Text Placeholder 3"/>
          <p:cNvSpPr>
            <a:spLocks noGrp="1"/>
          </p:cNvSpPr>
          <p:nvPr>
            <p:ph type="body" sz="half" idx="20"/>
          </p:nvPr>
        </p:nvSpPr>
        <p:spPr>
          <a:xfrm>
            <a:off x="5889332" y="4980855"/>
            <a:ext cx="2396226" cy="810345"/>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 name="Date Placeholder 2">
            <a:extLst>
              <a:ext uri="{FF2B5EF4-FFF2-40B4-BE49-F238E27FC236}">
                <a16:creationId xmlns:a16="http://schemas.microsoft.com/office/drawing/2014/main" id="{1B51DDA9-9307-91AD-45A1-67C4BFFEB33E}"/>
              </a:ext>
            </a:extLst>
          </p:cNvPr>
          <p:cNvSpPr>
            <a:spLocks noGrp="1"/>
          </p:cNvSpPr>
          <p:nvPr>
            <p:ph type="dt" sz="half" idx="23"/>
          </p:nvPr>
        </p:nvSpPr>
        <p:spPr/>
        <p:txBody>
          <a:bodyPr/>
          <a:lstStyle>
            <a:lvl1pPr>
              <a:defRPr/>
            </a:lvl1pPr>
          </a:lstStyle>
          <a:p>
            <a:pPr>
              <a:defRPr/>
            </a:pPr>
            <a:fld id="{A8BC6A0B-FA1E-8942-AC15-687CE76A8AB3}" type="datetime1">
              <a:rPr lang="en-US" altLang="it-IT"/>
              <a:pPr>
                <a:defRPr/>
              </a:pPr>
              <a:t>1/9/23</a:t>
            </a:fld>
            <a:endParaRPr lang="en-US" altLang="it-IT"/>
          </a:p>
        </p:txBody>
      </p:sp>
      <p:sp>
        <p:nvSpPr>
          <p:cNvPr id="3" name="Footer Placeholder 3">
            <a:extLst>
              <a:ext uri="{FF2B5EF4-FFF2-40B4-BE49-F238E27FC236}">
                <a16:creationId xmlns:a16="http://schemas.microsoft.com/office/drawing/2014/main" id="{BF038BD4-39EA-6A95-8615-F5A4062DF5FB}"/>
              </a:ext>
            </a:extLst>
          </p:cNvPr>
          <p:cNvSpPr>
            <a:spLocks noGrp="1"/>
          </p:cNvSpPr>
          <p:nvPr>
            <p:ph type="ftr" sz="quarter" idx="24"/>
          </p:nvPr>
        </p:nvSpPr>
        <p:spPr/>
        <p:txBody>
          <a:bodyPr/>
          <a:lstStyle>
            <a:lvl1pPr>
              <a:defRPr cap="all" baseline="0">
                <a:cs typeface="+mn-cs"/>
              </a:defRPr>
            </a:lvl1pPr>
          </a:lstStyle>
          <a:p>
            <a:pPr>
              <a:defRPr/>
            </a:pPr>
            <a:r>
              <a:rPr lang="en-US" altLang="it-IT">
                <a:cs typeface="Times New Roman" panose="02020603050405020304" pitchFamily="18" charset="0"/>
              </a:rPr>
              <a:t>Compiled by Arthur Alexander Reyes.</a:t>
            </a:r>
          </a:p>
          <a:p>
            <a:pPr>
              <a:defRPr/>
            </a:pPr>
            <a:r>
              <a:rPr lang="en-US" altLang="it-IT"/>
              <a:t>reyes@uta.edu</a:t>
            </a:r>
          </a:p>
        </p:txBody>
      </p:sp>
      <p:sp>
        <p:nvSpPr>
          <p:cNvPr id="4" name="Slide Number Placeholder 4">
            <a:extLst>
              <a:ext uri="{FF2B5EF4-FFF2-40B4-BE49-F238E27FC236}">
                <a16:creationId xmlns:a16="http://schemas.microsoft.com/office/drawing/2014/main" id="{895E7FC0-D0BA-623C-AB65-31AD40212FE0}"/>
              </a:ext>
            </a:extLst>
          </p:cNvPr>
          <p:cNvSpPr>
            <a:spLocks noGrp="1"/>
          </p:cNvSpPr>
          <p:nvPr>
            <p:ph type="sldNum" sz="quarter" idx="25"/>
          </p:nvPr>
        </p:nvSpPr>
        <p:spPr/>
        <p:txBody>
          <a:bodyPr/>
          <a:lstStyle>
            <a:lvl1pPr>
              <a:defRPr/>
            </a:lvl1pPr>
          </a:lstStyle>
          <a:p>
            <a:pPr>
              <a:defRPr/>
            </a:pPr>
            <a:fld id="{BF4E8C57-10FD-A54F-B897-8C9A6B63A811}" type="slidenum">
              <a:rPr lang="en-US" altLang="it-IT"/>
              <a:pPr>
                <a:defRPr/>
              </a:pPr>
              <a:t>‹N›</a:t>
            </a:fld>
            <a:endParaRPr lang="en-US" altLang="it-IT"/>
          </a:p>
        </p:txBody>
      </p:sp>
    </p:spTree>
    <p:extLst>
      <p:ext uri="{BB962C8B-B14F-4D97-AF65-F5344CB8AC3E}">
        <p14:creationId xmlns:p14="http://schemas.microsoft.com/office/powerpoint/2010/main" val="129852398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a:extLst>
              <a:ext uri="{FF2B5EF4-FFF2-40B4-BE49-F238E27FC236}">
                <a16:creationId xmlns:a16="http://schemas.microsoft.com/office/drawing/2014/main" id="{2CE57AEE-5567-67D7-F6EB-8C7CBB6F1CE9}"/>
              </a:ext>
            </a:extLst>
          </p:cNvPr>
          <p:cNvSpPr>
            <a:spLocks noGrp="1"/>
          </p:cNvSpPr>
          <p:nvPr>
            <p:ph type="dt" sz="half" idx="10"/>
          </p:nvPr>
        </p:nvSpPr>
        <p:spPr/>
        <p:txBody>
          <a:bodyPr/>
          <a:lstStyle>
            <a:lvl1pPr>
              <a:defRPr/>
            </a:lvl1pPr>
          </a:lstStyle>
          <a:p>
            <a:pPr>
              <a:defRPr/>
            </a:pPr>
            <a:fld id="{8CF46B38-716B-2448-A50E-9A0E6A08C9F3}" type="datetime1">
              <a:rPr lang="en-US" altLang="it-IT"/>
              <a:pPr>
                <a:defRPr/>
              </a:pPr>
              <a:t>1/9/23</a:t>
            </a:fld>
            <a:endParaRPr lang="en-US" altLang="it-IT"/>
          </a:p>
        </p:txBody>
      </p:sp>
      <p:sp>
        <p:nvSpPr>
          <p:cNvPr id="5" name="Footer Placeholder 4">
            <a:extLst>
              <a:ext uri="{FF2B5EF4-FFF2-40B4-BE49-F238E27FC236}">
                <a16:creationId xmlns:a16="http://schemas.microsoft.com/office/drawing/2014/main" id="{62214B92-E009-0BCA-211B-6CC29F42709D}"/>
              </a:ext>
            </a:extLst>
          </p:cNvPr>
          <p:cNvSpPr>
            <a:spLocks noGrp="1"/>
          </p:cNvSpPr>
          <p:nvPr>
            <p:ph type="ftr" sz="quarter" idx="11"/>
          </p:nvPr>
        </p:nvSpPr>
        <p:spPr/>
        <p:txBody>
          <a:bodyPr/>
          <a:lstStyle>
            <a:lvl1pPr>
              <a:defRPr>
                <a:cs typeface="+mn-cs"/>
              </a:defRPr>
            </a:lvl1pPr>
          </a:lstStyle>
          <a:p>
            <a:pPr>
              <a:defRPr/>
            </a:pPr>
            <a:r>
              <a:rPr lang="en-US" altLang="it-IT"/>
              <a:t>Compiled by Arthur Alexander Reyes.</a:t>
            </a:r>
          </a:p>
          <a:p>
            <a:pPr>
              <a:defRPr/>
            </a:pPr>
            <a:r>
              <a:rPr lang="en-US" altLang="it-IT"/>
              <a:t>reyes@uta.edu</a:t>
            </a:r>
          </a:p>
        </p:txBody>
      </p:sp>
      <p:sp>
        <p:nvSpPr>
          <p:cNvPr id="6" name="Slide Number Placeholder 5">
            <a:extLst>
              <a:ext uri="{FF2B5EF4-FFF2-40B4-BE49-F238E27FC236}">
                <a16:creationId xmlns:a16="http://schemas.microsoft.com/office/drawing/2014/main" id="{37A6023C-4AEB-5DC1-811C-8F239CED8028}"/>
              </a:ext>
            </a:extLst>
          </p:cNvPr>
          <p:cNvSpPr>
            <a:spLocks noGrp="1"/>
          </p:cNvSpPr>
          <p:nvPr>
            <p:ph type="sldNum" sz="quarter" idx="12"/>
          </p:nvPr>
        </p:nvSpPr>
        <p:spPr/>
        <p:txBody>
          <a:bodyPr/>
          <a:lstStyle>
            <a:lvl1pPr>
              <a:defRPr/>
            </a:lvl1pPr>
          </a:lstStyle>
          <a:p>
            <a:pPr>
              <a:defRPr/>
            </a:pPr>
            <a:fld id="{1888B706-CBF4-A14C-835B-C5D86A0CEFF6}" type="slidenum">
              <a:rPr lang="en-US" altLang="it-IT"/>
              <a:pPr>
                <a:defRPr/>
              </a:pPr>
              <a:t>‹N›</a:t>
            </a:fld>
            <a:endParaRPr lang="en-US" altLang="it-IT"/>
          </a:p>
        </p:txBody>
      </p:sp>
    </p:spTree>
    <p:extLst>
      <p:ext uri="{BB962C8B-B14F-4D97-AF65-F5344CB8AC3E}">
        <p14:creationId xmlns:p14="http://schemas.microsoft.com/office/powerpoint/2010/main" val="292706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a:extLst>
              <a:ext uri="{FF2B5EF4-FFF2-40B4-BE49-F238E27FC236}">
                <a16:creationId xmlns:a16="http://schemas.microsoft.com/office/drawing/2014/main" id="{1FE89448-611F-54A7-FFC7-0021354322C6}"/>
              </a:ext>
            </a:extLst>
          </p:cNvPr>
          <p:cNvSpPr>
            <a:spLocks noGrp="1"/>
          </p:cNvSpPr>
          <p:nvPr>
            <p:ph type="dt" sz="half" idx="10"/>
          </p:nvPr>
        </p:nvSpPr>
        <p:spPr/>
        <p:txBody>
          <a:bodyPr/>
          <a:lstStyle>
            <a:lvl1pPr>
              <a:defRPr/>
            </a:lvl1pPr>
          </a:lstStyle>
          <a:p>
            <a:pPr>
              <a:defRPr/>
            </a:pPr>
            <a:fld id="{EF7630F5-6815-5F40-9298-2F82C3B0CA41}" type="datetime1">
              <a:rPr lang="en-US" altLang="it-IT"/>
              <a:pPr>
                <a:defRPr/>
              </a:pPr>
              <a:t>1/9/23</a:t>
            </a:fld>
            <a:endParaRPr lang="en-US" altLang="it-IT"/>
          </a:p>
        </p:txBody>
      </p:sp>
      <p:sp>
        <p:nvSpPr>
          <p:cNvPr id="5" name="Footer Placeholder 4">
            <a:extLst>
              <a:ext uri="{FF2B5EF4-FFF2-40B4-BE49-F238E27FC236}">
                <a16:creationId xmlns:a16="http://schemas.microsoft.com/office/drawing/2014/main" id="{E8068FCF-FF8E-B2A7-5C39-F9C9FE61973E}"/>
              </a:ext>
            </a:extLst>
          </p:cNvPr>
          <p:cNvSpPr>
            <a:spLocks noGrp="1"/>
          </p:cNvSpPr>
          <p:nvPr>
            <p:ph type="ftr" sz="quarter" idx="11"/>
          </p:nvPr>
        </p:nvSpPr>
        <p:spPr/>
        <p:txBody>
          <a:bodyPr/>
          <a:lstStyle>
            <a:lvl1pPr>
              <a:defRPr>
                <a:cs typeface="+mn-cs"/>
              </a:defRPr>
            </a:lvl1pPr>
          </a:lstStyle>
          <a:p>
            <a:pPr>
              <a:defRPr/>
            </a:pPr>
            <a:r>
              <a:rPr lang="en-US" altLang="it-IT"/>
              <a:t>Compiled by Arthur Alexander Reyes.</a:t>
            </a:r>
          </a:p>
          <a:p>
            <a:pPr>
              <a:defRPr/>
            </a:pPr>
            <a:r>
              <a:rPr lang="en-US" altLang="it-IT"/>
              <a:t>reyes@uta.edu</a:t>
            </a:r>
          </a:p>
        </p:txBody>
      </p:sp>
      <p:sp>
        <p:nvSpPr>
          <p:cNvPr id="6" name="Slide Number Placeholder 5">
            <a:extLst>
              <a:ext uri="{FF2B5EF4-FFF2-40B4-BE49-F238E27FC236}">
                <a16:creationId xmlns:a16="http://schemas.microsoft.com/office/drawing/2014/main" id="{ED4D6558-BCFE-A87A-1E66-9C642228B150}"/>
              </a:ext>
            </a:extLst>
          </p:cNvPr>
          <p:cNvSpPr>
            <a:spLocks noGrp="1"/>
          </p:cNvSpPr>
          <p:nvPr>
            <p:ph type="sldNum" sz="quarter" idx="12"/>
          </p:nvPr>
        </p:nvSpPr>
        <p:spPr/>
        <p:txBody>
          <a:bodyPr/>
          <a:lstStyle>
            <a:lvl1pPr>
              <a:defRPr/>
            </a:lvl1pPr>
          </a:lstStyle>
          <a:p>
            <a:pPr>
              <a:defRPr/>
            </a:pPr>
            <a:fld id="{E3C17E7F-7722-694D-93C1-4BC542B76AC4}" type="slidenum">
              <a:rPr lang="en-US" altLang="it-IT"/>
              <a:pPr>
                <a:defRPr/>
              </a:pPr>
              <a:t>‹N›</a:t>
            </a:fld>
            <a:endParaRPr lang="en-US" altLang="it-IT"/>
          </a:p>
        </p:txBody>
      </p:sp>
    </p:spTree>
    <p:extLst>
      <p:ext uri="{BB962C8B-B14F-4D97-AF65-F5344CB8AC3E}">
        <p14:creationId xmlns:p14="http://schemas.microsoft.com/office/powerpoint/2010/main" val="98075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it-IT"/>
              <a:t>Fare clic per modificare lo stile del titolo dello schema</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Date Placeholder 3">
            <a:extLst>
              <a:ext uri="{FF2B5EF4-FFF2-40B4-BE49-F238E27FC236}">
                <a16:creationId xmlns:a16="http://schemas.microsoft.com/office/drawing/2014/main" id="{B787F91D-E5E9-4C49-BE25-35E8280839AB}"/>
              </a:ext>
            </a:extLst>
          </p:cNvPr>
          <p:cNvSpPr>
            <a:spLocks noGrp="1"/>
          </p:cNvSpPr>
          <p:nvPr>
            <p:ph type="dt" sz="half" idx="10"/>
          </p:nvPr>
        </p:nvSpPr>
        <p:spPr/>
        <p:txBody>
          <a:bodyPr/>
          <a:lstStyle>
            <a:lvl1pPr>
              <a:defRPr/>
            </a:lvl1pPr>
          </a:lstStyle>
          <a:p>
            <a:pPr>
              <a:defRPr/>
            </a:pPr>
            <a:fld id="{09B3D2E3-DBE4-C446-8C17-2236043D014A}" type="datetime1">
              <a:rPr lang="en-US" altLang="it-IT"/>
              <a:pPr>
                <a:defRPr/>
              </a:pPr>
              <a:t>1/9/23</a:t>
            </a:fld>
            <a:endParaRPr lang="en-US" altLang="it-IT"/>
          </a:p>
        </p:txBody>
      </p:sp>
      <p:sp>
        <p:nvSpPr>
          <p:cNvPr id="3" name="Footer Placeholder 4">
            <a:extLst>
              <a:ext uri="{FF2B5EF4-FFF2-40B4-BE49-F238E27FC236}">
                <a16:creationId xmlns:a16="http://schemas.microsoft.com/office/drawing/2014/main" id="{328E1641-D4A9-EBC9-74A6-86863744A1E8}"/>
              </a:ext>
            </a:extLst>
          </p:cNvPr>
          <p:cNvSpPr>
            <a:spLocks noGrp="1"/>
          </p:cNvSpPr>
          <p:nvPr>
            <p:ph type="ftr" sz="quarter" idx="11"/>
          </p:nvPr>
        </p:nvSpPr>
        <p:spPr/>
        <p:txBody>
          <a:bodyPr/>
          <a:lstStyle>
            <a:lvl1pPr>
              <a:defRPr>
                <a:cs typeface="+mn-cs"/>
              </a:defRPr>
            </a:lvl1pPr>
          </a:lstStyle>
          <a:p>
            <a:pPr>
              <a:defRPr/>
            </a:pPr>
            <a:r>
              <a:rPr lang="en-US" altLang="it-IT"/>
              <a:t>Compiled by Arthur Alexander Reyes.</a:t>
            </a:r>
          </a:p>
          <a:p>
            <a:pPr>
              <a:defRPr/>
            </a:pPr>
            <a:r>
              <a:rPr lang="en-US" altLang="it-IT"/>
              <a:t>reyes@uta.edu</a:t>
            </a:r>
          </a:p>
        </p:txBody>
      </p:sp>
      <p:sp>
        <p:nvSpPr>
          <p:cNvPr id="4" name="Slide Number Placeholder 5">
            <a:extLst>
              <a:ext uri="{FF2B5EF4-FFF2-40B4-BE49-F238E27FC236}">
                <a16:creationId xmlns:a16="http://schemas.microsoft.com/office/drawing/2014/main" id="{B37F179E-9545-CC12-401B-EC9488BEFE74}"/>
              </a:ext>
            </a:extLst>
          </p:cNvPr>
          <p:cNvSpPr>
            <a:spLocks noGrp="1"/>
          </p:cNvSpPr>
          <p:nvPr>
            <p:ph type="sldNum" sz="quarter" idx="12"/>
          </p:nvPr>
        </p:nvSpPr>
        <p:spPr/>
        <p:txBody>
          <a:bodyPr/>
          <a:lstStyle>
            <a:lvl1pPr>
              <a:defRPr/>
            </a:lvl1pPr>
          </a:lstStyle>
          <a:p>
            <a:pPr>
              <a:defRPr/>
            </a:pPr>
            <a:fld id="{699499A0-B466-5546-B059-ECB953451864}" type="slidenum">
              <a:rPr lang="en-US" altLang="it-IT"/>
              <a:pPr>
                <a:defRPr/>
              </a:pPr>
              <a:t>‹N›</a:t>
            </a:fld>
            <a:endParaRPr lang="en-US" altLang="it-IT"/>
          </a:p>
        </p:txBody>
      </p:sp>
    </p:spTree>
    <p:extLst>
      <p:ext uri="{BB962C8B-B14F-4D97-AF65-F5344CB8AC3E}">
        <p14:creationId xmlns:p14="http://schemas.microsoft.com/office/powerpoint/2010/main" val="176561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a:extLst>
              <a:ext uri="{FF2B5EF4-FFF2-40B4-BE49-F238E27FC236}">
                <a16:creationId xmlns:a16="http://schemas.microsoft.com/office/drawing/2014/main" id="{7AC06669-F8F1-D3A2-0416-0B97C7CCFFFA}"/>
              </a:ext>
            </a:extLst>
          </p:cNvPr>
          <p:cNvSpPr>
            <a:spLocks noGrp="1"/>
          </p:cNvSpPr>
          <p:nvPr>
            <p:ph type="dt" sz="half" idx="10"/>
          </p:nvPr>
        </p:nvSpPr>
        <p:spPr/>
        <p:txBody>
          <a:bodyPr/>
          <a:lstStyle>
            <a:lvl1pPr>
              <a:defRPr/>
            </a:lvl1pPr>
          </a:lstStyle>
          <a:p>
            <a:pPr>
              <a:defRPr/>
            </a:pPr>
            <a:fld id="{E3EA5D87-FEA2-F94D-A96C-7695D7010067}" type="datetime1">
              <a:rPr lang="en-US" altLang="it-IT"/>
              <a:pPr>
                <a:defRPr/>
              </a:pPr>
              <a:t>1/9/23</a:t>
            </a:fld>
            <a:endParaRPr lang="en-US" altLang="it-IT"/>
          </a:p>
        </p:txBody>
      </p:sp>
      <p:sp>
        <p:nvSpPr>
          <p:cNvPr id="5" name="Footer Placeholder 4">
            <a:extLst>
              <a:ext uri="{FF2B5EF4-FFF2-40B4-BE49-F238E27FC236}">
                <a16:creationId xmlns:a16="http://schemas.microsoft.com/office/drawing/2014/main" id="{8B81D458-DA35-C981-E543-EE481919B6E6}"/>
              </a:ext>
            </a:extLst>
          </p:cNvPr>
          <p:cNvSpPr>
            <a:spLocks noGrp="1"/>
          </p:cNvSpPr>
          <p:nvPr>
            <p:ph type="ftr" sz="quarter" idx="11"/>
          </p:nvPr>
        </p:nvSpPr>
        <p:spPr/>
        <p:txBody>
          <a:bodyPr/>
          <a:lstStyle>
            <a:lvl1pPr>
              <a:defRPr>
                <a:cs typeface="+mn-cs"/>
              </a:defRPr>
            </a:lvl1pPr>
          </a:lstStyle>
          <a:p>
            <a:pPr>
              <a:defRPr/>
            </a:pPr>
            <a:r>
              <a:rPr lang="en-US" altLang="it-IT"/>
              <a:t>Compiled by Arthur Alexander Reyes.</a:t>
            </a:r>
          </a:p>
          <a:p>
            <a:pPr>
              <a:defRPr/>
            </a:pPr>
            <a:r>
              <a:rPr lang="en-US" altLang="it-IT"/>
              <a:t>reyes@uta.edu</a:t>
            </a:r>
          </a:p>
        </p:txBody>
      </p:sp>
      <p:sp>
        <p:nvSpPr>
          <p:cNvPr id="6" name="Slide Number Placeholder 5">
            <a:extLst>
              <a:ext uri="{FF2B5EF4-FFF2-40B4-BE49-F238E27FC236}">
                <a16:creationId xmlns:a16="http://schemas.microsoft.com/office/drawing/2014/main" id="{A564FFE6-ADA5-0595-928F-D9E37327FB41}"/>
              </a:ext>
            </a:extLst>
          </p:cNvPr>
          <p:cNvSpPr>
            <a:spLocks noGrp="1"/>
          </p:cNvSpPr>
          <p:nvPr>
            <p:ph type="sldNum" sz="quarter" idx="12"/>
          </p:nvPr>
        </p:nvSpPr>
        <p:spPr/>
        <p:txBody>
          <a:bodyPr/>
          <a:lstStyle>
            <a:lvl1pPr>
              <a:defRPr/>
            </a:lvl1pPr>
          </a:lstStyle>
          <a:p>
            <a:pPr>
              <a:defRPr/>
            </a:pPr>
            <a:fld id="{45B5B61E-D7FC-6A42-A62A-D1DBCD1F6EE0}" type="slidenum">
              <a:rPr lang="en-US" altLang="it-IT"/>
              <a:pPr>
                <a:defRPr/>
              </a:pPr>
              <a:t>‹N›</a:t>
            </a:fld>
            <a:endParaRPr lang="en-US" altLang="it-IT"/>
          </a:p>
        </p:txBody>
      </p:sp>
    </p:spTree>
    <p:extLst>
      <p:ext uri="{BB962C8B-B14F-4D97-AF65-F5344CB8AC3E}">
        <p14:creationId xmlns:p14="http://schemas.microsoft.com/office/powerpoint/2010/main" val="3739796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a:extLst>
              <a:ext uri="{FF2B5EF4-FFF2-40B4-BE49-F238E27FC236}">
                <a16:creationId xmlns:a16="http://schemas.microsoft.com/office/drawing/2014/main" id="{930F9891-6D3F-5ED0-7A5C-ED7C147198F5}"/>
              </a:ext>
            </a:extLst>
          </p:cNvPr>
          <p:cNvSpPr>
            <a:spLocks noGrp="1"/>
          </p:cNvSpPr>
          <p:nvPr>
            <p:ph type="dt" sz="half" idx="10"/>
          </p:nvPr>
        </p:nvSpPr>
        <p:spPr/>
        <p:txBody>
          <a:bodyPr/>
          <a:lstStyle>
            <a:lvl1pPr>
              <a:defRPr/>
            </a:lvl1pPr>
          </a:lstStyle>
          <a:p>
            <a:pPr>
              <a:defRPr/>
            </a:pPr>
            <a:fld id="{C3E837D7-0A80-A547-9C20-5C45395B9F01}" type="datetime1">
              <a:rPr lang="en-US" altLang="it-IT"/>
              <a:pPr>
                <a:defRPr/>
              </a:pPr>
              <a:t>1/9/23</a:t>
            </a:fld>
            <a:endParaRPr lang="en-US" altLang="it-IT"/>
          </a:p>
        </p:txBody>
      </p:sp>
      <p:sp>
        <p:nvSpPr>
          <p:cNvPr id="6" name="Footer Placeholder 5">
            <a:extLst>
              <a:ext uri="{FF2B5EF4-FFF2-40B4-BE49-F238E27FC236}">
                <a16:creationId xmlns:a16="http://schemas.microsoft.com/office/drawing/2014/main" id="{130E77BC-252D-7BA9-8DB3-3D998D939627}"/>
              </a:ext>
            </a:extLst>
          </p:cNvPr>
          <p:cNvSpPr>
            <a:spLocks noGrp="1"/>
          </p:cNvSpPr>
          <p:nvPr>
            <p:ph type="ftr" sz="quarter" idx="11"/>
          </p:nvPr>
        </p:nvSpPr>
        <p:spPr/>
        <p:txBody>
          <a:bodyPr/>
          <a:lstStyle>
            <a:lvl1pPr>
              <a:defRPr>
                <a:cs typeface="+mn-cs"/>
              </a:defRPr>
            </a:lvl1pPr>
          </a:lstStyle>
          <a:p>
            <a:pPr>
              <a:defRPr/>
            </a:pPr>
            <a:r>
              <a:rPr lang="en-US" altLang="it-IT"/>
              <a:t>Compiled by Arthur Alexander Reyes.</a:t>
            </a:r>
          </a:p>
          <a:p>
            <a:pPr>
              <a:defRPr/>
            </a:pPr>
            <a:r>
              <a:rPr lang="en-US" altLang="it-IT"/>
              <a:t>reyes@uta.edu</a:t>
            </a:r>
          </a:p>
        </p:txBody>
      </p:sp>
      <p:sp>
        <p:nvSpPr>
          <p:cNvPr id="7" name="Slide Number Placeholder 6">
            <a:extLst>
              <a:ext uri="{FF2B5EF4-FFF2-40B4-BE49-F238E27FC236}">
                <a16:creationId xmlns:a16="http://schemas.microsoft.com/office/drawing/2014/main" id="{D9F4F618-10A5-23D9-D2B6-A22ED3E4A514}"/>
              </a:ext>
            </a:extLst>
          </p:cNvPr>
          <p:cNvSpPr>
            <a:spLocks noGrp="1"/>
          </p:cNvSpPr>
          <p:nvPr>
            <p:ph type="sldNum" sz="quarter" idx="12"/>
          </p:nvPr>
        </p:nvSpPr>
        <p:spPr/>
        <p:txBody>
          <a:bodyPr/>
          <a:lstStyle>
            <a:lvl1pPr>
              <a:defRPr/>
            </a:lvl1pPr>
          </a:lstStyle>
          <a:p>
            <a:pPr>
              <a:defRPr/>
            </a:pPr>
            <a:fld id="{849A7528-B6C2-E041-BEAE-F9F82BA43F77}" type="slidenum">
              <a:rPr lang="en-US" altLang="it-IT"/>
              <a:pPr>
                <a:defRPr/>
              </a:pPr>
              <a:t>‹N›</a:t>
            </a:fld>
            <a:endParaRPr lang="en-US" altLang="it-IT"/>
          </a:p>
        </p:txBody>
      </p:sp>
    </p:spTree>
    <p:extLst>
      <p:ext uri="{BB962C8B-B14F-4D97-AF65-F5344CB8AC3E}">
        <p14:creationId xmlns:p14="http://schemas.microsoft.com/office/powerpoint/2010/main" val="32533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56058" y="3073398"/>
            <a:ext cx="3658793"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4629150" y="3073398"/>
            <a:ext cx="3656408"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a:extLst>
              <a:ext uri="{FF2B5EF4-FFF2-40B4-BE49-F238E27FC236}">
                <a16:creationId xmlns:a16="http://schemas.microsoft.com/office/drawing/2014/main" id="{CEC44B99-5B79-45D6-E5F5-1AA7E44BAD75}"/>
              </a:ext>
            </a:extLst>
          </p:cNvPr>
          <p:cNvSpPr>
            <a:spLocks noGrp="1"/>
          </p:cNvSpPr>
          <p:nvPr>
            <p:ph type="dt" sz="half" idx="10"/>
          </p:nvPr>
        </p:nvSpPr>
        <p:spPr/>
        <p:txBody>
          <a:bodyPr/>
          <a:lstStyle>
            <a:lvl1pPr>
              <a:defRPr/>
            </a:lvl1pPr>
          </a:lstStyle>
          <a:p>
            <a:pPr>
              <a:defRPr/>
            </a:pPr>
            <a:fld id="{94452C74-64E2-D747-A87E-55E9DB8285EA}" type="datetime1">
              <a:rPr lang="en-US" altLang="it-IT"/>
              <a:pPr>
                <a:defRPr/>
              </a:pPr>
              <a:t>1/9/23</a:t>
            </a:fld>
            <a:endParaRPr lang="en-US" altLang="it-IT"/>
          </a:p>
        </p:txBody>
      </p:sp>
      <p:sp>
        <p:nvSpPr>
          <p:cNvPr id="8" name="Footer Placeholder 7">
            <a:extLst>
              <a:ext uri="{FF2B5EF4-FFF2-40B4-BE49-F238E27FC236}">
                <a16:creationId xmlns:a16="http://schemas.microsoft.com/office/drawing/2014/main" id="{2DE1EED2-96FB-A2D3-AAD9-43692832CCED}"/>
              </a:ext>
            </a:extLst>
          </p:cNvPr>
          <p:cNvSpPr>
            <a:spLocks noGrp="1"/>
          </p:cNvSpPr>
          <p:nvPr>
            <p:ph type="ftr" sz="quarter" idx="11"/>
          </p:nvPr>
        </p:nvSpPr>
        <p:spPr/>
        <p:txBody>
          <a:bodyPr/>
          <a:lstStyle>
            <a:lvl1pPr>
              <a:defRPr>
                <a:cs typeface="+mn-cs"/>
              </a:defRPr>
            </a:lvl1pPr>
          </a:lstStyle>
          <a:p>
            <a:pPr>
              <a:defRPr/>
            </a:pPr>
            <a:r>
              <a:rPr lang="en-US" altLang="it-IT"/>
              <a:t>Compiled by Arthur Alexander Reyes.</a:t>
            </a:r>
          </a:p>
          <a:p>
            <a:pPr>
              <a:defRPr/>
            </a:pPr>
            <a:r>
              <a:rPr lang="en-US" altLang="it-IT"/>
              <a:t>reyes@uta.edu</a:t>
            </a:r>
          </a:p>
        </p:txBody>
      </p:sp>
      <p:sp>
        <p:nvSpPr>
          <p:cNvPr id="9" name="Slide Number Placeholder 8">
            <a:extLst>
              <a:ext uri="{FF2B5EF4-FFF2-40B4-BE49-F238E27FC236}">
                <a16:creationId xmlns:a16="http://schemas.microsoft.com/office/drawing/2014/main" id="{B7570840-03D6-C0D1-7083-71D3C0E721A0}"/>
              </a:ext>
            </a:extLst>
          </p:cNvPr>
          <p:cNvSpPr>
            <a:spLocks noGrp="1"/>
          </p:cNvSpPr>
          <p:nvPr>
            <p:ph type="sldNum" sz="quarter" idx="12"/>
          </p:nvPr>
        </p:nvSpPr>
        <p:spPr/>
        <p:txBody>
          <a:bodyPr/>
          <a:lstStyle>
            <a:lvl1pPr>
              <a:defRPr/>
            </a:lvl1pPr>
          </a:lstStyle>
          <a:p>
            <a:pPr>
              <a:defRPr/>
            </a:pPr>
            <a:fld id="{C5C57415-5ABA-F440-B7F9-EBC4451242B2}" type="slidenum">
              <a:rPr lang="en-US" altLang="it-IT"/>
              <a:pPr>
                <a:defRPr/>
              </a:pPr>
              <a:t>‹N›</a:t>
            </a:fld>
            <a:endParaRPr lang="en-US" altLang="it-IT"/>
          </a:p>
        </p:txBody>
      </p:sp>
    </p:spTree>
    <p:extLst>
      <p:ext uri="{BB962C8B-B14F-4D97-AF65-F5344CB8AC3E}">
        <p14:creationId xmlns:p14="http://schemas.microsoft.com/office/powerpoint/2010/main" val="2284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a:extLst>
              <a:ext uri="{FF2B5EF4-FFF2-40B4-BE49-F238E27FC236}">
                <a16:creationId xmlns:a16="http://schemas.microsoft.com/office/drawing/2014/main" id="{FC53A1EA-B930-3433-F95F-784258E609CB}"/>
              </a:ext>
            </a:extLst>
          </p:cNvPr>
          <p:cNvSpPr>
            <a:spLocks noGrp="1"/>
          </p:cNvSpPr>
          <p:nvPr>
            <p:ph type="dt" sz="half" idx="10"/>
          </p:nvPr>
        </p:nvSpPr>
        <p:spPr/>
        <p:txBody>
          <a:bodyPr/>
          <a:lstStyle>
            <a:lvl1pPr>
              <a:defRPr/>
            </a:lvl1pPr>
          </a:lstStyle>
          <a:p>
            <a:pPr>
              <a:defRPr/>
            </a:pPr>
            <a:fld id="{05C4E5E8-5C16-6D43-9300-B1D6B2A3555D}" type="datetime1">
              <a:rPr lang="en-US" altLang="it-IT"/>
              <a:pPr>
                <a:defRPr/>
              </a:pPr>
              <a:t>1/9/23</a:t>
            </a:fld>
            <a:endParaRPr lang="en-US" altLang="it-IT"/>
          </a:p>
        </p:txBody>
      </p:sp>
      <p:sp>
        <p:nvSpPr>
          <p:cNvPr id="4" name="Footer Placeholder 3">
            <a:extLst>
              <a:ext uri="{FF2B5EF4-FFF2-40B4-BE49-F238E27FC236}">
                <a16:creationId xmlns:a16="http://schemas.microsoft.com/office/drawing/2014/main" id="{D039F893-7839-9228-76CC-5C19E346AE91}"/>
              </a:ext>
            </a:extLst>
          </p:cNvPr>
          <p:cNvSpPr>
            <a:spLocks noGrp="1"/>
          </p:cNvSpPr>
          <p:nvPr>
            <p:ph type="ftr" sz="quarter" idx="11"/>
          </p:nvPr>
        </p:nvSpPr>
        <p:spPr/>
        <p:txBody>
          <a:bodyPr/>
          <a:lstStyle>
            <a:lvl1pPr>
              <a:defRPr>
                <a:cs typeface="+mn-cs"/>
              </a:defRPr>
            </a:lvl1pPr>
          </a:lstStyle>
          <a:p>
            <a:pPr>
              <a:defRPr/>
            </a:pPr>
            <a:r>
              <a:rPr lang="en-US" altLang="it-IT"/>
              <a:t>Compiled by Arthur Alexander Reyes.</a:t>
            </a:r>
          </a:p>
          <a:p>
            <a:pPr>
              <a:defRPr/>
            </a:pPr>
            <a:r>
              <a:rPr lang="en-US" altLang="it-IT"/>
              <a:t>reyes@uta.edu</a:t>
            </a:r>
          </a:p>
        </p:txBody>
      </p:sp>
      <p:sp>
        <p:nvSpPr>
          <p:cNvPr id="5" name="Slide Number Placeholder 4">
            <a:extLst>
              <a:ext uri="{FF2B5EF4-FFF2-40B4-BE49-F238E27FC236}">
                <a16:creationId xmlns:a16="http://schemas.microsoft.com/office/drawing/2014/main" id="{3945AB4C-BFF9-6C6D-7A00-B47879FD9A66}"/>
              </a:ext>
            </a:extLst>
          </p:cNvPr>
          <p:cNvSpPr>
            <a:spLocks noGrp="1"/>
          </p:cNvSpPr>
          <p:nvPr>
            <p:ph type="sldNum" sz="quarter" idx="12"/>
          </p:nvPr>
        </p:nvSpPr>
        <p:spPr/>
        <p:txBody>
          <a:bodyPr/>
          <a:lstStyle>
            <a:lvl1pPr>
              <a:defRPr/>
            </a:lvl1pPr>
          </a:lstStyle>
          <a:p>
            <a:pPr>
              <a:defRPr/>
            </a:pPr>
            <a:fld id="{E1919711-D0E1-CB4B-91E2-1EADE5C0068E}" type="slidenum">
              <a:rPr lang="en-US" altLang="it-IT"/>
              <a:pPr>
                <a:defRPr/>
              </a:pPr>
              <a:t>‹N›</a:t>
            </a:fld>
            <a:endParaRPr lang="en-US" altLang="it-IT"/>
          </a:p>
        </p:txBody>
      </p:sp>
    </p:spTree>
    <p:extLst>
      <p:ext uri="{BB962C8B-B14F-4D97-AF65-F5344CB8AC3E}">
        <p14:creationId xmlns:p14="http://schemas.microsoft.com/office/powerpoint/2010/main" val="218470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0057E-6E30-6020-DB78-8817A7A734C1}"/>
              </a:ext>
            </a:extLst>
          </p:cNvPr>
          <p:cNvSpPr>
            <a:spLocks noGrp="1"/>
          </p:cNvSpPr>
          <p:nvPr>
            <p:ph type="dt" sz="half" idx="10"/>
          </p:nvPr>
        </p:nvSpPr>
        <p:spPr/>
        <p:txBody>
          <a:bodyPr/>
          <a:lstStyle>
            <a:lvl1pPr>
              <a:defRPr/>
            </a:lvl1pPr>
          </a:lstStyle>
          <a:p>
            <a:pPr>
              <a:defRPr/>
            </a:pPr>
            <a:fld id="{1D9CE5B9-4465-6D4C-9F60-1CC075E0551D}" type="datetime1">
              <a:rPr lang="en-US" altLang="it-IT"/>
              <a:pPr>
                <a:defRPr/>
              </a:pPr>
              <a:t>1/9/23</a:t>
            </a:fld>
            <a:endParaRPr lang="en-US" altLang="it-IT"/>
          </a:p>
        </p:txBody>
      </p:sp>
      <p:sp>
        <p:nvSpPr>
          <p:cNvPr id="3" name="Footer Placeholder 2">
            <a:extLst>
              <a:ext uri="{FF2B5EF4-FFF2-40B4-BE49-F238E27FC236}">
                <a16:creationId xmlns:a16="http://schemas.microsoft.com/office/drawing/2014/main" id="{9EED7DE3-155A-0018-109F-307BCFF78B8E}"/>
              </a:ext>
            </a:extLst>
          </p:cNvPr>
          <p:cNvSpPr>
            <a:spLocks noGrp="1"/>
          </p:cNvSpPr>
          <p:nvPr>
            <p:ph type="ftr" sz="quarter" idx="11"/>
          </p:nvPr>
        </p:nvSpPr>
        <p:spPr/>
        <p:txBody>
          <a:bodyPr/>
          <a:lstStyle>
            <a:lvl1pPr>
              <a:defRPr>
                <a:cs typeface="+mn-cs"/>
              </a:defRPr>
            </a:lvl1pPr>
          </a:lstStyle>
          <a:p>
            <a:pPr>
              <a:defRPr/>
            </a:pPr>
            <a:r>
              <a:rPr lang="en-US" altLang="it-IT"/>
              <a:t>Compiled by Arthur Alexander Reyes.</a:t>
            </a:r>
          </a:p>
          <a:p>
            <a:pPr>
              <a:defRPr/>
            </a:pPr>
            <a:r>
              <a:rPr lang="en-US" altLang="it-IT"/>
              <a:t>reyes@uta.edu</a:t>
            </a:r>
          </a:p>
        </p:txBody>
      </p:sp>
      <p:sp>
        <p:nvSpPr>
          <p:cNvPr id="4" name="Slide Number Placeholder 3">
            <a:extLst>
              <a:ext uri="{FF2B5EF4-FFF2-40B4-BE49-F238E27FC236}">
                <a16:creationId xmlns:a16="http://schemas.microsoft.com/office/drawing/2014/main" id="{BF805D00-015E-0529-AF78-6AD007A95784}"/>
              </a:ext>
            </a:extLst>
          </p:cNvPr>
          <p:cNvSpPr>
            <a:spLocks noGrp="1"/>
          </p:cNvSpPr>
          <p:nvPr>
            <p:ph type="sldNum" sz="quarter" idx="12"/>
          </p:nvPr>
        </p:nvSpPr>
        <p:spPr/>
        <p:txBody>
          <a:bodyPr/>
          <a:lstStyle>
            <a:lvl1pPr>
              <a:defRPr/>
            </a:lvl1pPr>
          </a:lstStyle>
          <a:p>
            <a:pPr>
              <a:defRPr/>
            </a:pPr>
            <a:fld id="{B48453FE-8B32-DF4E-91F2-678EB00E6267}" type="slidenum">
              <a:rPr lang="en-US" altLang="it-IT"/>
              <a:pPr>
                <a:defRPr/>
              </a:pPr>
              <a:t>‹N›</a:t>
            </a:fld>
            <a:endParaRPr lang="en-US" altLang="it-IT"/>
          </a:p>
        </p:txBody>
      </p:sp>
    </p:spTree>
    <p:extLst>
      <p:ext uri="{BB962C8B-B14F-4D97-AF65-F5344CB8AC3E}">
        <p14:creationId xmlns:p14="http://schemas.microsoft.com/office/powerpoint/2010/main" val="404748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a:extLst>
              <a:ext uri="{FF2B5EF4-FFF2-40B4-BE49-F238E27FC236}">
                <a16:creationId xmlns:a16="http://schemas.microsoft.com/office/drawing/2014/main" id="{637C3D0C-69E8-90DB-83EE-A44FD0B461F7}"/>
              </a:ext>
            </a:extLst>
          </p:cNvPr>
          <p:cNvSpPr>
            <a:spLocks noGrp="1"/>
          </p:cNvSpPr>
          <p:nvPr>
            <p:ph type="dt" sz="half" idx="10"/>
          </p:nvPr>
        </p:nvSpPr>
        <p:spPr/>
        <p:txBody>
          <a:bodyPr/>
          <a:lstStyle>
            <a:lvl1pPr>
              <a:defRPr/>
            </a:lvl1pPr>
          </a:lstStyle>
          <a:p>
            <a:pPr>
              <a:defRPr/>
            </a:pPr>
            <a:fld id="{B14FF2FC-3221-7A44-87EC-C11532D1C2B7}" type="datetime1">
              <a:rPr lang="en-US" altLang="it-IT"/>
              <a:pPr>
                <a:defRPr/>
              </a:pPr>
              <a:t>1/9/23</a:t>
            </a:fld>
            <a:endParaRPr lang="en-US" altLang="it-IT"/>
          </a:p>
        </p:txBody>
      </p:sp>
      <p:sp>
        <p:nvSpPr>
          <p:cNvPr id="6" name="Footer Placeholder 5">
            <a:extLst>
              <a:ext uri="{FF2B5EF4-FFF2-40B4-BE49-F238E27FC236}">
                <a16:creationId xmlns:a16="http://schemas.microsoft.com/office/drawing/2014/main" id="{6719A87D-401C-0F84-64F2-46244CD03BE7}"/>
              </a:ext>
            </a:extLst>
          </p:cNvPr>
          <p:cNvSpPr>
            <a:spLocks noGrp="1"/>
          </p:cNvSpPr>
          <p:nvPr>
            <p:ph type="ftr" sz="quarter" idx="11"/>
          </p:nvPr>
        </p:nvSpPr>
        <p:spPr/>
        <p:txBody>
          <a:bodyPr/>
          <a:lstStyle>
            <a:lvl1pPr>
              <a:defRPr>
                <a:cs typeface="+mn-cs"/>
              </a:defRPr>
            </a:lvl1pPr>
          </a:lstStyle>
          <a:p>
            <a:pPr>
              <a:defRPr/>
            </a:pPr>
            <a:r>
              <a:rPr lang="en-US" altLang="it-IT"/>
              <a:t>Compiled by Arthur Alexander Reyes.</a:t>
            </a:r>
          </a:p>
          <a:p>
            <a:pPr>
              <a:defRPr/>
            </a:pPr>
            <a:r>
              <a:rPr lang="en-US" altLang="it-IT"/>
              <a:t>reyes@uta.edu</a:t>
            </a:r>
          </a:p>
        </p:txBody>
      </p:sp>
      <p:sp>
        <p:nvSpPr>
          <p:cNvPr id="7" name="Slide Number Placeholder 6">
            <a:extLst>
              <a:ext uri="{FF2B5EF4-FFF2-40B4-BE49-F238E27FC236}">
                <a16:creationId xmlns:a16="http://schemas.microsoft.com/office/drawing/2014/main" id="{18A0E6D0-CACF-5756-245E-E9C0631FA894}"/>
              </a:ext>
            </a:extLst>
          </p:cNvPr>
          <p:cNvSpPr>
            <a:spLocks noGrp="1"/>
          </p:cNvSpPr>
          <p:nvPr>
            <p:ph type="sldNum" sz="quarter" idx="12"/>
          </p:nvPr>
        </p:nvSpPr>
        <p:spPr/>
        <p:txBody>
          <a:bodyPr/>
          <a:lstStyle>
            <a:lvl1pPr>
              <a:defRPr/>
            </a:lvl1pPr>
          </a:lstStyle>
          <a:p>
            <a:pPr>
              <a:defRPr/>
            </a:pPr>
            <a:fld id="{F371C7FE-0B7D-6843-821E-2248D80C9DFC}" type="slidenum">
              <a:rPr lang="en-US" altLang="it-IT"/>
              <a:pPr>
                <a:defRPr/>
              </a:pPr>
              <a:t>‹N›</a:t>
            </a:fld>
            <a:endParaRPr lang="en-US" altLang="it-IT"/>
          </a:p>
        </p:txBody>
      </p:sp>
    </p:spTree>
    <p:extLst>
      <p:ext uri="{BB962C8B-B14F-4D97-AF65-F5344CB8AC3E}">
        <p14:creationId xmlns:p14="http://schemas.microsoft.com/office/powerpoint/2010/main" val="363704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defRPr lang="en-US" sz="3200"/>
            </a:lvl1pPr>
          </a:lstStyle>
          <a:p>
            <a:pPr lvl="0"/>
            <a:r>
              <a:rPr lang="it-IT" noProof="0"/>
              <a:t>Fare clic sull'icona per inserire un'immagine</a:t>
            </a:r>
            <a:endParaRPr lang="en-US" noProof="0"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a:extLst>
              <a:ext uri="{FF2B5EF4-FFF2-40B4-BE49-F238E27FC236}">
                <a16:creationId xmlns:a16="http://schemas.microsoft.com/office/drawing/2014/main" id="{4ED6E522-B1AE-4CE3-01C2-FBDA0F8B2D78}"/>
              </a:ext>
            </a:extLst>
          </p:cNvPr>
          <p:cNvSpPr>
            <a:spLocks noGrp="1"/>
          </p:cNvSpPr>
          <p:nvPr>
            <p:ph type="dt" sz="half" idx="10"/>
          </p:nvPr>
        </p:nvSpPr>
        <p:spPr/>
        <p:txBody>
          <a:bodyPr/>
          <a:lstStyle>
            <a:lvl1pPr>
              <a:defRPr/>
            </a:lvl1pPr>
          </a:lstStyle>
          <a:p>
            <a:pPr>
              <a:defRPr/>
            </a:pPr>
            <a:fld id="{AFBA0E86-2C60-1E4F-BD27-9270981F30B4}" type="datetime1">
              <a:rPr lang="en-US" altLang="it-IT"/>
              <a:pPr>
                <a:defRPr/>
              </a:pPr>
              <a:t>1/9/23</a:t>
            </a:fld>
            <a:endParaRPr lang="en-US" altLang="it-IT"/>
          </a:p>
        </p:txBody>
      </p:sp>
      <p:sp>
        <p:nvSpPr>
          <p:cNvPr id="6" name="Footer Placeholder 5">
            <a:extLst>
              <a:ext uri="{FF2B5EF4-FFF2-40B4-BE49-F238E27FC236}">
                <a16:creationId xmlns:a16="http://schemas.microsoft.com/office/drawing/2014/main" id="{995AFE42-B35D-DAD3-E31A-F59E18E2A620}"/>
              </a:ext>
            </a:extLst>
          </p:cNvPr>
          <p:cNvSpPr>
            <a:spLocks noGrp="1"/>
          </p:cNvSpPr>
          <p:nvPr>
            <p:ph type="ftr" sz="quarter" idx="11"/>
          </p:nvPr>
        </p:nvSpPr>
        <p:spPr/>
        <p:txBody>
          <a:bodyPr/>
          <a:lstStyle>
            <a:lvl1pPr>
              <a:defRPr dirty="0">
                <a:cs typeface="+mn-cs"/>
              </a:defRPr>
            </a:lvl1pPr>
          </a:lstStyle>
          <a:p>
            <a:pPr>
              <a:defRPr/>
            </a:pPr>
            <a:endParaRPr lang="en-US"/>
          </a:p>
        </p:txBody>
      </p:sp>
      <p:sp>
        <p:nvSpPr>
          <p:cNvPr id="7" name="Slide Number Placeholder 6">
            <a:extLst>
              <a:ext uri="{FF2B5EF4-FFF2-40B4-BE49-F238E27FC236}">
                <a16:creationId xmlns:a16="http://schemas.microsoft.com/office/drawing/2014/main" id="{943CB253-94FD-97BF-1B4E-31F4ABB4A8C5}"/>
              </a:ext>
            </a:extLst>
          </p:cNvPr>
          <p:cNvSpPr>
            <a:spLocks noGrp="1"/>
          </p:cNvSpPr>
          <p:nvPr>
            <p:ph type="sldNum" sz="quarter" idx="12"/>
          </p:nvPr>
        </p:nvSpPr>
        <p:spPr/>
        <p:txBody>
          <a:bodyPr/>
          <a:lstStyle>
            <a:lvl1pPr>
              <a:defRPr/>
            </a:lvl1pPr>
          </a:lstStyle>
          <a:p>
            <a:pPr>
              <a:defRPr/>
            </a:pPr>
            <a:fld id="{48370E1B-FB4A-B344-A927-91616B864CD4}" type="slidenum">
              <a:rPr lang="en-US" altLang="it-IT"/>
              <a:pPr>
                <a:defRPr/>
              </a:pPr>
              <a:t>‹N›</a:t>
            </a:fld>
            <a:endParaRPr lang="en-US" altLang="it-IT"/>
          </a:p>
        </p:txBody>
      </p:sp>
    </p:spTree>
    <p:extLst>
      <p:ext uri="{BB962C8B-B14F-4D97-AF65-F5344CB8AC3E}">
        <p14:creationId xmlns:p14="http://schemas.microsoft.com/office/powerpoint/2010/main" val="118017139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56299CA7-AE86-B98F-2D59-7DB2D6A917CC}"/>
              </a:ext>
            </a:extLst>
          </p:cNvPr>
          <p:cNvPicPr>
            <a:picLocks noChangeAspect="1" noChangeArrowheads="1"/>
          </p:cNvPicPr>
          <p:nvPr/>
        </p:nvPicPr>
        <p:blipFill>
          <a:blip r:embed="rId20">
            <a:alphaModFix amt="30000"/>
            <a:duotone>
              <a:schemeClr val="bg2">
                <a:shade val="45000"/>
                <a:satMod val="135000"/>
              </a:schemeClr>
              <a:prstClr val="white"/>
            </a:duotone>
          </a:blip>
          <a:srcRect/>
          <a:stretch>
            <a:fillRect/>
          </a:stretch>
        </p:blipFill>
        <p:spPr bwMode="auto">
          <a:xfrm>
            <a:off x="1" y="-1"/>
            <a:ext cx="9144002" cy="6858001"/>
          </a:xfrm>
          <a:prstGeom prst="rect">
            <a:avLst/>
          </a:prstGeom>
          <a:noFill/>
        </p:spPr>
      </p:pic>
      <p:grpSp>
        <p:nvGrpSpPr>
          <p:cNvPr id="33795" name="Group 7">
            <a:extLst>
              <a:ext uri="{FF2B5EF4-FFF2-40B4-BE49-F238E27FC236}">
                <a16:creationId xmlns:a16="http://schemas.microsoft.com/office/drawing/2014/main" id="{91DB5A46-D36E-408C-3A29-D45ED69C6101}"/>
              </a:ext>
            </a:extLst>
          </p:cNvPr>
          <p:cNvGrpSpPr>
            <a:grpSpLocks/>
          </p:cNvGrpSpPr>
          <p:nvPr/>
        </p:nvGrpSpPr>
        <p:grpSpPr bwMode="auto">
          <a:xfrm>
            <a:off x="-14288" y="0"/>
            <a:ext cx="9042401" cy="6858000"/>
            <a:chOff x="-14288" y="0"/>
            <a:chExt cx="9041774" cy="6858001"/>
          </a:xfrm>
        </p:grpSpPr>
        <p:grpSp>
          <p:nvGrpSpPr>
            <p:cNvPr id="9" name="Group 8">
              <a:extLst>
                <a:ext uri="{FF2B5EF4-FFF2-40B4-BE49-F238E27FC236}">
                  <a16:creationId xmlns:a16="http://schemas.microsoft.com/office/drawing/2014/main" id="{B712BF6F-34AA-95C9-A237-A48200709ECA}"/>
                </a:ext>
              </a:extLst>
            </p:cNvPr>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a:extLst>
                  <a:ext uri="{FF2B5EF4-FFF2-40B4-BE49-F238E27FC236}">
                    <a16:creationId xmlns:a16="http://schemas.microsoft.com/office/drawing/2014/main" id="{DB607760-8DA4-1395-501E-6221D575EAF6}"/>
                  </a:ext>
                </a:extLst>
              </p:cNvPr>
              <p:cNvSpPr>
                <a:spLocks noChangeArrowheads="1"/>
              </p:cNvSpPr>
              <p:nvPr/>
            </p:nvSpPr>
            <p:spPr bwMode="auto">
              <a:xfrm>
                <a:off x="114300" y="4763"/>
                <a:ext cx="23813" cy="2181225"/>
              </a:xfrm>
              <a:prstGeom prst="rect">
                <a:avLst/>
              </a:prstGeom>
              <a:grpFill/>
              <a:ln>
                <a:noFill/>
              </a:ln>
            </p:spPr>
          </p:sp>
          <p:sp>
            <p:nvSpPr>
              <p:cNvPr id="22" name="Freeform 6">
                <a:extLst>
                  <a:ext uri="{FF2B5EF4-FFF2-40B4-BE49-F238E27FC236}">
                    <a16:creationId xmlns:a16="http://schemas.microsoft.com/office/drawing/2014/main" id="{AE17C608-C8F6-7915-D8B7-2B113CB3CC64}"/>
                  </a:ext>
                </a:extLst>
              </p:cNvPr>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a:extLst>
                  <a:ext uri="{FF2B5EF4-FFF2-40B4-BE49-F238E27FC236}">
                    <a16:creationId xmlns:a16="http://schemas.microsoft.com/office/drawing/2014/main" id="{DF7B086D-EEF0-EF10-EFF8-CC7FBD8E7E5D}"/>
                  </a:ext>
                </a:extLst>
              </p:cNvPr>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a:extLst>
                  <a:ext uri="{FF2B5EF4-FFF2-40B4-BE49-F238E27FC236}">
                    <a16:creationId xmlns:a16="http://schemas.microsoft.com/office/drawing/2014/main" id="{DDF53A12-B0B0-1548-DD6F-5A439978D1A9}"/>
                  </a:ext>
                </a:extLst>
              </p:cNvPr>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a:extLst>
                  <a:ext uri="{FF2B5EF4-FFF2-40B4-BE49-F238E27FC236}">
                    <a16:creationId xmlns:a16="http://schemas.microsoft.com/office/drawing/2014/main" id="{52B094F5-7181-B53C-8079-BA9897E2A700}"/>
                  </a:ext>
                </a:extLst>
              </p:cNvPr>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a:extLst>
                  <a:ext uri="{FF2B5EF4-FFF2-40B4-BE49-F238E27FC236}">
                    <a16:creationId xmlns:a16="http://schemas.microsoft.com/office/drawing/2014/main" id="{96980137-8CED-4E63-B711-2ACC490B8B4D}"/>
                  </a:ext>
                </a:extLst>
              </p:cNvPr>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a:extLst>
                  <a:ext uri="{FF2B5EF4-FFF2-40B4-BE49-F238E27FC236}">
                    <a16:creationId xmlns:a16="http://schemas.microsoft.com/office/drawing/2014/main" id="{C5ACB5AD-1511-FC5E-A1BB-94968B23E213}"/>
                  </a:ext>
                </a:extLst>
              </p:cNvPr>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a:extLst>
                  <a:ext uri="{FF2B5EF4-FFF2-40B4-BE49-F238E27FC236}">
                    <a16:creationId xmlns:a16="http://schemas.microsoft.com/office/drawing/2014/main" id="{BD8B4AED-A3DD-A9CC-0B75-7461CE16852A}"/>
                  </a:ext>
                </a:extLst>
              </p:cNvPr>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a:extLst>
                  <a:ext uri="{FF2B5EF4-FFF2-40B4-BE49-F238E27FC236}">
                    <a16:creationId xmlns:a16="http://schemas.microsoft.com/office/drawing/2014/main" id="{2BA08A6E-57F7-AC0F-CF5F-DB3936226210}"/>
                  </a:ext>
                </a:extLst>
              </p:cNvPr>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a:extLst>
                  <a:ext uri="{FF2B5EF4-FFF2-40B4-BE49-F238E27FC236}">
                    <a16:creationId xmlns:a16="http://schemas.microsoft.com/office/drawing/2014/main" id="{7A44E4F8-45B9-8B40-EF0C-447F6FA7CECC}"/>
                  </a:ext>
                </a:extLst>
              </p:cNvPr>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a:extLst>
                  <a:ext uri="{FF2B5EF4-FFF2-40B4-BE49-F238E27FC236}">
                    <a16:creationId xmlns:a16="http://schemas.microsoft.com/office/drawing/2014/main" id="{AD657FB8-9F5B-7E53-862C-4A14561CA8A5}"/>
                  </a:ext>
                </a:extLst>
              </p:cNvPr>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a:extLst>
                  <a:ext uri="{FF2B5EF4-FFF2-40B4-BE49-F238E27FC236}">
                    <a16:creationId xmlns:a16="http://schemas.microsoft.com/office/drawing/2014/main" id="{3552E612-7B18-C689-4438-B664C1BE95E4}"/>
                  </a:ext>
                </a:extLst>
              </p:cNvPr>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B08B22CA-5232-8F6A-F899-9DBFB0FC0FAC}"/>
                  </a:ext>
                </a:extLst>
              </p:cNvPr>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a:extLst>
                  <a:ext uri="{FF2B5EF4-FFF2-40B4-BE49-F238E27FC236}">
                    <a16:creationId xmlns:a16="http://schemas.microsoft.com/office/drawing/2014/main" id="{692D95A2-7F08-F99E-8A0F-7BB38AA46274}"/>
                  </a:ext>
                </a:extLst>
              </p:cNvPr>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a:extLst>
                  <a:ext uri="{FF2B5EF4-FFF2-40B4-BE49-F238E27FC236}">
                    <a16:creationId xmlns:a16="http://schemas.microsoft.com/office/drawing/2014/main" id="{87883A59-26CE-C15D-7979-DA4047F17A8F}"/>
                  </a:ext>
                </a:extLst>
              </p:cNvPr>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a:extLst>
                  <a:ext uri="{FF2B5EF4-FFF2-40B4-BE49-F238E27FC236}">
                    <a16:creationId xmlns:a16="http://schemas.microsoft.com/office/drawing/2014/main" id="{FB7B0067-F512-9E41-8490-34E6CD400574}"/>
                  </a:ext>
                </a:extLst>
              </p:cNvPr>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a:extLst>
                  <a:ext uri="{FF2B5EF4-FFF2-40B4-BE49-F238E27FC236}">
                    <a16:creationId xmlns:a16="http://schemas.microsoft.com/office/drawing/2014/main" id="{B99DBA6C-45DB-04B3-01D8-D4A61382F99F}"/>
                  </a:ext>
                </a:extLst>
              </p:cNvPr>
              <p:cNvSpPr>
                <a:spLocks noChangeArrowheads="1"/>
              </p:cNvSpPr>
              <p:nvPr/>
            </p:nvSpPr>
            <p:spPr bwMode="auto">
              <a:xfrm>
                <a:off x="133350" y="4662488"/>
                <a:ext cx="23813" cy="2181225"/>
              </a:xfrm>
              <a:prstGeom prst="rect">
                <a:avLst/>
              </a:prstGeom>
              <a:grpFill/>
              <a:ln>
                <a:noFill/>
              </a:ln>
            </p:spPr>
          </p:sp>
          <p:sp>
            <p:nvSpPr>
              <p:cNvPr id="38" name="Freeform 22">
                <a:extLst>
                  <a:ext uri="{FF2B5EF4-FFF2-40B4-BE49-F238E27FC236}">
                    <a16:creationId xmlns:a16="http://schemas.microsoft.com/office/drawing/2014/main" id="{ADCDAA09-0ADF-EC3B-DE26-9D4E5AD6A3DC}"/>
                  </a:ext>
                </a:extLst>
              </p:cNvPr>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a:extLst>
                  <a:ext uri="{FF2B5EF4-FFF2-40B4-BE49-F238E27FC236}">
                    <a16:creationId xmlns:a16="http://schemas.microsoft.com/office/drawing/2014/main" id="{B48BC18E-AB05-8535-DB40-C422798F3CAA}"/>
                  </a:ext>
                </a:extLst>
              </p:cNvPr>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a:extLst>
                  <a:ext uri="{FF2B5EF4-FFF2-40B4-BE49-F238E27FC236}">
                    <a16:creationId xmlns:a16="http://schemas.microsoft.com/office/drawing/2014/main" id="{EDDC63A9-FEE4-D303-5C6F-E521BB0E2694}"/>
                  </a:ext>
                </a:extLst>
              </p:cNvPr>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a:extLst>
                  <a:ext uri="{FF2B5EF4-FFF2-40B4-BE49-F238E27FC236}">
                    <a16:creationId xmlns:a16="http://schemas.microsoft.com/office/drawing/2014/main" id="{CD4BBAA4-C461-0B3D-1895-C3D449A7F266}"/>
                  </a:ext>
                </a:extLst>
              </p:cNvPr>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a:extLst>
                  <a:ext uri="{FF2B5EF4-FFF2-40B4-BE49-F238E27FC236}">
                    <a16:creationId xmlns:a16="http://schemas.microsoft.com/office/drawing/2014/main" id="{26AE518F-44F2-8F13-0B35-905EC21A4F4B}"/>
                  </a:ext>
                </a:extLst>
              </p:cNvPr>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a:extLst>
                  <a:ext uri="{FF2B5EF4-FFF2-40B4-BE49-F238E27FC236}">
                    <a16:creationId xmlns:a16="http://schemas.microsoft.com/office/drawing/2014/main" id="{8125ED29-B221-CDFE-9A6E-558D53608CAA}"/>
                  </a:ext>
                </a:extLst>
              </p:cNvPr>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a:extLst>
                  <a:ext uri="{FF2B5EF4-FFF2-40B4-BE49-F238E27FC236}">
                    <a16:creationId xmlns:a16="http://schemas.microsoft.com/office/drawing/2014/main" id="{92E88241-C279-3242-1343-10D0A27C4AA7}"/>
                  </a:ext>
                </a:extLst>
              </p:cNvPr>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a:extLst>
                  <a:ext uri="{FF2B5EF4-FFF2-40B4-BE49-F238E27FC236}">
                    <a16:creationId xmlns:a16="http://schemas.microsoft.com/office/drawing/2014/main" id="{FED6139C-0C45-E7D3-984F-D8CC49CEFA31}"/>
                  </a:ext>
                </a:extLst>
              </p:cNvPr>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a:extLst>
                  <a:ext uri="{FF2B5EF4-FFF2-40B4-BE49-F238E27FC236}">
                    <a16:creationId xmlns:a16="http://schemas.microsoft.com/office/drawing/2014/main" id="{659DCFCE-AA1E-083F-010D-804EF7C03603}"/>
                  </a:ext>
                </a:extLst>
              </p:cNvPr>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a:extLst>
                  <a:ext uri="{FF2B5EF4-FFF2-40B4-BE49-F238E27FC236}">
                    <a16:creationId xmlns:a16="http://schemas.microsoft.com/office/drawing/2014/main" id="{7F81A135-B7B5-0622-C77A-441A7AB62DD2}"/>
                  </a:ext>
                </a:extLst>
              </p:cNvPr>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a:extLst>
                <a:ext uri="{FF2B5EF4-FFF2-40B4-BE49-F238E27FC236}">
                  <a16:creationId xmlns:a16="http://schemas.microsoft.com/office/drawing/2014/main" id="{B5B9C73B-2318-AD34-8C87-1D8683EA01E1}"/>
                </a:ext>
              </a:extLst>
            </p:cNvPr>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a:extLst>
                  <a:ext uri="{FF2B5EF4-FFF2-40B4-BE49-F238E27FC236}">
                    <a16:creationId xmlns:a16="http://schemas.microsoft.com/office/drawing/2014/main" id="{585A06AF-0C52-478A-83EB-4F530507C37E}"/>
                  </a:ext>
                </a:extLst>
              </p:cNvPr>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a:extLst>
                  <a:ext uri="{FF2B5EF4-FFF2-40B4-BE49-F238E27FC236}">
                    <a16:creationId xmlns:a16="http://schemas.microsoft.com/office/drawing/2014/main" id="{7769E3AE-604F-B117-598D-FDDA848B77E8}"/>
                  </a:ext>
                </a:extLst>
              </p:cNvPr>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a:extLst>
                  <a:ext uri="{FF2B5EF4-FFF2-40B4-BE49-F238E27FC236}">
                    <a16:creationId xmlns:a16="http://schemas.microsoft.com/office/drawing/2014/main" id="{85D23DEF-865B-A28F-E56A-EA4BF4160C65}"/>
                  </a:ext>
                </a:extLst>
              </p:cNvPr>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a:extLst>
                  <a:ext uri="{FF2B5EF4-FFF2-40B4-BE49-F238E27FC236}">
                    <a16:creationId xmlns:a16="http://schemas.microsoft.com/office/drawing/2014/main" id="{B91F3DDB-470B-0887-F70A-AA25DEDE41CB}"/>
                  </a:ext>
                </a:extLst>
              </p:cNvPr>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a:extLst>
                  <a:ext uri="{FF2B5EF4-FFF2-40B4-BE49-F238E27FC236}">
                    <a16:creationId xmlns:a16="http://schemas.microsoft.com/office/drawing/2014/main" id="{34EEF55C-A973-ACE8-B269-D8FE786B028F}"/>
                  </a:ext>
                </a:extLst>
              </p:cNvPr>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a:extLst>
                  <a:ext uri="{FF2B5EF4-FFF2-40B4-BE49-F238E27FC236}">
                    <a16:creationId xmlns:a16="http://schemas.microsoft.com/office/drawing/2014/main" id="{D1D3C657-640E-972A-3D33-C5DE9E09BE5A}"/>
                  </a:ext>
                </a:extLst>
              </p:cNvPr>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a:extLst>
                  <a:ext uri="{FF2B5EF4-FFF2-40B4-BE49-F238E27FC236}">
                    <a16:creationId xmlns:a16="http://schemas.microsoft.com/office/drawing/2014/main" id="{979CA376-B526-C917-90E0-B0753EFA67F7}"/>
                  </a:ext>
                </a:extLst>
              </p:cNvPr>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a:extLst>
                  <a:ext uri="{FF2B5EF4-FFF2-40B4-BE49-F238E27FC236}">
                    <a16:creationId xmlns:a16="http://schemas.microsoft.com/office/drawing/2014/main" id="{A3C22234-8619-9AC8-8D0C-3900A9D8E3A8}"/>
                  </a:ext>
                </a:extLst>
              </p:cNvPr>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a:extLst>
                  <a:ext uri="{FF2B5EF4-FFF2-40B4-BE49-F238E27FC236}">
                    <a16:creationId xmlns:a16="http://schemas.microsoft.com/office/drawing/2014/main" id="{38270A22-D614-7246-917F-A6BC800A826A}"/>
                  </a:ext>
                </a:extLst>
              </p:cNvPr>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a:extLst>
                  <a:ext uri="{FF2B5EF4-FFF2-40B4-BE49-F238E27FC236}">
                    <a16:creationId xmlns:a16="http://schemas.microsoft.com/office/drawing/2014/main" id="{81A0189B-81F1-0DF6-E09A-50AD0C6CAAE0}"/>
                  </a:ext>
                </a:extLst>
              </p:cNvPr>
              <p:cNvSpPr>
                <a:spLocks noChangeArrowheads="1"/>
              </p:cNvSpPr>
              <p:nvPr/>
            </p:nvSpPr>
            <p:spPr bwMode="auto">
              <a:xfrm>
                <a:off x="11939587" y="6596063"/>
                <a:ext cx="23813" cy="252413"/>
              </a:xfrm>
              <a:prstGeom prst="rect">
                <a:avLst/>
              </a:prstGeom>
              <a:grpFill/>
              <a:ln>
                <a:noFill/>
              </a:ln>
            </p:spPr>
          </p:sp>
        </p:grpSp>
      </p:grpSp>
      <p:sp>
        <p:nvSpPr>
          <p:cNvPr id="2" name="Title Placeholder 1">
            <a:extLst>
              <a:ext uri="{FF2B5EF4-FFF2-40B4-BE49-F238E27FC236}">
                <a16:creationId xmlns:a16="http://schemas.microsoft.com/office/drawing/2014/main" id="{324C3D41-5850-C49D-EE14-4C68E0F93C32}"/>
              </a:ext>
            </a:extLst>
          </p:cNvPr>
          <p:cNvSpPr>
            <a:spLocks noGrp="1"/>
          </p:cNvSpPr>
          <p:nvPr>
            <p:ph type="title"/>
          </p:nvPr>
        </p:nvSpPr>
        <p:spPr>
          <a:xfrm>
            <a:off x="855663" y="619125"/>
            <a:ext cx="7429500" cy="1477963"/>
          </a:xfrm>
          <a:prstGeom prst="rect">
            <a:avLst/>
          </a:prstGeom>
        </p:spPr>
        <p:txBody>
          <a:bodyPr vert="horz" lIns="91440" tIns="45720" rIns="91440" bIns="45720" rtlCol="0" anchor="ctr">
            <a:normAutofit/>
          </a:bodyPr>
          <a:lstStyle/>
          <a:p>
            <a:endParaRPr lang="en-US" dirty="0"/>
          </a:p>
        </p:txBody>
      </p:sp>
      <p:sp>
        <p:nvSpPr>
          <p:cNvPr id="33797" name="Text Placeholder 2">
            <a:extLst>
              <a:ext uri="{FF2B5EF4-FFF2-40B4-BE49-F238E27FC236}">
                <a16:creationId xmlns:a16="http://schemas.microsoft.com/office/drawing/2014/main" id="{D5B9A158-6014-7130-5174-C517F057D74E}"/>
              </a:ext>
            </a:extLst>
          </p:cNvPr>
          <p:cNvSpPr>
            <a:spLocks noGrp="1" noChangeArrowheads="1"/>
          </p:cNvSpPr>
          <p:nvPr>
            <p:ph type="body" idx="1"/>
          </p:nvPr>
        </p:nvSpPr>
        <p:spPr bwMode="auto">
          <a:xfrm>
            <a:off x="855663" y="2249488"/>
            <a:ext cx="7429500" cy="354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xmlns:a="http://schemas.openxmlformats.org/drawingml/2006/main" lvl="0"/>
            <a:r xmlns:a="http://schemas.openxmlformats.org/drawingml/2006/main">
              <a:rPr lang="it" altLang="it-IT"/>
              <a:t>Fare clic per modificare gli stili del testo dello schema</a:t>
            </a:r>
          </a:p>
          <a:p>
            <a:pPr xmlns:a="http://schemas.openxmlformats.org/drawingml/2006/main" lvl="1"/>
            <a:r xmlns:a="http://schemas.openxmlformats.org/drawingml/2006/main">
              <a:rPr lang="it" altLang="it-IT"/>
              <a:t>Secondo livello</a:t>
            </a:r>
          </a:p>
          <a:p>
            <a:pPr xmlns:a="http://schemas.openxmlformats.org/drawingml/2006/main" lvl="2"/>
            <a:r xmlns:a="http://schemas.openxmlformats.org/drawingml/2006/main">
              <a:rPr lang="it" altLang="it-IT"/>
              <a:t>Terzo livello</a:t>
            </a:r>
          </a:p>
          <a:p>
            <a:pPr xmlns:a="http://schemas.openxmlformats.org/drawingml/2006/main" lvl="3"/>
            <a:r xmlns:a="http://schemas.openxmlformats.org/drawingml/2006/main">
              <a:rPr lang="it" altLang="it-IT"/>
              <a:t>Quarto livello</a:t>
            </a:r>
          </a:p>
          <a:p>
            <a:pPr xmlns:a="http://schemas.openxmlformats.org/drawingml/2006/main" lvl="4"/>
            <a:r xmlns:a="http://schemas.openxmlformats.org/drawingml/2006/main">
              <a:rPr lang="it" altLang="it-IT"/>
              <a:t>Quinto livello</a:t>
            </a:r>
            <a:endParaRPr xmlns:a="http://schemas.openxmlformats.org/drawingml/2006/main" lang="en-US" altLang="it-IT"/>
          </a:p>
        </p:txBody>
      </p:sp>
      <p:sp>
        <p:nvSpPr>
          <p:cNvPr id="4" name="Date Placeholder 3">
            <a:extLst>
              <a:ext uri="{FF2B5EF4-FFF2-40B4-BE49-F238E27FC236}">
                <a16:creationId xmlns:a16="http://schemas.microsoft.com/office/drawing/2014/main" id="{F7D0B55B-F192-CAA9-2C8D-32AB271AA600}"/>
              </a:ext>
            </a:extLst>
          </p:cNvPr>
          <p:cNvSpPr>
            <a:spLocks noGrp="1"/>
          </p:cNvSpPr>
          <p:nvPr>
            <p:ph type="dt" sz="half" idx="2"/>
          </p:nvPr>
        </p:nvSpPr>
        <p:spPr>
          <a:xfrm>
            <a:off x="5592763" y="5883275"/>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050" smtClean="0">
                <a:solidFill>
                  <a:schemeClr val="tx1">
                    <a:tint val="75000"/>
                  </a:schemeClr>
                </a:solidFill>
                <a:latin typeface="+mn-lt"/>
              </a:defRPr>
            </a:lvl1pPr>
          </a:lstStyle>
          <a:p>
            <a:pPr>
              <a:defRPr/>
            </a:pPr>
            <a:fld id="{50F8B10A-E36A-0F4F-A5C7-B0A12C080E8D}" type="datetime1">
              <a:rPr lang="en-US" altLang="it-IT"/>
              <a:pPr>
                <a:defRPr/>
              </a:pPr>
              <a:t>1/9/23</a:t>
            </a:fld>
            <a:endParaRPr lang="en-US" altLang="it-IT"/>
          </a:p>
        </p:txBody>
      </p:sp>
      <p:sp>
        <p:nvSpPr>
          <p:cNvPr id="5" name="Footer Placeholder 4">
            <a:extLst>
              <a:ext uri="{FF2B5EF4-FFF2-40B4-BE49-F238E27FC236}">
                <a16:creationId xmlns:a16="http://schemas.microsoft.com/office/drawing/2014/main" id="{83088F52-497B-9053-03F5-424303469B26}"/>
              </a:ext>
            </a:extLst>
          </p:cNvPr>
          <p:cNvSpPr>
            <a:spLocks noGrp="1"/>
          </p:cNvSpPr>
          <p:nvPr>
            <p:ph type="ftr" sz="quarter" idx="3"/>
          </p:nvPr>
        </p:nvSpPr>
        <p:spPr>
          <a:xfrm>
            <a:off x="855663" y="5883275"/>
            <a:ext cx="4679950" cy="365125"/>
          </a:xfrm>
          <a:prstGeom prst="rect">
            <a:avLst/>
          </a:prstGeom>
        </p:spPr>
        <p:txBody>
          <a:bodyPr vert="horz" lIns="91440" tIns="45720" rIns="91440" bIns="45720" rtlCol="0" anchor="ctr"/>
          <a:lstStyle>
            <a:lvl1pPr algn="l" eaLnBrk="1" fontAlgn="auto" hangingPunct="1">
              <a:spcBef>
                <a:spcPts val="0"/>
              </a:spcBef>
              <a:spcAft>
                <a:spcPts val="0"/>
              </a:spcAft>
              <a:defRPr sz="1050">
                <a:solidFill>
                  <a:schemeClr val="tx1">
                    <a:tint val="75000"/>
                  </a:schemeClr>
                </a:solidFill>
                <a:latin typeface="+mn-lt"/>
                <a:cs typeface="Times New Roman" panose="02020603050405020304" pitchFamily="18" charset="0"/>
              </a:defRPr>
            </a:lvl1pPr>
          </a:lstStyle>
          <a:p>
            <a:pPr xmlns:a="http://schemas.openxmlformats.org/drawingml/2006/main">
              <a:defRPr/>
            </a:pPr>
            <a:r xmlns:a="http://schemas.openxmlformats.org/drawingml/2006/main">
              <a:rPr lang="it" altLang="it-IT"/>
              <a:t>Compilato da Arthur Alexander Reyes.</a:t>
            </a:r>
          </a:p>
          <a:p>
            <a:pPr xmlns:a="http://schemas.openxmlformats.org/drawingml/2006/main">
              <a:defRPr/>
            </a:pPr>
            <a:r xmlns:a="http://schemas.openxmlformats.org/drawingml/2006/main">
              <a:rPr lang="it" altLang="it-IT">
                <a:cs typeface="+mn-cs"/>
              </a:rPr>
              <a:t>reyes@uta.edu</a:t>
            </a:r>
          </a:p>
        </p:txBody>
      </p:sp>
      <p:sp>
        <p:nvSpPr>
          <p:cNvPr id="6" name="Slide Number Placeholder 5">
            <a:extLst>
              <a:ext uri="{FF2B5EF4-FFF2-40B4-BE49-F238E27FC236}">
                <a16:creationId xmlns:a16="http://schemas.microsoft.com/office/drawing/2014/main" id="{15A52B29-821A-8D0A-1E15-1ACB4EE88ECF}"/>
              </a:ext>
            </a:extLst>
          </p:cNvPr>
          <p:cNvSpPr>
            <a:spLocks noGrp="1"/>
          </p:cNvSpPr>
          <p:nvPr>
            <p:ph type="sldNum" sz="quarter" idx="4"/>
          </p:nvPr>
        </p:nvSpPr>
        <p:spPr>
          <a:xfrm>
            <a:off x="7707313" y="5883275"/>
            <a:ext cx="577850" cy="365125"/>
          </a:xfrm>
          <a:prstGeom prst="rect">
            <a:avLst/>
          </a:prstGeom>
        </p:spPr>
        <p:txBody>
          <a:bodyPr vert="horz" lIns="91440" tIns="45720" rIns="91440" bIns="45720" rtlCol="0" anchor="ctr"/>
          <a:lstStyle>
            <a:lvl1pPr algn="r" eaLnBrk="1" fontAlgn="auto" hangingPunct="1">
              <a:spcBef>
                <a:spcPts val="0"/>
              </a:spcBef>
              <a:spcAft>
                <a:spcPts val="0"/>
              </a:spcAft>
              <a:defRPr sz="1050" smtClean="0">
                <a:solidFill>
                  <a:schemeClr val="tx1">
                    <a:tint val="75000"/>
                  </a:schemeClr>
                </a:solidFill>
                <a:latin typeface="+mn-lt"/>
              </a:defRPr>
            </a:lvl1pPr>
          </a:lstStyle>
          <a:p>
            <a:pPr>
              <a:defRPr/>
            </a:pPr>
            <a:fld id="{CC2FADB1-3FD4-B648-945C-1F1D0FB58539}" type="slidenum">
              <a:rPr lang="en-US" altLang="it-IT"/>
              <a:pPr>
                <a:defRPr/>
              </a:pPr>
              <a:t>‹N›</a:t>
            </a:fld>
            <a:endParaRPr lang="en-US" altLang="it-IT"/>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77" r:id="rId10"/>
    <p:sldLayoutId id="2147483778" r:id="rId11"/>
    <p:sldLayoutId id="2147483790" r:id="rId12"/>
    <p:sldLayoutId id="2147483779" r:id="rId13"/>
    <p:sldLayoutId id="2147483780" r:id="rId14"/>
    <p:sldLayoutId id="2147483791" r:id="rId15"/>
    <p:sldLayoutId id="2147483792" r:id="rId16"/>
    <p:sldLayoutId id="2147483793" r:id="rId17"/>
  </p:sldLayoutIdLst>
  <p:hf hdr="0"/>
  <p:txStyles>
    <p:titleStyle>
      <a:lvl1pPr algn="l" rtl="0" fontAlgn="base">
        <a:lnSpc>
          <a:spcPct val="90000"/>
        </a:lnSpc>
        <a:spcBef>
          <a:spcPct val="0"/>
        </a:spcBef>
        <a:spcAft>
          <a:spcPct val="0"/>
        </a:spcAft>
        <a:defRPr sz="3600" kern="1200" cap="all">
          <a:solidFill>
            <a:schemeClr val="tx1"/>
          </a:solidFill>
          <a:latin typeface="+mj-lt"/>
          <a:ea typeface="+mj-ea"/>
          <a:cs typeface="+mj-cs"/>
        </a:defRPr>
      </a:lvl1pPr>
      <a:lvl2pPr algn="l" rtl="0" fontAlgn="base">
        <a:lnSpc>
          <a:spcPct val="90000"/>
        </a:lnSpc>
        <a:spcBef>
          <a:spcPct val="0"/>
        </a:spcBef>
        <a:spcAft>
          <a:spcPct val="0"/>
        </a:spcAft>
        <a:defRPr sz="3600">
          <a:solidFill>
            <a:schemeClr val="tx1"/>
          </a:solidFill>
          <a:latin typeface="Tw Cen MT" panose="020B0602020104020603" pitchFamily="34" charset="77"/>
        </a:defRPr>
      </a:lvl2pPr>
      <a:lvl3pPr algn="l" rtl="0" fontAlgn="base">
        <a:lnSpc>
          <a:spcPct val="90000"/>
        </a:lnSpc>
        <a:spcBef>
          <a:spcPct val="0"/>
        </a:spcBef>
        <a:spcAft>
          <a:spcPct val="0"/>
        </a:spcAft>
        <a:defRPr sz="3600">
          <a:solidFill>
            <a:schemeClr val="tx1"/>
          </a:solidFill>
          <a:latin typeface="Tw Cen MT" panose="020B0602020104020603" pitchFamily="34" charset="77"/>
        </a:defRPr>
      </a:lvl3pPr>
      <a:lvl4pPr algn="l" rtl="0" fontAlgn="base">
        <a:lnSpc>
          <a:spcPct val="90000"/>
        </a:lnSpc>
        <a:spcBef>
          <a:spcPct val="0"/>
        </a:spcBef>
        <a:spcAft>
          <a:spcPct val="0"/>
        </a:spcAft>
        <a:defRPr sz="3600">
          <a:solidFill>
            <a:schemeClr val="tx1"/>
          </a:solidFill>
          <a:latin typeface="Tw Cen MT" panose="020B0602020104020603" pitchFamily="34" charset="77"/>
        </a:defRPr>
      </a:lvl4pPr>
      <a:lvl5pPr algn="l" rtl="0" fontAlgn="base">
        <a:lnSpc>
          <a:spcPct val="90000"/>
        </a:lnSpc>
        <a:spcBef>
          <a:spcPct val="0"/>
        </a:spcBef>
        <a:spcAft>
          <a:spcPct val="0"/>
        </a:spcAft>
        <a:defRPr sz="3600">
          <a:solidFill>
            <a:schemeClr val="tx1"/>
          </a:solidFill>
          <a:latin typeface="Tw Cen MT" panose="020B0602020104020603" pitchFamily="34" charset="77"/>
        </a:defRPr>
      </a:lvl5pPr>
      <a:lvl6pPr marL="457200" algn="l" rtl="0" fontAlgn="base">
        <a:lnSpc>
          <a:spcPct val="90000"/>
        </a:lnSpc>
        <a:spcBef>
          <a:spcPct val="0"/>
        </a:spcBef>
        <a:spcAft>
          <a:spcPct val="0"/>
        </a:spcAft>
        <a:defRPr sz="3600">
          <a:solidFill>
            <a:schemeClr val="tx1"/>
          </a:solidFill>
          <a:latin typeface="Tw Cen MT" panose="020B0602020104020603" pitchFamily="34" charset="77"/>
        </a:defRPr>
      </a:lvl6pPr>
      <a:lvl7pPr marL="914400" algn="l" rtl="0" fontAlgn="base">
        <a:lnSpc>
          <a:spcPct val="90000"/>
        </a:lnSpc>
        <a:spcBef>
          <a:spcPct val="0"/>
        </a:spcBef>
        <a:spcAft>
          <a:spcPct val="0"/>
        </a:spcAft>
        <a:defRPr sz="3600">
          <a:solidFill>
            <a:schemeClr val="tx1"/>
          </a:solidFill>
          <a:latin typeface="Tw Cen MT" panose="020B0602020104020603" pitchFamily="34" charset="77"/>
        </a:defRPr>
      </a:lvl7pPr>
      <a:lvl8pPr marL="1371600" algn="l" rtl="0" fontAlgn="base">
        <a:lnSpc>
          <a:spcPct val="90000"/>
        </a:lnSpc>
        <a:spcBef>
          <a:spcPct val="0"/>
        </a:spcBef>
        <a:spcAft>
          <a:spcPct val="0"/>
        </a:spcAft>
        <a:defRPr sz="3600">
          <a:solidFill>
            <a:schemeClr val="tx1"/>
          </a:solidFill>
          <a:latin typeface="Tw Cen MT" panose="020B0602020104020603" pitchFamily="34" charset="77"/>
        </a:defRPr>
      </a:lvl8pPr>
      <a:lvl9pPr marL="1828800" algn="l" rtl="0" fontAlgn="base">
        <a:lnSpc>
          <a:spcPct val="90000"/>
        </a:lnSpc>
        <a:spcBef>
          <a:spcPct val="0"/>
        </a:spcBef>
        <a:spcAft>
          <a:spcPct val="0"/>
        </a:spcAft>
        <a:defRPr sz="3600">
          <a:solidFill>
            <a:schemeClr val="tx1"/>
          </a:solidFill>
          <a:latin typeface="Tw Cen MT" panose="020B0602020104020603" pitchFamily="34" charset="77"/>
        </a:defRPr>
      </a:lvl9pPr>
    </p:titleStyle>
    <p:bodyStyle>
      <a:lvl1pPr marL="228600" indent="-228600" algn="l" rtl="0" fontAlgn="base">
        <a:lnSpc>
          <a:spcPct val="120000"/>
        </a:lnSpc>
        <a:spcBef>
          <a:spcPts val="1000"/>
        </a:spcBef>
        <a:spcAft>
          <a:spcPct val="0"/>
        </a:spcAft>
        <a:buSzPct val="125000"/>
        <a:buFont typeface="Arial" panose="020B0604020202020204" pitchFamily="34" charset="0"/>
        <a:buChar char="•"/>
        <a:defRPr sz="2400" kern="1200">
          <a:solidFill>
            <a:schemeClr val="tx1"/>
          </a:solidFill>
          <a:latin typeface="+mn-lt"/>
          <a:ea typeface="+mn-ea"/>
          <a:cs typeface="+mn-cs"/>
        </a:defRPr>
      </a:lvl1pPr>
      <a:lvl2pPr marL="685800" indent="-228600" algn="l" rtl="0" fontAlgn="base">
        <a:lnSpc>
          <a:spcPct val="120000"/>
        </a:lnSpc>
        <a:spcBef>
          <a:spcPts val="500"/>
        </a:spcBef>
        <a:spcAft>
          <a:spcPct val="0"/>
        </a:spcAft>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rtl="0" fontAlgn="base">
        <a:lnSpc>
          <a:spcPct val="120000"/>
        </a:lnSpc>
        <a:spcBef>
          <a:spcPts val="500"/>
        </a:spcBef>
        <a:spcAft>
          <a:spcPct val="0"/>
        </a:spcAft>
        <a:buSzPct val="125000"/>
        <a:buFont typeface="Arial" panose="020B0604020202020204" pitchFamily="34" charset="0"/>
        <a:buChar char="•"/>
        <a:defRPr kern="1200">
          <a:solidFill>
            <a:schemeClr val="tx1"/>
          </a:solidFill>
          <a:latin typeface="+mn-lt"/>
          <a:ea typeface="+mn-ea"/>
          <a:cs typeface="+mn-cs"/>
        </a:defRPr>
      </a:lvl3pPr>
      <a:lvl4pPr marL="1600200" indent="-228600" algn="l" rtl="0" fontAlgn="base">
        <a:lnSpc>
          <a:spcPct val="120000"/>
        </a:lnSpc>
        <a:spcBef>
          <a:spcPts val="500"/>
        </a:spcBef>
        <a:spcAft>
          <a:spcPct val="0"/>
        </a:spcAft>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rtl="0" fontAlgn="base">
        <a:lnSpc>
          <a:spcPct val="120000"/>
        </a:lnSpc>
        <a:spcBef>
          <a:spcPts val="500"/>
        </a:spcBef>
        <a:spcAft>
          <a:spcPct val="0"/>
        </a:spcAft>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webok.org/"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FD2A363D-952A-CA81-5491-87394272FE46}"/>
              </a:ext>
            </a:extLst>
          </p:cNvPr>
          <p:cNvSpPr>
            <a:spLocks noGrp="1" noChangeArrowheads="1"/>
          </p:cNvSpPr>
          <p:nvPr>
            <p:ph type="ctrTitle"/>
          </p:nvPr>
        </p:nvSpPr>
        <p:spPr>
          <a:xfrm>
            <a:off x="1657350" y="2455863"/>
            <a:ext cx="5829300" cy="1101725"/>
          </a:xfrm>
        </p:spPr>
        <p:txBody>
          <a:bodyPr anchor="ctr"/>
          <a:lstStyle/>
          <a:p>
            <a:pPr xmlns:a="http://schemas.openxmlformats.org/drawingml/2006/main" fontAlgn="auto">
              <a:spcAft>
                <a:spcPts val="0"/>
              </a:spcAft>
              <a:defRPr/>
            </a:pPr>
            <a:r xmlns:a="http://schemas.openxmlformats.org/drawingml/2006/main">
              <a:rPr lang="it" altLang="it-IT" sz="3000" dirty="0"/>
              <a:t>Introduzione alla qualità del software</a:t>
            </a:r>
          </a:p>
        </p:txBody>
      </p:sp>
      <p:sp>
        <p:nvSpPr>
          <p:cNvPr id="2050" name="Segnaposto data 3">
            <a:extLst>
              <a:ext uri="{FF2B5EF4-FFF2-40B4-BE49-F238E27FC236}">
                <a16:creationId xmlns:a16="http://schemas.microsoft.com/office/drawing/2014/main" id="{9FC119A8-DD57-3EB2-D0E8-B587E9A8A7F3}"/>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361C22E1-70FC-B444-9D77-CCACBC9699DD}"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2051" name="Segnaposto numero diapositiva 4">
            <a:extLst>
              <a:ext uri="{FF2B5EF4-FFF2-40B4-BE49-F238E27FC236}">
                <a16:creationId xmlns:a16="http://schemas.microsoft.com/office/drawing/2014/main" id="{84DFABA9-6420-45C5-6379-C3685D3EA4D4}"/>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D5D15938-F622-4747-B50F-0531849171C9}" type="slidenum">
              <a:rPr lang="en-US" altLang="it-IT" sz="900">
                <a:solidFill>
                  <a:srgbClr val="0000FF"/>
                </a:solidFill>
                <a:latin typeface="Times New Roman" panose="02020603050405020304" pitchFamily="18" charset="0"/>
              </a:rPr>
              <a:pPr fontAlgn="base">
                <a:spcBef>
                  <a:spcPct val="0"/>
                </a:spcBef>
                <a:spcAft>
                  <a:spcPct val="0"/>
                </a:spcAft>
              </a:pPr>
              <a:t>1</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CE549753-33B2-899F-1A1E-34F81F94D624}"/>
              </a:ext>
            </a:extLst>
          </p:cNvPr>
          <p:cNvSpPr>
            <a:spLocks noGrp="1" noChangeArrowheads="1"/>
          </p:cNvSpPr>
          <p:nvPr>
            <p:ph type="ctrTitle"/>
          </p:nvPr>
        </p:nvSpPr>
        <p:spPr>
          <a:xfrm>
            <a:off x="1657350" y="2455863"/>
            <a:ext cx="5829300" cy="1101725"/>
          </a:xfrm>
        </p:spPr>
        <p:txBody>
          <a:bodyPr anchor="ctr"/>
          <a:lstStyle/>
          <a:p>
            <a:pPr xmlns:a="http://schemas.openxmlformats.org/drawingml/2006/main" fontAlgn="auto">
              <a:spcAft>
                <a:spcPts val="0"/>
              </a:spcAft>
              <a:defRPr/>
            </a:pPr>
            <a:r xmlns:a="http://schemas.openxmlformats.org/drawingml/2006/main">
              <a:rPr lang="it" altLang="it-IT" sz="3000"/>
              <a:t>Modello di maturità delle capacità software</a:t>
            </a:r>
          </a:p>
        </p:txBody>
      </p:sp>
      <p:sp>
        <p:nvSpPr>
          <p:cNvPr id="12293" name="Rectangle 4">
            <a:extLst>
              <a:ext uri="{FF2B5EF4-FFF2-40B4-BE49-F238E27FC236}">
                <a16:creationId xmlns:a16="http://schemas.microsoft.com/office/drawing/2014/main" id="{A1FBB485-AF27-4896-39D8-A62146D56245}"/>
              </a:ext>
            </a:extLst>
          </p:cNvPr>
          <p:cNvSpPr>
            <a:spLocks noGrp="1" noChangeArrowheads="1"/>
          </p:cNvSpPr>
          <p:nvPr>
            <p:ph type="subTitle" idx="1"/>
          </p:nvPr>
        </p:nvSpPr>
        <p:spPr>
          <a:xfrm>
            <a:off x="2171700" y="3771900"/>
            <a:ext cx="4800600" cy="1314450"/>
          </a:xfrm>
        </p:spPr>
        <p:txBody>
          <a:bodyPr rtlCol="0"/>
          <a:lstStyle/>
          <a:p>
            <a:pPr xmlns:a="http://schemas.openxmlformats.org/drawingml/2006/main" fontAlgn="auto">
              <a:spcAft>
                <a:spcPts val="0"/>
              </a:spcAft>
              <a:defRPr/>
            </a:pPr>
            <a:r xmlns:a="http://schemas.openxmlformats.org/drawingml/2006/main">
              <a:rPr lang="it" altLang="it-IT" sz="2700"/>
              <a:t>SW-CMM</a:t>
            </a:r>
          </a:p>
        </p:txBody>
      </p:sp>
      <p:sp>
        <p:nvSpPr>
          <p:cNvPr id="11267" name="Segnaposto data 3">
            <a:extLst>
              <a:ext uri="{FF2B5EF4-FFF2-40B4-BE49-F238E27FC236}">
                <a16:creationId xmlns:a16="http://schemas.microsoft.com/office/drawing/2014/main" id="{BC54B7BB-1BE7-8B87-BC1E-D88D8C9BD84D}"/>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EB5A2DA4-019A-3847-8C03-615044D1E27F}"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11268" name="Segnaposto numero diapositiva 4">
            <a:extLst>
              <a:ext uri="{FF2B5EF4-FFF2-40B4-BE49-F238E27FC236}">
                <a16:creationId xmlns:a16="http://schemas.microsoft.com/office/drawing/2014/main" id="{C6180C82-E417-447A-2A4E-C1468B58390B}"/>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7CA2CF02-CABA-9A40-97F6-38C442204B9F}" type="slidenum">
              <a:rPr lang="en-US" altLang="it-IT" sz="900">
                <a:solidFill>
                  <a:srgbClr val="0000FF"/>
                </a:solidFill>
                <a:latin typeface="Times New Roman" panose="02020603050405020304" pitchFamily="18" charset="0"/>
              </a:rPr>
              <a:pPr fontAlgn="base">
                <a:spcBef>
                  <a:spcPct val="0"/>
                </a:spcBef>
                <a:spcAft>
                  <a:spcPct val="0"/>
                </a:spcAft>
              </a:pPr>
              <a:t>10</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228979D8-4D73-93D6-99E1-03DEFB7EEA1E}"/>
              </a:ext>
            </a:extLst>
          </p:cNvPr>
          <p:cNvSpPr>
            <a:spLocks noGrp="1" noChangeArrowheads="1"/>
          </p:cNvSpPr>
          <p:nvPr>
            <p:ph type="title"/>
          </p:nvPr>
        </p:nvSpPr>
        <p:spPr>
          <a:xfrm>
            <a:off x="855663" y="619125"/>
            <a:ext cx="7429500" cy="1477963"/>
          </a:xfrm>
        </p:spPr>
        <p:txBody>
          <a:bodyPr/>
          <a:lstStyle/>
          <a:p>
            <a:pPr xmlns:a="http://schemas.openxmlformats.org/drawingml/2006/main" fontAlgn="auto">
              <a:spcAft>
                <a:spcPts val="0"/>
              </a:spcAft>
              <a:defRPr/>
            </a:pPr>
            <a:r xmlns:a="http://schemas.openxmlformats.org/drawingml/2006/main">
              <a:rPr lang="it" altLang="it-IT" dirty="0"/>
              <a:t>SW-CMM Pratiche chiave per la qualità del software</a:t>
            </a:r>
          </a:p>
        </p:txBody>
      </p:sp>
      <p:sp>
        <p:nvSpPr>
          <p:cNvPr id="13317" name="Rectangle 3">
            <a:extLst>
              <a:ext uri="{FF2B5EF4-FFF2-40B4-BE49-F238E27FC236}">
                <a16:creationId xmlns:a16="http://schemas.microsoft.com/office/drawing/2014/main" id="{28EA359C-AA10-7F22-52EF-4012DC9DE006}"/>
              </a:ext>
            </a:extLst>
          </p:cNvPr>
          <p:cNvSpPr>
            <a:spLocks noGrp="1" noChangeArrowheads="1"/>
          </p:cNvSpPr>
          <p:nvPr>
            <p:ph idx="1"/>
          </p:nvPr>
        </p:nvSpPr>
        <p:spPr>
          <a:xfrm>
            <a:off x="855663" y="2249488"/>
            <a:ext cx="7429500" cy="3541712"/>
          </a:xfrm>
        </p:spPr>
        <p:txBody>
          <a:bodyPr rtlCol="0">
            <a:normAutofit fontScale="85000" lnSpcReduction="20000"/>
          </a:bodyPr>
          <a:lstStyle/>
          <a:p>
            <a:pPr xmlns:a="http://schemas.openxmlformats.org/drawingml/2006/main" fontAlgn="auto">
              <a:lnSpc>
                <a:spcPct val="80000"/>
              </a:lnSpc>
              <a:spcAft>
                <a:spcPts val="0"/>
              </a:spcAft>
              <a:defRPr/>
            </a:pPr>
            <a:r xmlns:a="http://schemas.openxmlformats.org/drawingml/2006/main">
              <a:rPr lang="it" altLang="it-IT"/>
              <a:t>Viene preparato un piano SQA per il progetto SW ATADP.</a:t>
            </a:r>
          </a:p>
          <a:p>
            <a:pPr xmlns:a="http://schemas.openxmlformats.org/drawingml/2006/main" fontAlgn="auto">
              <a:lnSpc>
                <a:spcPct val="80000"/>
              </a:lnSpc>
              <a:spcAft>
                <a:spcPts val="0"/>
              </a:spcAft>
              <a:defRPr/>
            </a:pPr>
            <a:r xmlns:a="http://schemas.openxmlformats.org/drawingml/2006/main">
              <a:rPr lang="it" altLang="it-IT"/>
              <a:t>Le attività del gruppo SQA sono svolte IAW il piano SQA.</a:t>
            </a:r>
          </a:p>
          <a:p>
            <a:pPr xmlns:a="http://schemas.openxmlformats.org/drawingml/2006/main" fontAlgn="auto">
              <a:lnSpc>
                <a:spcPct val="80000"/>
              </a:lnSpc>
              <a:spcAft>
                <a:spcPts val="0"/>
              </a:spcAft>
              <a:defRPr/>
            </a:pPr>
            <a:r xmlns:a="http://schemas.openxmlformats.org/drawingml/2006/main">
              <a:rPr lang="it" altLang="it-IT"/>
              <a:t>Il gruppo SQA partecipa alla preparazione e alla revisione del piano, degli standard e delle procedure di sviluppo SW del progetto.</a:t>
            </a:r>
          </a:p>
          <a:p>
            <a:pPr xmlns:a="http://schemas.openxmlformats.org/drawingml/2006/main" fontAlgn="auto">
              <a:lnSpc>
                <a:spcPct val="80000"/>
              </a:lnSpc>
              <a:spcAft>
                <a:spcPts val="0"/>
              </a:spcAft>
              <a:defRPr/>
            </a:pPr>
            <a:r xmlns:a="http://schemas.openxmlformats.org/drawingml/2006/main">
              <a:rPr lang="it" altLang="it-IT"/>
              <a:t>Il gruppo SQA esamina le attività SWE per verificarne la conformità.</a:t>
            </a:r>
          </a:p>
          <a:p>
            <a:pPr xmlns:a="http://schemas.openxmlformats.org/drawingml/2006/main" fontAlgn="auto">
              <a:lnSpc>
                <a:spcPct val="80000"/>
              </a:lnSpc>
              <a:spcAft>
                <a:spcPts val="0"/>
              </a:spcAft>
              <a:defRPr/>
            </a:pPr>
            <a:r xmlns:a="http://schemas.openxmlformats.org/drawingml/2006/main">
              <a:rPr lang="it" altLang="it-IT"/>
              <a:t>Il gruppo SQA controlla i prodotti di lavoro SW designati per verificarne la conformità.</a:t>
            </a:r>
          </a:p>
          <a:p>
            <a:pPr xmlns:a="http://schemas.openxmlformats.org/drawingml/2006/main" fontAlgn="auto">
              <a:lnSpc>
                <a:spcPct val="80000"/>
              </a:lnSpc>
              <a:spcAft>
                <a:spcPts val="0"/>
              </a:spcAft>
              <a:defRPr/>
            </a:pPr>
            <a:r xmlns:a="http://schemas.openxmlformats.org/drawingml/2006/main">
              <a:rPr lang="it" altLang="it-IT"/>
              <a:t>Il gruppo SQA riporta periodicamente i risultati delle proprie attività al gruppo SWE.</a:t>
            </a:r>
          </a:p>
          <a:p>
            <a:pPr xmlns:a="http://schemas.openxmlformats.org/drawingml/2006/main" fontAlgn="auto">
              <a:lnSpc>
                <a:spcPct val="80000"/>
              </a:lnSpc>
              <a:spcAft>
                <a:spcPts val="0"/>
              </a:spcAft>
              <a:defRPr/>
            </a:pPr>
            <a:r xmlns:a="http://schemas.openxmlformats.org/drawingml/2006/main">
              <a:rPr lang="it" altLang="it-IT"/>
              <a:t>Le deviazioni identificate nelle attività SW e nei prodotti di lavoro SW sono documentate e gestite ATADP.</a:t>
            </a:r>
          </a:p>
          <a:p>
            <a:pPr xmlns:a="http://schemas.openxmlformats.org/drawingml/2006/main" fontAlgn="auto">
              <a:lnSpc>
                <a:spcPct val="80000"/>
              </a:lnSpc>
              <a:spcAft>
                <a:spcPts val="0"/>
              </a:spcAft>
              <a:defRPr/>
            </a:pPr>
            <a:r xmlns:a="http://schemas.openxmlformats.org/drawingml/2006/main">
              <a:rPr lang="it" altLang="it-IT"/>
              <a:t>Il gruppo SQA effettua revisioni periodiche delle proprie attività e risultati con il personale SQA del cliente, a seconda dei casi.</a:t>
            </a:r>
          </a:p>
        </p:txBody>
      </p:sp>
      <p:sp>
        <p:nvSpPr>
          <p:cNvPr id="12291" name="Segnaposto data 3">
            <a:extLst>
              <a:ext uri="{FF2B5EF4-FFF2-40B4-BE49-F238E27FC236}">
                <a16:creationId xmlns:a16="http://schemas.microsoft.com/office/drawing/2014/main" id="{685BA6A2-060D-E91E-B3A1-579B6EC9EC5F}"/>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DE51DC03-55AA-B741-9A5E-E2EB692F60A9}"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12292" name="Segnaposto numero diapositiva 4">
            <a:extLst>
              <a:ext uri="{FF2B5EF4-FFF2-40B4-BE49-F238E27FC236}">
                <a16:creationId xmlns:a16="http://schemas.microsoft.com/office/drawing/2014/main" id="{ED14F938-2E3C-D4E8-0B2C-D443BADC54C1}"/>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D1163E67-FD77-0E45-8D59-B45A71AA5434}" type="slidenum">
              <a:rPr lang="en-US" altLang="it-IT" sz="900">
                <a:solidFill>
                  <a:srgbClr val="0000FF"/>
                </a:solidFill>
                <a:latin typeface="Times New Roman" panose="02020603050405020304" pitchFamily="18" charset="0"/>
              </a:rPr>
              <a:pPr fontAlgn="base">
                <a:spcBef>
                  <a:spcPct val="0"/>
                </a:spcBef>
                <a:spcAft>
                  <a:spcPct val="0"/>
                </a:spcAft>
              </a:pPr>
              <a:t>11</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A9465DEA-48E8-B758-A2F3-54D88A3EFAE2}"/>
              </a:ext>
            </a:extLst>
          </p:cNvPr>
          <p:cNvSpPr>
            <a:spLocks noGrp="1" noChangeArrowheads="1"/>
          </p:cNvSpPr>
          <p:nvPr>
            <p:ph type="ctrTitle"/>
          </p:nvPr>
        </p:nvSpPr>
        <p:spPr>
          <a:xfrm>
            <a:off x="1657350" y="2455863"/>
            <a:ext cx="5829300" cy="1101725"/>
          </a:xfrm>
        </p:spPr>
        <p:txBody>
          <a:bodyPr anchor="ctr"/>
          <a:lstStyle/>
          <a:p>
            <a:pPr xmlns:a="http://schemas.openxmlformats.org/drawingml/2006/main" fontAlgn="auto">
              <a:spcAft>
                <a:spcPts val="0"/>
              </a:spcAft>
              <a:defRPr/>
            </a:pPr>
            <a:r xmlns:a="http://schemas.openxmlformats.org/drawingml/2006/main">
              <a:rPr lang="it" altLang="it-IT" sz="3000" dirty="0"/>
              <a:t>RUP Gradini per MQ</a:t>
            </a:r>
          </a:p>
        </p:txBody>
      </p:sp>
      <p:sp>
        <p:nvSpPr>
          <p:cNvPr id="14341" name="Rectangle 4">
            <a:extLst>
              <a:ext uri="{FF2B5EF4-FFF2-40B4-BE49-F238E27FC236}">
                <a16:creationId xmlns:a16="http://schemas.microsoft.com/office/drawing/2014/main" id="{C7671756-D11A-B0DE-7C02-40D58C0D5915}"/>
              </a:ext>
            </a:extLst>
          </p:cNvPr>
          <p:cNvSpPr>
            <a:spLocks noGrp="1" noChangeArrowheads="1"/>
          </p:cNvSpPr>
          <p:nvPr>
            <p:ph type="subTitle" idx="1"/>
          </p:nvPr>
        </p:nvSpPr>
        <p:spPr>
          <a:xfrm>
            <a:off x="2171700" y="3771900"/>
            <a:ext cx="4800600" cy="1314450"/>
          </a:xfrm>
        </p:spPr>
        <p:txBody>
          <a:bodyPr rtlCol="0">
            <a:normAutofit fontScale="92500" lnSpcReduction="20000"/>
          </a:bodyPr>
          <a:lstStyle/>
          <a:p>
            <a:pPr xmlns:a="http://schemas.openxmlformats.org/drawingml/2006/main" fontAlgn="auto">
              <a:spcAft>
                <a:spcPts val="0"/>
              </a:spcAft>
              <a:defRPr/>
            </a:pPr>
            <a:r xmlns:a="http://schemas.openxmlformats.org/drawingml/2006/main">
              <a:rPr lang="it" altLang="it-IT" sz="2700"/>
              <a:t>Tutto il testo seguente proviene da Rational Unified Process 7.0.</a:t>
            </a:r>
          </a:p>
        </p:txBody>
      </p:sp>
      <p:sp>
        <p:nvSpPr>
          <p:cNvPr id="13315" name="Segnaposto data 3">
            <a:extLst>
              <a:ext uri="{FF2B5EF4-FFF2-40B4-BE49-F238E27FC236}">
                <a16:creationId xmlns:a16="http://schemas.microsoft.com/office/drawing/2014/main" id="{6A99F2E8-EFE0-05AB-7B61-C7384C7EA024}"/>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02F6F5CE-394A-E445-A079-361A6F125ED8}"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13316" name="Segnaposto numero diapositiva 4">
            <a:extLst>
              <a:ext uri="{FF2B5EF4-FFF2-40B4-BE49-F238E27FC236}">
                <a16:creationId xmlns:a16="http://schemas.microsoft.com/office/drawing/2014/main" id="{D24E9AF8-2D1C-2551-D454-B239A9B33FEF}"/>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61413E39-EBB7-684A-BD70-7AEF594CCC0A}" type="slidenum">
              <a:rPr lang="en-US" altLang="it-IT" sz="900">
                <a:solidFill>
                  <a:srgbClr val="0000FF"/>
                </a:solidFill>
                <a:latin typeface="Times New Roman" panose="02020603050405020304" pitchFamily="18" charset="0"/>
              </a:rPr>
              <a:pPr fontAlgn="base">
                <a:spcBef>
                  <a:spcPct val="0"/>
                </a:spcBef>
                <a:spcAft>
                  <a:spcPct val="0"/>
                </a:spcAft>
              </a:pPr>
              <a:t>12</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0DC24129-99EF-907B-515C-C6F46D926324}"/>
              </a:ext>
            </a:extLst>
          </p:cNvPr>
          <p:cNvSpPr>
            <a:spLocks noGrp="1" noChangeArrowheads="1"/>
          </p:cNvSpPr>
          <p:nvPr>
            <p:ph type="title"/>
          </p:nvPr>
        </p:nvSpPr>
        <p:spPr>
          <a:xfrm>
            <a:off x="855663" y="619125"/>
            <a:ext cx="7429500" cy="1477963"/>
          </a:xfrm>
        </p:spPr>
        <p:txBody>
          <a:bodyPr/>
          <a:lstStyle/>
          <a:p>
            <a:pPr xmlns:a="http://schemas.openxmlformats.org/drawingml/2006/main" fontAlgn="auto">
              <a:spcAft>
                <a:spcPts val="0"/>
              </a:spcAft>
              <a:defRPr/>
            </a:pPr>
            <a:r xmlns:a="http://schemas.openxmlformats.org/drawingml/2006/main">
              <a:rPr lang="it" altLang="it-IT"/>
              <a:t>Garantire che gli obiettivi di qualità siano definiti per il progetto</a:t>
            </a:r>
          </a:p>
        </p:txBody>
      </p:sp>
      <p:sp>
        <p:nvSpPr>
          <p:cNvPr id="14338" name="Rectangle 3">
            <a:extLst>
              <a:ext uri="{FF2B5EF4-FFF2-40B4-BE49-F238E27FC236}">
                <a16:creationId xmlns:a16="http://schemas.microsoft.com/office/drawing/2014/main" id="{975FD9A3-6AB9-839B-73CF-A358A171468D}"/>
              </a:ext>
            </a:extLst>
          </p:cNvPr>
          <p:cNvSpPr>
            <a:spLocks noGrp="1" noChangeArrowheads="1"/>
          </p:cNvSpPr>
          <p:nvPr>
            <p:ph idx="1"/>
          </p:nvPr>
        </p:nvSpPr>
        <p:spPr>
          <a:xfrm>
            <a:off x="855663" y="2249488"/>
            <a:ext cx="7429500" cy="3541712"/>
          </a:xfrm>
        </p:spPr>
        <p:txBody>
          <a:bodyPr/>
          <a:lstStyle/>
          <a:p>
            <a:pPr xmlns:a="http://schemas.openxmlformats.org/drawingml/2006/main">
              <a:lnSpc>
                <a:spcPct val="80000"/>
              </a:lnSpc>
            </a:pPr>
            <a:r xmlns:a="http://schemas.openxmlformats.org/drawingml/2006/main">
              <a:rPr lang="it" altLang="it-IT" sz="1800"/>
              <a:t>Il Project Manager potrebbe non definire necessariamente gli obiettivi di qualità per il progetto, ma garantisce che tali definizioni siano create e concordate dal cliente e acquisite alla fine nella Specifica dei requisiti software. L'organizzazione in via di sviluppo può anche avere una serie standard di obiettivi di qualità, in una dichiarazione di politica della qualità, che può costituire la base per queste definizioni.</a:t>
            </a:r>
          </a:p>
          <a:p>
            <a:pPr xmlns:a="http://schemas.openxmlformats.org/drawingml/2006/main">
              <a:lnSpc>
                <a:spcPct val="80000"/>
              </a:lnSpc>
            </a:pPr>
            <a:r xmlns:a="http://schemas.openxmlformats.org/drawingml/2006/main">
              <a:rPr lang="it" altLang="it-IT" sz="1800"/>
              <a:t>Ove possibile, questi obiettivi dovrebbero essere descritti in termini misurabili. Per esempio:</a:t>
            </a:r>
          </a:p>
          <a:p>
            <a:pPr xmlns:a="http://schemas.openxmlformats.org/drawingml/2006/main" lvl="1">
              <a:lnSpc>
                <a:spcPct val="80000"/>
              </a:lnSpc>
            </a:pPr>
            <a:r xmlns:a="http://schemas.openxmlformats.org/drawingml/2006/main">
              <a:rPr lang="it" altLang="it-IT" sz="1500"/>
              <a:t>"Zero difetti noti di gravità 1" (...e includere una definizione di difetto di gravità 1)</a:t>
            </a:r>
          </a:p>
          <a:p>
            <a:pPr xmlns:a="http://schemas.openxmlformats.org/drawingml/2006/main" lvl="1">
              <a:lnSpc>
                <a:spcPct val="80000"/>
              </a:lnSpc>
            </a:pPr>
            <a:r xmlns:a="http://schemas.openxmlformats.org/drawingml/2006/main">
              <a:rPr lang="it" altLang="it-IT" sz="1500"/>
              <a:t>"Tempo di risposta massimo 3 secondi"</a:t>
            </a:r>
          </a:p>
          <a:p>
            <a:pPr xmlns:a="http://schemas.openxmlformats.org/drawingml/2006/main" lvl="1">
              <a:lnSpc>
                <a:spcPct val="80000"/>
              </a:lnSpc>
            </a:pPr>
            <a:r xmlns:a="http://schemas.openxmlformats.org/drawingml/2006/main">
              <a:rPr lang="it" altLang="it-IT" sz="1500"/>
              <a:t>"L'utente può ritirare il software e iniziare a inserire le informazioni sull'account entro 1 ora"</a:t>
            </a:r>
          </a:p>
        </p:txBody>
      </p:sp>
      <p:sp>
        <p:nvSpPr>
          <p:cNvPr id="14339" name="Segnaposto data 3">
            <a:extLst>
              <a:ext uri="{FF2B5EF4-FFF2-40B4-BE49-F238E27FC236}">
                <a16:creationId xmlns:a16="http://schemas.microsoft.com/office/drawing/2014/main" id="{4DBBC19E-BB23-141F-20D3-6B9C72BAAA22}"/>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BC8B527E-2103-434C-A426-A3F8D628C66F}"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14340" name="Segnaposto numero diapositiva 4">
            <a:extLst>
              <a:ext uri="{FF2B5EF4-FFF2-40B4-BE49-F238E27FC236}">
                <a16:creationId xmlns:a16="http://schemas.microsoft.com/office/drawing/2014/main" id="{373F28B3-9E5D-4B58-FF49-F7FE3A49AD39}"/>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0496C6BC-962A-CC40-9BB2-4E1BA471A6FD}" type="slidenum">
              <a:rPr lang="en-US" altLang="it-IT" sz="900">
                <a:solidFill>
                  <a:srgbClr val="0000FF"/>
                </a:solidFill>
                <a:latin typeface="Times New Roman" panose="02020603050405020304" pitchFamily="18" charset="0"/>
              </a:rPr>
              <a:pPr fontAlgn="base">
                <a:spcBef>
                  <a:spcPct val="0"/>
                </a:spcBef>
                <a:spcAft>
                  <a:spcPct val="0"/>
                </a:spcAft>
              </a:pPr>
              <a:t>13</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D2400AA5-F2D1-FD97-6881-396BF59B6B0F}"/>
              </a:ext>
            </a:extLst>
          </p:cNvPr>
          <p:cNvSpPr>
            <a:spLocks noGrp="1" noChangeArrowheads="1"/>
          </p:cNvSpPr>
          <p:nvPr>
            <p:ph type="title"/>
          </p:nvPr>
        </p:nvSpPr>
        <p:spPr>
          <a:xfrm>
            <a:off x="855663" y="619125"/>
            <a:ext cx="7429500" cy="1477963"/>
          </a:xfrm>
        </p:spPr>
        <p:txBody>
          <a:bodyPr/>
          <a:lstStyle/>
          <a:p>
            <a:pPr xmlns:a="http://schemas.openxmlformats.org/drawingml/2006/main" fontAlgn="auto">
              <a:spcAft>
                <a:spcPts val="0"/>
              </a:spcAft>
              <a:defRPr/>
            </a:pPr>
            <a:r xmlns:a="http://schemas.openxmlformats.org/drawingml/2006/main">
              <a:rPr lang="it" altLang="it-IT"/>
              <a:t>Definire i ruoli e le responsabilità della garanzia della qualità</a:t>
            </a:r>
          </a:p>
        </p:txBody>
      </p:sp>
      <p:sp>
        <p:nvSpPr>
          <p:cNvPr id="16389" name="Rectangle 3">
            <a:extLst>
              <a:ext uri="{FF2B5EF4-FFF2-40B4-BE49-F238E27FC236}">
                <a16:creationId xmlns:a16="http://schemas.microsoft.com/office/drawing/2014/main" id="{0EFCB58C-0178-4453-47C2-6EBF4CCB9E39}"/>
              </a:ext>
            </a:extLst>
          </p:cNvPr>
          <p:cNvSpPr>
            <a:spLocks noGrp="1" noChangeArrowheads="1"/>
          </p:cNvSpPr>
          <p:nvPr>
            <p:ph idx="1"/>
          </p:nvPr>
        </p:nvSpPr>
        <p:spPr>
          <a:xfrm>
            <a:off x="855663" y="2249488"/>
            <a:ext cx="7429500" cy="3541712"/>
          </a:xfrm>
        </p:spPr>
        <p:txBody>
          <a:bodyPr rtlCol="0">
            <a:normAutofit fontScale="92500" lnSpcReduction="10000"/>
          </a:bodyPr>
          <a:lstStyle/>
          <a:p>
            <a:pPr xmlns:a="http://schemas.openxmlformats.org/drawingml/2006/main" fontAlgn="auto">
              <a:lnSpc>
                <a:spcPct val="80000"/>
              </a:lnSpc>
              <a:spcAft>
                <a:spcPts val="0"/>
              </a:spcAft>
              <a:defRPr/>
            </a:pPr>
            <a:r xmlns:a="http://schemas.openxmlformats.org/drawingml/2006/main">
              <a:rPr lang="it" altLang="it-IT"/>
              <a:t>Il passo successivo è definire l'organizzazione, i ruoli e le responsabilità che parteciperanno a questi compiti.</a:t>
            </a:r>
          </a:p>
          <a:p>
            <a:pPr xmlns:a="http://schemas.openxmlformats.org/drawingml/2006/main" fontAlgn="auto">
              <a:lnSpc>
                <a:spcPct val="80000"/>
              </a:lnSpc>
              <a:spcAft>
                <a:spcPts val="0"/>
              </a:spcAft>
              <a:defRPr/>
            </a:pPr>
            <a:r xmlns:a="http://schemas.openxmlformats.org/drawingml/2006/main">
              <a:rPr lang="it" altLang="it-IT"/>
              <a:t>Ciò dovrebbe includere il canale di segnalazione per i risultati delle revisioni della garanzia della qualità.</a:t>
            </a:r>
          </a:p>
          <a:p>
            <a:pPr xmlns:a="http://schemas.openxmlformats.org/drawingml/2006/main" fontAlgn="auto">
              <a:lnSpc>
                <a:spcPct val="80000"/>
              </a:lnSpc>
              <a:spcAft>
                <a:spcPts val="0"/>
              </a:spcAft>
              <a:defRPr/>
            </a:pPr>
            <a:r xmlns:a="http://schemas.openxmlformats.org/drawingml/2006/main">
              <a:rPr lang="it" altLang="it-IT"/>
              <a:t>In molte situazioni, l'attività di Quality Assurance dovrebbe inviare i suoi rapporti direttamente all'autorità di revisione del progetto.</a:t>
            </a:r>
          </a:p>
          <a:p>
            <a:pPr xmlns:a="http://schemas.openxmlformats.org/drawingml/2006/main" fontAlgn="auto">
              <a:lnSpc>
                <a:spcPct val="80000"/>
              </a:lnSpc>
              <a:spcAft>
                <a:spcPts val="0"/>
              </a:spcAft>
              <a:defRPr/>
            </a:pPr>
            <a:r xmlns:a="http://schemas.openxmlformats.org/drawingml/2006/main">
              <a:rPr lang="it" altLang="it-IT"/>
              <a:t>Il Rational Unified Process raccomanda che la Software Engineering Process Authority (SEPA) abbia la responsabilità degli aspetti di processo relativi alla qualità ed esegua revisioni e audit del processo, oltre a garantire la corretta pianificazione e conduzione degli eventi di revisione descritti nella revisione e audit sezione del piano di garanzia della qualità.</a:t>
            </a:r>
          </a:p>
        </p:txBody>
      </p:sp>
      <p:sp>
        <p:nvSpPr>
          <p:cNvPr id="15363" name="Segnaposto data 3">
            <a:extLst>
              <a:ext uri="{FF2B5EF4-FFF2-40B4-BE49-F238E27FC236}">
                <a16:creationId xmlns:a16="http://schemas.microsoft.com/office/drawing/2014/main" id="{D2CF5A6E-8F7C-3B8A-427F-6C5D5E6D32C0}"/>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C96C97A4-8284-004F-A3C0-3B147AD8E198}"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15364" name="Segnaposto numero diapositiva 4">
            <a:extLst>
              <a:ext uri="{FF2B5EF4-FFF2-40B4-BE49-F238E27FC236}">
                <a16:creationId xmlns:a16="http://schemas.microsoft.com/office/drawing/2014/main" id="{12A40914-A791-F91C-8915-E8A0C41A8A9C}"/>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B0FD2DC5-0C14-B444-A0C1-5DA1B8BE42E1}" type="slidenum">
              <a:rPr lang="en-US" altLang="it-IT" sz="900">
                <a:solidFill>
                  <a:srgbClr val="0000FF"/>
                </a:solidFill>
                <a:latin typeface="Times New Roman" panose="02020603050405020304" pitchFamily="18" charset="0"/>
              </a:rPr>
              <a:pPr fontAlgn="base">
                <a:spcBef>
                  <a:spcPct val="0"/>
                </a:spcBef>
                <a:spcAft>
                  <a:spcPct val="0"/>
                </a:spcAft>
              </a:pPr>
              <a:t>14</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4CE04FD0-2ECD-1830-6E98-702C69F8F98D}"/>
              </a:ext>
            </a:extLst>
          </p:cNvPr>
          <p:cNvSpPr>
            <a:spLocks noGrp="1" noChangeArrowheads="1"/>
          </p:cNvSpPr>
          <p:nvPr>
            <p:ph type="title"/>
          </p:nvPr>
        </p:nvSpPr>
        <p:spPr>
          <a:xfrm>
            <a:off x="855663" y="619125"/>
            <a:ext cx="7429500" cy="1477963"/>
          </a:xfrm>
        </p:spPr>
        <p:txBody>
          <a:bodyPr/>
          <a:lstStyle/>
          <a:p>
            <a:pPr xmlns:a="http://schemas.openxmlformats.org/drawingml/2006/main" fontAlgn="auto">
              <a:spcAft>
                <a:spcPts val="0"/>
              </a:spcAft>
              <a:defRPr/>
            </a:pPr>
            <a:r xmlns:a="http://schemas.openxmlformats.org/drawingml/2006/main">
              <a:rPr lang="it" altLang="it-IT"/>
              <a:t>Coordinarsi con gli sviluppatori di piani referenziati</a:t>
            </a:r>
          </a:p>
        </p:txBody>
      </p:sp>
      <p:sp>
        <p:nvSpPr>
          <p:cNvPr id="17413" name="Rectangle 3">
            <a:extLst>
              <a:ext uri="{FF2B5EF4-FFF2-40B4-BE49-F238E27FC236}">
                <a16:creationId xmlns:a16="http://schemas.microsoft.com/office/drawing/2014/main" id="{335B8C95-82A7-F6D2-F0A9-868D493A7DBA}"/>
              </a:ext>
            </a:extLst>
          </p:cNvPr>
          <p:cNvSpPr>
            <a:spLocks noGrp="1" noChangeArrowheads="1"/>
          </p:cNvSpPr>
          <p:nvPr>
            <p:ph idx="1"/>
          </p:nvPr>
        </p:nvSpPr>
        <p:spPr>
          <a:xfrm>
            <a:off x="855663" y="2249488"/>
            <a:ext cx="7429500" cy="3541712"/>
          </a:xfrm>
        </p:spPr>
        <p:txBody>
          <a:bodyPr rtlCol="0">
            <a:normAutofit fontScale="92500" lnSpcReduction="20000"/>
          </a:bodyPr>
          <a:lstStyle/>
          <a:p>
            <a:pPr xmlns:a="http://schemas.openxmlformats.org/drawingml/2006/main" fontAlgn="auto">
              <a:lnSpc>
                <a:spcPct val="80000"/>
              </a:lnSpc>
              <a:spcAft>
                <a:spcPts val="0"/>
              </a:spcAft>
              <a:defRPr/>
            </a:pPr>
            <a:r xmlns:a="http://schemas.openxmlformats.org/drawingml/2006/main">
              <a:rPr lang="it" altLang="it-IT"/>
              <a:t>Il piano di garanzia della qualità fa inoltre riferimento a una serie di altri piani che descrivono gli standard del progetto e le modalità di gestione dei vari processi di supporto (ad esempio, la gestione della configurazione).</a:t>
            </a:r>
          </a:p>
          <a:p>
            <a:pPr xmlns:a="http://schemas.openxmlformats.org/drawingml/2006/main" fontAlgn="auto">
              <a:lnSpc>
                <a:spcPct val="80000"/>
              </a:lnSpc>
              <a:spcAft>
                <a:spcPts val="0"/>
              </a:spcAft>
              <a:defRPr/>
            </a:pPr>
            <a:r xmlns:a="http://schemas.openxmlformats.org/drawingml/2006/main">
              <a:rPr lang="it" altLang="it-IT"/>
              <a:t>Queste informazioni vengono utilizzate per aiutare a determinare i tipi di revisioni della garanzia della qualità che verranno eseguite e la loro frequenza.</a:t>
            </a:r>
          </a:p>
          <a:p>
            <a:pPr xmlns:a="http://schemas.openxmlformats.org/drawingml/2006/main" fontAlgn="auto">
              <a:lnSpc>
                <a:spcPct val="80000"/>
              </a:lnSpc>
              <a:spcAft>
                <a:spcPts val="0"/>
              </a:spcAft>
              <a:defRPr/>
            </a:pPr>
            <a:r xmlns:a="http://schemas.openxmlformats.org/drawingml/2006/main">
              <a:rPr lang="it" altLang="it-IT"/>
              <a:t>I piani di riferimento normalmente includono quanto segue:</a:t>
            </a:r>
          </a:p>
          <a:p>
            <a:pPr xmlns:a="http://schemas.openxmlformats.org/drawingml/2006/main" lvl="1" fontAlgn="auto">
              <a:lnSpc>
                <a:spcPct val="80000"/>
              </a:lnSpc>
              <a:spcAft>
                <a:spcPts val="0"/>
              </a:spcAft>
              <a:defRPr/>
            </a:pPr>
            <a:r xmlns:a="http://schemas.openxmlformats.org/drawingml/2006/main">
              <a:rPr lang="it" altLang="it-IT"/>
              <a:t>Piano di documentazione</a:t>
            </a:r>
          </a:p>
          <a:p>
            <a:pPr xmlns:a="http://schemas.openxmlformats.org/drawingml/2006/main" lvl="1" fontAlgn="auto">
              <a:lnSpc>
                <a:spcPct val="80000"/>
              </a:lnSpc>
              <a:spcAft>
                <a:spcPts val="0"/>
              </a:spcAft>
              <a:defRPr/>
            </a:pPr>
            <a:r xmlns:a="http://schemas.openxmlformats.org/drawingml/2006/main">
              <a:rPr lang="it" altLang="it-IT"/>
              <a:t>Piano di misurazione</a:t>
            </a:r>
          </a:p>
          <a:p>
            <a:pPr xmlns:a="http://schemas.openxmlformats.org/drawingml/2006/main" lvl="1" fontAlgn="auto">
              <a:lnSpc>
                <a:spcPct val="80000"/>
              </a:lnSpc>
              <a:spcAft>
                <a:spcPts val="0"/>
              </a:spcAft>
              <a:defRPr/>
            </a:pPr>
            <a:r xmlns:a="http://schemas.openxmlformats.org/drawingml/2006/main">
              <a:rPr lang="it" altLang="it-IT"/>
              <a:t>Piano di gestione del rischio</a:t>
            </a:r>
          </a:p>
          <a:p>
            <a:pPr xmlns:a="http://schemas.openxmlformats.org/drawingml/2006/main" lvl="1" fontAlgn="auto">
              <a:lnSpc>
                <a:spcPct val="80000"/>
              </a:lnSpc>
              <a:spcAft>
                <a:spcPts val="0"/>
              </a:spcAft>
              <a:defRPr/>
            </a:pPr>
            <a:r xmlns:a="http://schemas.openxmlformats.org/drawingml/2006/main">
              <a:rPr lang="it" altLang="it-IT"/>
              <a:t>Piano di risoluzione dei problemi</a:t>
            </a:r>
          </a:p>
          <a:p>
            <a:pPr xmlns:a="http://schemas.openxmlformats.org/drawingml/2006/main" lvl="1" fontAlgn="auto">
              <a:lnSpc>
                <a:spcPct val="80000"/>
              </a:lnSpc>
              <a:spcAft>
                <a:spcPts val="0"/>
              </a:spcAft>
              <a:defRPr/>
            </a:pPr>
            <a:r xmlns:a="http://schemas.openxmlformats.org/drawingml/2006/main">
              <a:rPr lang="it" altLang="it-IT"/>
              <a:t>Piano di gestione della configurazione</a:t>
            </a:r>
          </a:p>
          <a:p>
            <a:pPr xmlns:a="http://schemas.openxmlformats.org/drawingml/2006/main" lvl="1" fontAlgn="auto">
              <a:lnSpc>
                <a:spcPct val="80000"/>
              </a:lnSpc>
              <a:spcAft>
                <a:spcPts val="0"/>
              </a:spcAft>
              <a:defRPr/>
            </a:pPr>
            <a:r xmlns:a="http://schemas.openxmlformats.org/drawingml/2006/main">
              <a:rPr lang="it" altLang="it-IT"/>
              <a:t>Piano di sviluppo software</a:t>
            </a:r>
          </a:p>
          <a:p>
            <a:pPr xmlns:a="http://schemas.openxmlformats.org/drawingml/2006/main" lvl="1" fontAlgn="auto">
              <a:lnSpc>
                <a:spcPct val="80000"/>
              </a:lnSpc>
              <a:spcAft>
                <a:spcPts val="0"/>
              </a:spcAft>
              <a:defRPr/>
            </a:pPr>
            <a:r xmlns:a="http://schemas.openxmlformats.org/drawingml/2006/main">
              <a:rPr lang="it" altLang="it-IT"/>
              <a:t>Piano di prova</a:t>
            </a:r>
          </a:p>
          <a:p>
            <a:pPr xmlns:a="http://schemas.openxmlformats.org/drawingml/2006/main" lvl="1" fontAlgn="auto">
              <a:lnSpc>
                <a:spcPct val="80000"/>
              </a:lnSpc>
              <a:spcAft>
                <a:spcPts val="0"/>
              </a:spcAft>
              <a:defRPr/>
            </a:pPr>
            <a:r xmlns:a="http://schemas.openxmlformats.org/drawingml/2006/main">
              <a:rPr lang="it" altLang="it-IT"/>
              <a:t>Piano di gestione del subappaltatore</a:t>
            </a:r>
          </a:p>
        </p:txBody>
      </p:sp>
      <p:sp>
        <p:nvSpPr>
          <p:cNvPr id="16387" name="Segnaposto data 3">
            <a:extLst>
              <a:ext uri="{FF2B5EF4-FFF2-40B4-BE49-F238E27FC236}">
                <a16:creationId xmlns:a16="http://schemas.microsoft.com/office/drawing/2014/main" id="{F0041EB7-14AA-0C0A-4388-D6D211D5B3B6}"/>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880FE8F1-63A4-E548-B475-68C7C3B12D47}"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16388" name="Segnaposto numero diapositiva 4">
            <a:extLst>
              <a:ext uri="{FF2B5EF4-FFF2-40B4-BE49-F238E27FC236}">
                <a16:creationId xmlns:a16="http://schemas.microsoft.com/office/drawing/2014/main" id="{C1C3FB38-486F-397C-D9CC-5BE11BA92686}"/>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EF9BB170-7A68-6F4D-A959-A670ADCD8651}" type="slidenum">
              <a:rPr lang="en-US" altLang="it-IT" sz="900">
                <a:solidFill>
                  <a:srgbClr val="0000FF"/>
                </a:solidFill>
                <a:latin typeface="Times New Roman" panose="02020603050405020304" pitchFamily="18" charset="0"/>
              </a:rPr>
              <a:pPr fontAlgn="base">
                <a:spcBef>
                  <a:spcPct val="0"/>
                </a:spcBef>
                <a:spcAft>
                  <a:spcPct val="0"/>
                </a:spcAft>
              </a:pPr>
              <a:t>15</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BC7AEAC4-0953-F10A-085D-8295772B99A2}"/>
              </a:ext>
            </a:extLst>
          </p:cNvPr>
          <p:cNvSpPr>
            <a:spLocks noGrp="1" noChangeArrowheads="1"/>
          </p:cNvSpPr>
          <p:nvPr>
            <p:ph type="title"/>
          </p:nvPr>
        </p:nvSpPr>
        <p:spPr>
          <a:xfrm>
            <a:off x="855663" y="619125"/>
            <a:ext cx="7429500" cy="1477963"/>
          </a:xfrm>
        </p:spPr>
        <p:txBody>
          <a:bodyPr/>
          <a:lstStyle/>
          <a:p>
            <a:pPr xmlns:a="http://schemas.openxmlformats.org/drawingml/2006/main" fontAlgn="auto">
              <a:spcAft>
                <a:spcPts val="0"/>
              </a:spcAft>
              <a:defRPr/>
            </a:pPr>
            <a:r xmlns:a="http://schemas.openxmlformats.org/drawingml/2006/main">
              <a:rPr lang="it" altLang="it-IT"/>
              <a:t>Definire le attività e la pianificazione della garanzia della qualità</a:t>
            </a:r>
          </a:p>
        </p:txBody>
      </p:sp>
      <p:sp>
        <p:nvSpPr>
          <p:cNvPr id="17410" name="Rectangle 3">
            <a:extLst>
              <a:ext uri="{FF2B5EF4-FFF2-40B4-BE49-F238E27FC236}">
                <a16:creationId xmlns:a16="http://schemas.microsoft.com/office/drawing/2014/main" id="{36C0E6EE-D445-E215-9843-70AA9E005484}"/>
              </a:ext>
            </a:extLst>
          </p:cNvPr>
          <p:cNvSpPr>
            <a:spLocks noGrp="1" noChangeArrowheads="1"/>
          </p:cNvSpPr>
          <p:nvPr>
            <p:ph idx="1"/>
          </p:nvPr>
        </p:nvSpPr>
        <p:spPr>
          <a:xfrm>
            <a:off x="855663" y="2249488"/>
            <a:ext cx="7429500" cy="3541712"/>
          </a:xfrm>
        </p:spPr>
        <p:txBody>
          <a:bodyPr/>
          <a:lstStyle/>
          <a:p>
            <a:pPr xmlns:a="http://schemas.openxmlformats.org/drawingml/2006/main">
              <a:lnSpc>
                <a:spcPct val="80000"/>
              </a:lnSpc>
            </a:pPr>
            <a:r xmlns:a="http://schemas.openxmlformats.org/drawingml/2006/main">
              <a:rPr lang="it" altLang="it-IT" sz="1800"/>
              <a:t>Identificare i compiti dell'Assicurazione di Qualità. In genere queste revisioni includono:</a:t>
            </a:r>
          </a:p>
          <a:p>
            <a:pPr xmlns:a="http://schemas.openxmlformats.org/drawingml/2006/main" lvl="1">
              <a:lnSpc>
                <a:spcPct val="80000"/>
              </a:lnSpc>
            </a:pPr>
            <a:r xmlns:a="http://schemas.openxmlformats.org/drawingml/2006/main">
              <a:rPr lang="it" altLang="it-IT" sz="1500"/>
              <a:t>Audit/revisione dei piani di progetto per garantire che seguano il processo di consegna definito per il progetto.</a:t>
            </a:r>
          </a:p>
          <a:p>
            <a:pPr xmlns:a="http://schemas.openxmlformats.org/drawingml/2006/main" lvl="1">
              <a:lnSpc>
                <a:spcPct val="80000"/>
              </a:lnSpc>
            </a:pPr>
            <a:r xmlns:a="http://schemas.openxmlformats.org/drawingml/2006/main">
              <a:rPr lang="it" altLang="it-IT" sz="1500"/>
              <a:t>Audit/revisione del progetto per garantire che il lavoro svolto segua i piani del progetto.</a:t>
            </a:r>
          </a:p>
          <a:p>
            <a:pPr xmlns:a="http://schemas.openxmlformats.org/drawingml/2006/main" lvl="1">
              <a:lnSpc>
                <a:spcPct val="80000"/>
              </a:lnSpc>
            </a:pPr>
            <a:r xmlns:a="http://schemas.openxmlformats.org/drawingml/2006/main">
              <a:rPr lang="it" altLang="it-IT" sz="1500"/>
              <a:t>Approvazione delle deviazioni dai processi organizzativi standard del progetto.</a:t>
            </a:r>
          </a:p>
          <a:p>
            <a:pPr xmlns:a="http://schemas.openxmlformats.org/drawingml/2006/main" lvl="1">
              <a:lnSpc>
                <a:spcPct val="80000"/>
              </a:lnSpc>
            </a:pPr>
            <a:r xmlns:a="http://schemas.openxmlformats.org/drawingml/2006/main">
              <a:rPr lang="it" altLang="it-IT" sz="1500"/>
              <a:t>Valutazioni di miglioramento del processo</a:t>
            </a:r>
          </a:p>
          <a:p>
            <a:pPr xmlns:a="http://schemas.openxmlformats.org/drawingml/2006/main">
              <a:lnSpc>
                <a:spcPct val="80000"/>
              </a:lnSpc>
            </a:pPr>
            <a:r xmlns:a="http://schemas.openxmlformats.org/drawingml/2006/main">
              <a:rPr lang="it" altLang="it-IT" sz="1800"/>
              <a:t>L'autorità di revisione del progetto e il project manager determinano insieme il programma per le revisioni e gli audit di garanzia della qualità e il programma viene acquisito nel progetto e nel piano di iterazione, a cui è possibile fare riferimento dal piano di garanzia della qualità.</a:t>
            </a:r>
          </a:p>
          <a:p>
            <a:pPr xmlns:a="http://schemas.openxmlformats.org/drawingml/2006/main">
              <a:lnSpc>
                <a:spcPct val="80000"/>
              </a:lnSpc>
            </a:pPr>
            <a:r xmlns:a="http://schemas.openxmlformats.org/drawingml/2006/main">
              <a:rPr lang="it" altLang="it-IT" sz="1800"/>
              <a:t>Il contratto può anche consentire al cliente di richiedere audit.</a:t>
            </a:r>
          </a:p>
        </p:txBody>
      </p:sp>
      <p:sp>
        <p:nvSpPr>
          <p:cNvPr id="17411" name="Segnaposto data 3">
            <a:extLst>
              <a:ext uri="{FF2B5EF4-FFF2-40B4-BE49-F238E27FC236}">
                <a16:creationId xmlns:a16="http://schemas.microsoft.com/office/drawing/2014/main" id="{E23DFD46-DD4A-42EA-1338-A460F1CF914E}"/>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C3474B1F-1749-E542-9E86-A22B58638951}"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17412" name="Segnaposto numero diapositiva 4">
            <a:extLst>
              <a:ext uri="{FF2B5EF4-FFF2-40B4-BE49-F238E27FC236}">
                <a16:creationId xmlns:a16="http://schemas.microsoft.com/office/drawing/2014/main" id="{9BBC14B9-3E55-A61C-077F-24A7B02678F6}"/>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74ACBF76-2631-2F4C-8BF7-161E9DD2C241}" type="slidenum">
              <a:rPr lang="en-US" altLang="it-IT" sz="900">
                <a:solidFill>
                  <a:srgbClr val="0000FF"/>
                </a:solidFill>
                <a:latin typeface="Times New Roman" panose="02020603050405020304" pitchFamily="18" charset="0"/>
              </a:rPr>
              <a:pPr fontAlgn="base">
                <a:spcBef>
                  <a:spcPct val="0"/>
                </a:spcBef>
                <a:spcAft>
                  <a:spcPct val="0"/>
                </a:spcAft>
              </a:pPr>
              <a:t>16</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1EA003F6-C736-26CD-05AF-062E9603669E}"/>
              </a:ext>
            </a:extLst>
          </p:cNvPr>
          <p:cNvSpPr>
            <a:spLocks noGrp="1" noChangeArrowheads="1"/>
          </p:cNvSpPr>
          <p:nvPr>
            <p:ph type="ctrTitle"/>
          </p:nvPr>
        </p:nvSpPr>
        <p:spPr>
          <a:xfrm>
            <a:off x="1657350" y="2455863"/>
            <a:ext cx="5829300" cy="1101725"/>
          </a:xfrm>
        </p:spPr>
        <p:txBody>
          <a:bodyPr anchor="ctr"/>
          <a:lstStyle/>
          <a:p>
            <a:pPr xmlns:a="http://schemas.openxmlformats.org/drawingml/2006/main" fontAlgn="auto">
              <a:spcAft>
                <a:spcPts val="0"/>
              </a:spcAft>
              <a:defRPr/>
            </a:pPr>
            <a:r xmlns:a="http://schemas.openxmlformats.org/drawingml/2006/main">
              <a:rPr lang="it" altLang="it-IT" sz="3000" dirty="0"/>
              <a:t>Cosa dice SWEBOK su SQ</a:t>
            </a:r>
          </a:p>
        </p:txBody>
      </p:sp>
      <p:sp>
        <p:nvSpPr>
          <p:cNvPr id="19461" name="Rectangle 4">
            <a:extLst>
              <a:ext uri="{FF2B5EF4-FFF2-40B4-BE49-F238E27FC236}">
                <a16:creationId xmlns:a16="http://schemas.microsoft.com/office/drawing/2014/main" id="{2CCC40C8-F9B4-7E8C-2A06-3D52350ACC12}"/>
              </a:ext>
            </a:extLst>
          </p:cNvPr>
          <p:cNvSpPr>
            <a:spLocks noGrp="1" noChangeArrowheads="1"/>
          </p:cNvSpPr>
          <p:nvPr>
            <p:ph type="subTitle" idx="1"/>
          </p:nvPr>
        </p:nvSpPr>
        <p:spPr>
          <a:xfrm>
            <a:off x="2171700" y="3771900"/>
            <a:ext cx="4800600" cy="1314450"/>
          </a:xfrm>
        </p:spPr>
        <p:txBody>
          <a:bodyPr rtlCol="0">
            <a:normAutofit lnSpcReduction="10000"/>
          </a:bodyPr>
          <a:lstStyle/>
          <a:p>
            <a:pPr xmlns:a="http://schemas.openxmlformats.org/drawingml/2006/main" fontAlgn="auto">
              <a:lnSpc>
                <a:spcPct val="80000"/>
              </a:lnSpc>
              <a:spcAft>
                <a:spcPts val="0"/>
              </a:spcAft>
              <a:defRPr/>
            </a:pPr>
            <a:r xmlns:a="http://schemas.openxmlformats.org/drawingml/2006/main">
              <a:rPr lang="it" altLang="it-IT" sz="2400"/>
              <a:t>Tutto il testo è tratto dalla </a:t>
            </a:r>
            <a:r xmlns:a="http://schemas.openxmlformats.org/drawingml/2006/main" xmlns:r="http://schemas.openxmlformats.org/officeDocument/2006/relationships">
              <a:rPr lang="it" altLang="it-IT" sz="2400">
                <a:hlinkClick r:id="rId2"/>
              </a:rPr>
              <a:t>Guida 2004 allo SWEBOK </a:t>
            </a:r>
            <a:r xmlns:a="http://schemas.openxmlformats.org/drawingml/2006/main">
              <a:rPr lang="it" altLang="it-IT" sz="2400"/>
              <a:t>.</a:t>
            </a:r>
          </a:p>
          <a:p>
            <a:pPr xmlns:a="http://schemas.openxmlformats.org/drawingml/2006/main" fontAlgn="auto">
              <a:lnSpc>
                <a:spcPct val="80000"/>
              </a:lnSpc>
              <a:spcAft>
                <a:spcPts val="0"/>
              </a:spcAft>
              <a:defRPr/>
            </a:pPr>
            <a:r xmlns:a="http://schemas.openxmlformats.org/drawingml/2006/main">
              <a:rPr lang="it" altLang="it-IT" sz="2400"/>
              <a:t>Ho formattato il testo per evidenziare alcune parti.</a:t>
            </a:r>
          </a:p>
        </p:txBody>
      </p:sp>
      <p:sp>
        <p:nvSpPr>
          <p:cNvPr id="18435" name="Segnaposto data 3">
            <a:extLst>
              <a:ext uri="{FF2B5EF4-FFF2-40B4-BE49-F238E27FC236}">
                <a16:creationId xmlns:a16="http://schemas.microsoft.com/office/drawing/2014/main" id="{62B379BE-92C1-1632-C841-68A0F418F930}"/>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41D7296D-19AB-D540-BABA-6A521E129A1A}"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18436" name="Segnaposto numero diapositiva 4">
            <a:extLst>
              <a:ext uri="{FF2B5EF4-FFF2-40B4-BE49-F238E27FC236}">
                <a16:creationId xmlns:a16="http://schemas.microsoft.com/office/drawing/2014/main" id="{E36C2A21-67D1-40A2-EE17-86C3C918F445}"/>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868734FB-0191-FE45-8A95-75FD7357AB51}" type="slidenum">
              <a:rPr lang="en-US" altLang="it-IT" sz="900">
                <a:solidFill>
                  <a:srgbClr val="0000FF"/>
                </a:solidFill>
                <a:latin typeface="Times New Roman" panose="02020603050405020304" pitchFamily="18" charset="0"/>
              </a:rPr>
              <a:pPr fontAlgn="base">
                <a:spcBef>
                  <a:spcPct val="0"/>
                </a:spcBef>
                <a:spcAft>
                  <a:spcPct val="0"/>
                </a:spcAft>
              </a:pPr>
              <a:t>17</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9A8E7E3F-2C1D-C160-0BBC-17866004395A}"/>
              </a:ext>
            </a:extLst>
          </p:cNvPr>
          <p:cNvSpPr>
            <a:spLocks noGrp="1" noChangeArrowheads="1"/>
          </p:cNvSpPr>
          <p:nvPr>
            <p:ph type="title"/>
          </p:nvPr>
        </p:nvSpPr>
        <p:spPr>
          <a:xfrm>
            <a:off x="855663" y="619125"/>
            <a:ext cx="7429500" cy="1477963"/>
          </a:xfrm>
        </p:spPr>
        <p:txBody>
          <a:bodyPr/>
          <a:lstStyle/>
          <a:p>
            <a:pPr fontAlgn="auto">
              <a:spcAft>
                <a:spcPts val="0"/>
              </a:spcAft>
              <a:defRPr/>
            </a:pPr>
            <a:endParaRPr lang="it-IT" altLang="it-IT"/>
          </a:p>
        </p:txBody>
      </p:sp>
      <p:sp>
        <p:nvSpPr>
          <p:cNvPr id="20485" name="Rectangle 3">
            <a:extLst>
              <a:ext uri="{FF2B5EF4-FFF2-40B4-BE49-F238E27FC236}">
                <a16:creationId xmlns:a16="http://schemas.microsoft.com/office/drawing/2014/main" id="{8B009430-E0A3-52C0-3FD7-B5AA8915A641}"/>
              </a:ext>
            </a:extLst>
          </p:cNvPr>
          <p:cNvSpPr>
            <a:spLocks noGrp="1" noChangeArrowheads="1"/>
          </p:cNvSpPr>
          <p:nvPr>
            <p:ph idx="1"/>
          </p:nvPr>
        </p:nvSpPr>
        <p:spPr>
          <a:xfrm>
            <a:off x="855663" y="2249488"/>
            <a:ext cx="7429500" cy="3541712"/>
          </a:xfrm>
        </p:spPr>
        <p:txBody>
          <a:bodyPr rtlCol="0">
            <a:normAutofit lnSpcReduction="10000"/>
          </a:bodyPr>
          <a:lstStyle/>
          <a:p>
            <a:pPr xmlns:a="http://schemas.openxmlformats.org/drawingml/2006/main" fontAlgn="auto">
              <a:lnSpc>
                <a:spcPct val="80000"/>
              </a:lnSpc>
              <a:spcAft>
                <a:spcPts val="0"/>
              </a:spcAft>
              <a:defRPr/>
            </a:pPr>
            <a:r xmlns:a="http://schemas.openxmlformats.org/drawingml/2006/main">
              <a:rPr lang="it" altLang="it-IT" sz="2100"/>
              <a:t>I processi SQA garantiscono che il</a:t>
            </a:r>
          </a:p>
          <a:p>
            <a:pPr xmlns:a="http://schemas.openxmlformats.org/drawingml/2006/main" lvl="1" fontAlgn="auto">
              <a:lnSpc>
                <a:spcPct val="80000"/>
              </a:lnSpc>
              <a:spcAft>
                <a:spcPts val="0"/>
              </a:spcAft>
              <a:defRPr/>
            </a:pPr>
            <a:r xmlns:a="http://schemas.openxmlformats.org/drawingml/2006/main">
              <a:rPr lang="it" altLang="it-IT" sz="1800"/>
              <a:t>prodotti software e</a:t>
            </a:r>
          </a:p>
          <a:p>
            <a:pPr xmlns:a="http://schemas.openxmlformats.org/drawingml/2006/main" lvl="1" fontAlgn="auto">
              <a:lnSpc>
                <a:spcPct val="80000"/>
              </a:lnSpc>
              <a:spcAft>
                <a:spcPts val="0"/>
              </a:spcAft>
              <a:defRPr/>
            </a:pPr>
            <a:r xmlns:a="http://schemas.openxmlformats.org/drawingml/2006/main">
              <a:rPr lang="it" altLang="it-IT" sz="1800"/>
              <a:t>processi</a:t>
            </a:r>
          </a:p>
          <a:p>
            <a:pPr xmlns:a="http://schemas.openxmlformats.org/drawingml/2006/main" fontAlgn="auto">
              <a:lnSpc>
                <a:spcPct val="80000"/>
              </a:lnSpc>
              <a:spcAft>
                <a:spcPts val="0"/>
              </a:spcAft>
              <a:defRPr/>
            </a:pPr>
            <a:r xmlns:a="http://schemas.openxmlformats.org/drawingml/2006/main">
              <a:rPr lang="it" altLang="it-IT" sz="2100"/>
              <a:t>nel ciclo di vita del progetto</a:t>
            </a:r>
          </a:p>
          <a:p>
            <a:pPr xmlns:a="http://schemas.openxmlformats.org/drawingml/2006/main" lvl="1" fontAlgn="auto">
              <a:lnSpc>
                <a:spcPct val="80000"/>
              </a:lnSpc>
              <a:spcAft>
                <a:spcPts val="0"/>
              </a:spcAft>
              <a:defRPr/>
            </a:pPr>
            <a:r xmlns:a="http://schemas.openxmlformats.org/drawingml/2006/main">
              <a:rPr lang="it" altLang="it-IT" sz="1800"/>
              <a:t>conformi ai loro requisiti specificati</a:t>
            </a:r>
          </a:p>
          <a:p>
            <a:pPr xmlns:a="http://schemas.openxmlformats.org/drawingml/2006/main" fontAlgn="auto">
              <a:lnSpc>
                <a:spcPct val="80000"/>
              </a:lnSpc>
              <a:spcAft>
                <a:spcPts val="0"/>
              </a:spcAft>
              <a:defRPr/>
            </a:pPr>
            <a:r xmlns:a="http://schemas.openxmlformats.org/drawingml/2006/main">
              <a:rPr lang="it" altLang="it-IT" sz="2100"/>
              <a:t>pianificando, mettendo in atto ed eseguendo una serie di attività per fornire adeguate</a:t>
            </a:r>
          </a:p>
          <a:p>
            <a:pPr xmlns:a="http://schemas.openxmlformats.org/drawingml/2006/main" lvl="1" fontAlgn="auto">
              <a:lnSpc>
                <a:spcPct val="80000"/>
              </a:lnSpc>
              <a:spcAft>
                <a:spcPts val="0"/>
              </a:spcAft>
              <a:defRPr/>
            </a:pPr>
            <a:r xmlns:a="http://schemas.openxmlformats.org/drawingml/2006/main">
              <a:rPr lang="it" altLang="it-IT" sz="1800"/>
              <a:t>fiducia</a:t>
            </a:r>
          </a:p>
          <a:p>
            <a:pPr xmlns:a="http://schemas.openxmlformats.org/drawingml/2006/main" fontAlgn="auto">
              <a:lnSpc>
                <a:spcPct val="80000"/>
              </a:lnSpc>
              <a:spcAft>
                <a:spcPts val="0"/>
              </a:spcAft>
              <a:defRPr/>
            </a:pPr>
            <a:r xmlns:a="http://schemas.openxmlformats.org/drawingml/2006/main">
              <a:rPr lang="it" altLang="it-IT" sz="2100"/>
              <a:t>quella qualità è</a:t>
            </a:r>
          </a:p>
          <a:p>
            <a:pPr xmlns:a="http://schemas.openxmlformats.org/drawingml/2006/main" lvl="1" fontAlgn="auto">
              <a:lnSpc>
                <a:spcPct val="80000"/>
              </a:lnSpc>
              <a:spcAft>
                <a:spcPts val="0"/>
              </a:spcAft>
              <a:defRPr/>
            </a:pPr>
            <a:r xmlns:a="http://schemas.openxmlformats.org/drawingml/2006/main">
              <a:rPr lang="it" altLang="it-IT" sz="1800"/>
              <a:t>essere integrato</a:t>
            </a:r>
          </a:p>
          <a:p>
            <a:pPr xmlns:a="http://schemas.openxmlformats.org/drawingml/2006/main" fontAlgn="auto">
              <a:lnSpc>
                <a:spcPct val="80000"/>
              </a:lnSpc>
              <a:spcAft>
                <a:spcPts val="0"/>
              </a:spcAft>
              <a:defRPr/>
            </a:pPr>
            <a:r xmlns:a="http://schemas.openxmlformats.org/drawingml/2006/main">
              <a:rPr lang="it" altLang="it-IT" sz="2100"/>
              <a:t>il software.</a:t>
            </a:r>
          </a:p>
        </p:txBody>
      </p:sp>
      <p:sp>
        <p:nvSpPr>
          <p:cNvPr id="19459" name="Segnaposto data 3">
            <a:extLst>
              <a:ext uri="{FF2B5EF4-FFF2-40B4-BE49-F238E27FC236}">
                <a16:creationId xmlns:a16="http://schemas.microsoft.com/office/drawing/2014/main" id="{581B837C-B67B-BF9C-2F9B-F60EC52DA28A}"/>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CB8D060B-5E63-4541-BD88-060864DB9D3C}"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20483" name="Segnaposto piè di pagina 5">
            <a:extLst>
              <a:ext uri="{FF2B5EF4-FFF2-40B4-BE49-F238E27FC236}">
                <a16:creationId xmlns:a16="http://schemas.microsoft.com/office/drawing/2014/main" id="{C96C737B-1C90-7CEF-D860-876F3B29E0E0}"/>
              </a:ext>
            </a:extLst>
          </p:cNvPr>
          <p:cNvSpPr>
            <a:spLocks noGrp="1"/>
          </p:cNvSpPr>
          <p:nvPr>
            <p:ph type="ftr" sz="quarter" idx="11"/>
          </p:nvPr>
        </p:nvSpPr>
        <p:spPr/>
        <p:txBody>
          <a:bodyPr/>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pPr xmlns:a="http://schemas.openxmlformats.org/drawingml/2006/main">
              <a:defRPr/>
            </a:pPr>
            <a:r xmlns:a="http://schemas.openxmlformats.org/drawingml/2006/main">
              <a:rPr lang="it" altLang="it-IT" sz="1050"/>
              <a:t>Compilato da Arthur Alexander Reyes.</a:t>
            </a:r>
          </a:p>
          <a:p>
            <a:pPr xmlns:a="http://schemas.openxmlformats.org/drawingml/2006/main">
              <a:defRPr/>
            </a:pPr>
            <a:r xmlns:a="http://schemas.openxmlformats.org/drawingml/2006/main">
              <a:rPr lang="it" altLang="it-IT" sz="1050"/>
              <a:t>reyes@uta.edu</a:t>
            </a:r>
          </a:p>
        </p:txBody>
      </p:sp>
      <p:sp>
        <p:nvSpPr>
          <p:cNvPr id="19461" name="Segnaposto numero diapositiva 4">
            <a:extLst>
              <a:ext uri="{FF2B5EF4-FFF2-40B4-BE49-F238E27FC236}">
                <a16:creationId xmlns:a16="http://schemas.microsoft.com/office/drawing/2014/main" id="{335C2013-D65D-6157-DED5-7A8552CD6C07}"/>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345FFCE9-CF3B-6B41-AE03-2D9C9621B481}" type="slidenum">
              <a:rPr lang="en-US" altLang="it-IT" sz="900">
                <a:solidFill>
                  <a:srgbClr val="0000FF"/>
                </a:solidFill>
                <a:latin typeface="Times New Roman" panose="02020603050405020304" pitchFamily="18" charset="0"/>
              </a:rPr>
              <a:pPr fontAlgn="base">
                <a:spcBef>
                  <a:spcPct val="0"/>
                </a:spcBef>
                <a:spcAft>
                  <a:spcPct val="0"/>
                </a:spcAft>
              </a:pPr>
              <a:t>18</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D8510335-52D7-288C-666A-7D9C3427F410}"/>
              </a:ext>
            </a:extLst>
          </p:cNvPr>
          <p:cNvSpPr>
            <a:spLocks noGrp="1" noChangeArrowheads="1"/>
          </p:cNvSpPr>
          <p:nvPr>
            <p:ph type="title"/>
          </p:nvPr>
        </p:nvSpPr>
        <p:spPr>
          <a:xfrm>
            <a:off x="855663" y="619125"/>
            <a:ext cx="7429500" cy="1477963"/>
          </a:xfrm>
        </p:spPr>
        <p:txBody>
          <a:bodyPr/>
          <a:lstStyle/>
          <a:p>
            <a:pPr fontAlgn="auto">
              <a:spcAft>
                <a:spcPts val="0"/>
              </a:spcAft>
              <a:defRPr/>
            </a:pPr>
            <a:endParaRPr lang="it-IT" altLang="it-IT"/>
          </a:p>
        </p:txBody>
      </p:sp>
      <p:sp>
        <p:nvSpPr>
          <p:cNvPr id="20482" name="Rectangle 3">
            <a:extLst>
              <a:ext uri="{FF2B5EF4-FFF2-40B4-BE49-F238E27FC236}">
                <a16:creationId xmlns:a16="http://schemas.microsoft.com/office/drawing/2014/main" id="{A6B31840-D13B-97D4-6813-7F9758EE527F}"/>
              </a:ext>
            </a:extLst>
          </p:cNvPr>
          <p:cNvSpPr>
            <a:spLocks noGrp="1" noChangeArrowheads="1"/>
          </p:cNvSpPr>
          <p:nvPr>
            <p:ph idx="1"/>
          </p:nvPr>
        </p:nvSpPr>
        <p:spPr>
          <a:xfrm>
            <a:off x="855663" y="2249488"/>
            <a:ext cx="7429500" cy="3541712"/>
          </a:xfrm>
        </p:spPr>
        <p:txBody>
          <a:bodyPr/>
          <a:lstStyle/>
          <a:p>
            <a:r xmlns:a="http://schemas.openxmlformats.org/drawingml/2006/main">
              <a:rPr lang="it" altLang="it-IT"/>
              <a:t>Ciò significa garantire che il problema sia chiaramente e adeguatamente formulato e che i requisiti della soluzione siano adeguatamente definiti ed espressi.</a:t>
            </a:r>
          </a:p>
        </p:txBody>
      </p:sp>
      <p:sp>
        <p:nvSpPr>
          <p:cNvPr id="20483" name="Segnaposto data 3">
            <a:extLst>
              <a:ext uri="{FF2B5EF4-FFF2-40B4-BE49-F238E27FC236}">
                <a16:creationId xmlns:a16="http://schemas.microsoft.com/office/drawing/2014/main" id="{06906DF6-126D-A343-718E-A51FF8289781}"/>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009BAC3E-9CF4-B74A-B310-E238E88DD6BF}"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20484" name="Segnaposto numero diapositiva 4">
            <a:extLst>
              <a:ext uri="{FF2B5EF4-FFF2-40B4-BE49-F238E27FC236}">
                <a16:creationId xmlns:a16="http://schemas.microsoft.com/office/drawing/2014/main" id="{4999F230-37B1-48D4-4691-F85EF797D5F6}"/>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2592D13C-BE9A-4447-98EE-AF1ACB748FAF}" type="slidenum">
              <a:rPr lang="en-US" altLang="it-IT" sz="900">
                <a:solidFill>
                  <a:srgbClr val="0000FF"/>
                </a:solidFill>
                <a:latin typeface="Times New Roman" panose="02020603050405020304" pitchFamily="18" charset="0"/>
              </a:rPr>
              <a:pPr fontAlgn="base">
                <a:spcBef>
                  <a:spcPct val="0"/>
                </a:spcBef>
                <a:spcAft>
                  <a:spcPct val="0"/>
                </a:spcAft>
              </a:pPr>
              <a:t>19</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FF1BA14D-E9EE-47AA-B1A8-B7DD5DCA76DE}"/>
              </a:ext>
            </a:extLst>
          </p:cNvPr>
          <p:cNvSpPr>
            <a:spLocks noGrp="1" noChangeArrowheads="1"/>
          </p:cNvSpPr>
          <p:nvPr>
            <p:ph type="title"/>
          </p:nvPr>
        </p:nvSpPr>
        <p:spPr>
          <a:xfrm>
            <a:off x="855663" y="619125"/>
            <a:ext cx="7429500" cy="1477963"/>
          </a:xfrm>
        </p:spPr>
        <p:txBody>
          <a:bodyPr/>
          <a:lstStyle/>
          <a:p>
            <a:pPr xmlns:a="http://schemas.openxmlformats.org/drawingml/2006/main" fontAlgn="auto">
              <a:spcAft>
                <a:spcPts val="0"/>
              </a:spcAft>
              <a:defRPr/>
            </a:pPr>
            <a:r xmlns:a="http://schemas.openxmlformats.org/drawingml/2006/main">
              <a:rPr lang="it" altLang="it-IT" dirty="0"/>
              <a:t>Qualità del software </a:t>
            </a:r>
            <a:br xmlns:a="http://schemas.openxmlformats.org/drawingml/2006/main">
              <a:rPr lang="en-US" altLang="it-IT" dirty="0"/>
            </a:br>
            <a:r xmlns:a="http://schemas.openxmlformats.org/drawingml/2006/main">
              <a:rPr lang="it" altLang="it-IT" dirty="0"/>
              <a:t>(glossario standard IEEE)</a:t>
            </a:r>
          </a:p>
        </p:txBody>
      </p:sp>
      <p:sp>
        <p:nvSpPr>
          <p:cNvPr id="3074" name="Rectangle 3">
            <a:extLst>
              <a:ext uri="{FF2B5EF4-FFF2-40B4-BE49-F238E27FC236}">
                <a16:creationId xmlns:a16="http://schemas.microsoft.com/office/drawing/2014/main" id="{4CB55DD0-90A3-8E66-5E0B-474167253FC7}"/>
              </a:ext>
            </a:extLst>
          </p:cNvPr>
          <p:cNvSpPr>
            <a:spLocks noGrp="1" noChangeArrowheads="1"/>
          </p:cNvSpPr>
          <p:nvPr>
            <p:ph idx="1"/>
          </p:nvPr>
        </p:nvSpPr>
        <p:spPr>
          <a:xfrm>
            <a:off x="855663" y="2249488"/>
            <a:ext cx="7429500" cy="3541712"/>
          </a:xfrm>
        </p:spPr>
        <p:txBody>
          <a:bodyPr/>
          <a:lstStyle/>
          <a:p>
            <a:r xmlns:a="http://schemas.openxmlformats.org/drawingml/2006/main">
              <a:rPr lang="it" altLang="it-IT"/>
              <a:t>Il grado in cui un sistema, un componente o un processo soddisfa i requisiti specificati.</a:t>
            </a:r>
          </a:p>
          <a:p>
            <a:r xmlns:a="http://schemas.openxmlformats.org/drawingml/2006/main">
              <a:rPr lang="it" altLang="it-IT"/>
              <a:t>Il grado in cui un sistema, un componente o un processo soddisfa le esigenze o le aspettative del cliente o dell'utente.</a:t>
            </a:r>
          </a:p>
        </p:txBody>
      </p:sp>
      <p:sp>
        <p:nvSpPr>
          <p:cNvPr id="3075" name="Segnaposto data 3">
            <a:extLst>
              <a:ext uri="{FF2B5EF4-FFF2-40B4-BE49-F238E27FC236}">
                <a16:creationId xmlns:a16="http://schemas.microsoft.com/office/drawing/2014/main" id="{E553CACF-615F-56B1-C094-D54A7392BAA6}"/>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D7D0FCFA-9E94-9C4E-BD56-943D74018B46}"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3076" name="Segnaposto numero diapositiva 4">
            <a:extLst>
              <a:ext uri="{FF2B5EF4-FFF2-40B4-BE49-F238E27FC236}">
                <a16:creationId xmlns:a16="http://schemas.microsoft.com/office/drawing/2014/main" id="{3C1D19C3-BFC4-5E4D-9F0A-6FB5DD545CB2}"/>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6FCBCA96-4534-CA42-BA09-E3F3C2AF0673}" type="slidenum">
              <a:rPr lang="en-US" altLang="it-IT" sz="900">
                <a:solidFill>
                  <a:srgbClr val="0000FF"/>
                </a:solidFill>
                <a:latin typeface="Times New Roman" panose="02020603050405020304" pitchFamily="18" charset="0"/>
              </a:rPr>
              <a:pPr fontAlgn="base">
                <a:spcBef>
                  <a:spcPct val="0"/>
                </a:spcBef>
                <a:spcAft>
                  <a:spcPct val="0"/>
                </a:spcAft>
              </a:pPr>
              <a:t>2</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B004EFE2-66C9-3542-CC84-6101187D0489}"/>
              </a:ext>
            </a:extLst>
          </p:cNvPr>
          <p:cNvSpPr>
            <a:spLocks noGrp="1" noChangeArrowheads="1"/>
          </p:cNvSpPr>
          <p:nvPr>
            <p:ph type="title"/>
          </p:nvPr>
        </p:nvSpPr>
        <p:spPr>
          <a:xfrm>
            <a:off x="855663" y="619125"/>
            <a:ext cx="7429500" cy="1477963"/>
          </a:xfrm>
        </p:spPr>
        <p:txBody>
          <a:bodyPr/>
          <a:lstStyle/>
          <a:p>
            <a:pPr fontAlgn="auto">
              <a:spcAft>
                <a:spcPts val="0"/>
              </a:spcAft>
              <a:defRPr/>
            </a:pPr>
            <a:endParaRPr lang="it-IT" altLang="it-IT"/>
          </a:p>
        </p:txBody>
      </p:sp>
      <p:sp>
        <p:nvSpPr>
          <p:cNvPr id="21506" name="Rectangle 3">
            <a:extLst>
              <a:ext uri="{FF2B5EF4-FFF2-40B4-BE49-F238E27FC236}">
                <a16:creationId xmlns:a16="http://schemas.microsoft.com/office/drawing/2014/main" id="{132BC093-B731-E506-C9F6-564E4D69B72D}"/>
              </a:ext>
            </a:extLst>
          </p:cNvPr>
          <p:cNvSpPr>
            <a:spLocks noGrp="1" noChangeArrowheads="1"/>
          </p:cNvSpPr>
          <p:nvPr>
            <p:ph idx="1"/>
          </p:nvPr>
        </p:nvSpPr>
        <p:spPr>
          <a:xfrm>
            <a:off x="855663" y="2249488"/>
            <a:ext cx="7429500" cy="3541712"/>
          </a:xfrm>
        </p:spPr>
        <p:txBody>
          <a:bodyPr/>
          <a:lstStyle/>
          <a:p>
            <a:pPr xmlns:a="http://schemas.openxmlformats.org/drawingml/2006/main">
              <a:lnSpc>
                <a:spcPct val="90000"/>
              </a:lnSpc>
            </a:pPr>
            <a:r xmlns:a="http://schemas.openxmlformats.org/drawingml/2006/main">
              <a:rPr lang="it" altLang="it-IT"/>
              <a:t>SQA cerca di mantenere la qualità durante lo sviluppo e la manutenzione del prodotto mediante l'esecuzione di una varietà di attività in ogni fase che possono portare all'identificazione precoce dei problemi, una caratteristica quasi inevitabile di qualsiasi attività complessa.</a:t>
            </a:r>
          </a:p>
        </p:txBody>
      </p:sp>
      <p:sp>
        <p:nvSpPr>
          <p:cNvPr id="21507" name="Segnaposto data 3">
            <a:extLst>
              <a:ext uri="{FF2B5EF4-FFF2-40B4-BE49-F238E27FC236}">
                <a16:creationId xmlns:a16="http://schemas.microsoft.com/office/drawing/2014/main" id="{6B64152B-2139-7E01-193B-8916386E824B}"/>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A951D45E-B1BB-6349-A59B-D1F475A83E2B}"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21508" name="Segnaposto numero diapositiva 4">
            <a:extLst>
              <a:ext uri="{FF2B5EF4-FFF2-40B4-BE49-F238E27FC236}">
                <a16:creationId xmlns:a16="http://schemas.microsoft.com/office/drawing/2014/main" id="{C0366141-059D-5AE1-CD5E-85BBBBEA8914}"/>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B2DFB2B7-D2CA-2C47-968F-5B092ED40244}" type="slidenum">
              <a:rPr lang="en-US" altLang="it-IT" sz="900">
                <a:solidFill>
                  <a:srgbClr val="0000FF"/>
                </a:solidFill>
                <a:latin typeface="Times New Roman" panose="02020603050405020304" pitchFamily="18" charset="0"/>
              </a:rPr>
              <a:pPr fontAlgn="base">
                <a:spcBef>
                  <a:spcPct val="0"/>
                </a:spcBef>
                <a:spcAft>
                  <a:spcPct val="0"/>
                </a:spcAft>
              </a:pPr>
              <a:t>20</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548CBB59-1F43-E790-DD4E-A823889FE78C}"/>
              </a:ext>
            </a:extLst>
          </p:cNvPr>
          <p:cNvSpPr>
            <a:spLocks noGrp="1" noChangeArrowheads="1"/>
          </p:cNvSpPr>
          <p:nvPr>
            <p:ph type="title"/>
          </p:nvPr>
        </p:nvSpPr>
        <p:spPr>
          <a:xfrm>
            <a:off x="855663" y="619125"/>
            <a:ext cx="7429500" cy="1477963"/>
          </a:xfrm>
        </p:spPr>
        <p:txBody>
          <a:bodyPr/>
          <a:lstStyle/>
          <a:p>
            <a:pPr fontAlgn="auto">
              <a:spcAft>
                <a:spcPts val="0"/>
              </a:spcAft>
              <a:defRPr/>
            </a:pPr>
            <a:endParaRPr lang="it-IT" altLang="it-IT"/>
          </a:p>
        </p:txBody>
      </p:sp>
      <p:sp>
        <p:nvSpPr>
          <p:cNvPr id="22530" name="Rectangle 3">
            <a:extLst>
              <a:ext uri="{FF2B5EF4-FFF2-40B4-BE49-F238E27FC236}">
                <a16:creationId xmlns:a16="http://schemas.microsoft.com/office/drawing/2014/main" id="{CEDF3CDD-474E-43B9-1D4F-A032D79375CC}"/>
              </a:ext>
            </a:extLst>
          </p:cNvPr>
          <p:cNvSpPr>
            <a:spLocks noGrp="1" noChangeArrowheads="1"/>
          </p:cNvSpPr>
          <p:nvPr>
            <p:ph idx="1"/>
          </p:nvPr>
        </p:nvSpPr>
        <p:spPr>
          <a:xfrm>
            <a:off x="855663" y="2249488"/>
            <a:ext cx="7429500" cy="3541712"/>
          </a:xfrm>
        </p:spPr>
        <p:txBody>
          <a:bodyPr/>
          <a:lstStyle/>
          <a:p>
            <a:r xmlns:a="http://schemas.openxmlformats.org/drawingml/2006/main">
              <a:rPr lang="it" altLang="it-IT"/>
              <a:t>Il ruolo di SQA rispetto al processo è garantire che i processi pianificati siano appropriati e successivamente implementati secondo il piano e che i processi di misurazione pertinenti siano forniti all'organizzazione appropriata.</a:t>
            </a:r>
          </a:p>
        </p:txBody>
      </p:sp>
      <p:sp>
        <p:nvSpPr>
          <p:cNvPr id="22531" name="Segnaposto data 3">
            <a:extLst>
              <a:ext uri="{FF2B5EF4-FFF2-40B4-BE49-F238E27FC236}">
                <a16:creationId xmlns:a16="http://schemas.microsoft.com/office/drawing/2014/main" id="{1F6BC965-EB87-286E-E8EB-AEA67CBFC463}"/>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4562DD55-58C5-9645-A519-B5651B6907AB}"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22532" name="Segnaposto numero diapositiva 4">
            <a:extLst>
              <a:ext uri="{FF2B5EF4-FFF2-40B4-BE49-F238E27FC236}">
                <a16:creationId xmlns:a16="http://schemas.microsoft.com/office/drawing/2014/main" id="{43F69C6E-8F82-52DF-8541-5F56AEA6014F}"/>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B26B24EF-3CAB-0442-8D17-A800C427CAD7}" type="slidenum">
              <a:rPr lang="en-US" altLang="it-IT" sz="900">
                <a:solidFill>
                  <a:srgbClr val="0000FF"/>
                </a:solidFill>
                <a:latin typeface="Times New Roman" panose="02020603050405020304" pitchFamily="18" charset="0"/>
              </a:rPr>
              <a:pPr fontAlgn="base">
                <a:spcBef>
                  <a:spcPct val="0"/>
                </a:spcBef>
                <a:spcAft>
                  <a:spcPct val="0"/>
                </a:spcAft>
              </a:pPr>
              <a:t>21</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128F22C9-C1A5-4057-35BC-18D62C094E9B}"/>
              </a:ext>
            </a:extLst>
          </p:cNvPr>
          <p:cNvSpPr>
            <a:spLocks noGrp="1" noChangeArrowheads="1"/>
          </p:cNvSpPr>
          <p:nvPr>
            <p:ph type="title"/>
          </p:nvPr>
        </p:nvSpPr>
        <p:spPr>
          <a:xfrm>
            <a:off x="855663" y="619125"/>
            <a:ext cx="7429500" cy="1477963"/>
          </a:xfrm>
        </p:spPr>
        <p:txBody>
          <a:bodyPr/>
          <a:lstStyle/>
          <a:p>
            <a:pPr fontAlgn="auto">
              <a:spcAft>
                <a:spcPts val="0"/>
              </a:spcAft>
              <a:defRPr/>
            </a:pPr>
            <a:endParaRPr lang="it-IT" altLang="it-IT"/>
          </a:p>
        </p:txBody>
      </p:sp>
      <p:sp>
        <p:nvSpPr>
          <p:cNvPr id="23554" name="Rectangle 3">
            <a:extLst>
              <a:ext uri="{FF2B5EF4-FFF2-40B4-BE49-F238E27FC236}">
                <a16:creationId xmlns:a16="http://schemas.microsoft.com/office/drawing/2014/main" id="{907B92B5-1071-11CD-8D13-69189CBA6C06}"/>
              </a:ext>
            </a:extLst>
          </p:cNvPr>
          <p:cNvSpPr>
            <a:spLocks noGrp="1" noChangeArrowheads="1"/>
          </p:cNvSpPr>
          <p:nvPr>
            <p:ph idx="1"/>
          </p:nvPr>
        </p:nvSpPr>
        <p:spPr>
          <a:xfrm>
            <a:off x="855663" y="2249488"/>
            <a:ext cx="7429500" cy="3541712"/>
          </a:xfrm>
        </p:spPr>
        <p:txBody>
          <a:bodyPr/>
          <a:lstStyle/>
          <a:p>
            <a:r xmlns:a="http://schemas.openxmlformats.org/drawingml/2006/main">
              <a:rPr lang="it" altLang="it-IT"/>
              <a:t>Il piano SQA definisce i mezzi che verranno utilizzati per garantire che il software sviluppato per un prodotto specifico soddisfi i requisiti dell'utente e sia della massima qualità possibile entro i limiti del progetto.</a:t>
            </a:r>
          </a:p>
        </p:txBody>
      </p:sp>
      <p:sp>
        <p:nvSpPr>
          <p:cNvPr id="23555" name="Segnaposto data 3">
            <a:extLst>
              <a:ext uri="{FF2B5EF4-FFF2-40B4-BE49-F238E27FC236}">
                <a16:creationId xmlns:a16="http://schemas.microsoft.com/office/drawing/2014/main" id="{54F37B46-F7B3-197F-82DF-CD3B804B2509}"/>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8878A52B-2AEB-7D42-9502-D7BF6BA96CB4}"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23556" name="Segnaposto numero diapositiva 4">
            <a:extLst>
              <a:ext uri="{FF2B5EF4-FFF2-40B4-BE49-F238E27FC236}">
                <a16:creationId xmlns:a16="http://schemas.microsoft.com/office/drawing/2014/main" id="{7725DFF4-131F-E4A3-AF60-351347C79B41}"/>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6D179D4B-F3F1-2F4B-B5CE-99654169804E}" type="slidenum">
              <a:rPr lang="en-US" altLang="it-IT" sz="900">
                <a:solidFill>
                  <a:srgbClr val="0000FF"/>
                </a:solidFill>
                <a:latin typeface="Times New Roman" panose="02020603050405020304" pitchFamily="18" charset="0"/>
              </a:rPr>
              <a:pPr fontAlgn="base">
                <a:spcBef>
                  <a:spcPct val="0"/>
                </a:spcBef>
                <a:spcAft>
                  <a:spcPct val="0"/>
                </a:spcAft>
              </a:pPr>
              <a:t>22</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D22C9A32-BAAE-DA8F-2FF7-A08317C19194}"/>
              </a:ext>
            </a:extLst>
          </p:cNvPr>
          <p:cNvSpPr>
            <a:spLocks noGrp="1" noChangeArrowheads="1"/>
          </p:cNvSpPr>
          <p:nvPr>
            <p:ph type="title"/>
          </p:nvPr>
        </p:nvSpPr>
        <p:spPr>
          <a:xfrm>
            <a:off x="855663" y="619125"/>
            <a:ext cx="7429500" cy="1477963"/>
          </a:xfrm>
        </p:spPr>
        <p:txBody>
          <a:bodyPr/>
          <a:lstStyle/>
          <a:p>
            <a:pPr fontAlgn="auto">
              <a:spcAft>
                <a:spcPts val="0"/>
              </a:spcAft>
              <a:defRPr/>
            </a:pPr>
            <a:endParaRPr lang="it-IT" altLang="it-IT"/>
          </a:p>
        </p:txBody>
      </p:sp>
      <p:sp>
        <p:nvSpPr>
          <p:cNvPr id="24578" name="Rectangle 3">
            <a:extLst>
              <a:ext uri="{FF2B5EF4-FFF2-40B4-BE49-F238E27FC236}">
                <a16:creationId xmlns:a16="http://schemas.microsoft.com/office/drawing/2014/main" id="{714ADDDE-4660-9A68-9951-F9A1386C5DBC}"/>
              </a:ext>
            </a:extLst>
          </p:cNvPr>
          <p:cNvSpPr>
            <a:spLocks noGrp="1" noChangeArrowheads="1"/>
          </p:cNvSpPr>
          <p:nvPr>
            <p:ph idx="1"/>
          </p:nvPr>
        </p:nvSpPr>
        <p:spPr>
          <a:xfrm>
            <a:off x="855663" y="2249488"/>
            <a:ext cx="7429500" cy="3541712"/>
          </a:xfrm>
        </p:spPr>
        <p:txBody>
          <a:bodyPr/>
          <a:lstStyle/>
          <a:p>
            <a:r xmlns:a="http://schemas.openxmlformats.org/drawingml/2006/main">
              <a:rPr lang="it" altLang="it-IT"/>
              <a:t>Per fare ciò, deve innanzitutto garantire che l'obiettivo di qualità sia chiaramente definito e compreso.</a:t>
            </a:r>
          </a:p>
        </p:txBody>
      </p:sp>
      <p:sp>
        <p:nvSpPr>
          <p:cNvPr id="24579" name="Segnaposto data 3">
            <a:extLst>
              <a:ext uri="{FF2B5EF4-FFF2-40B4-BE49-F238E27FC236}">
                <a16:creationId xmlns:a16="http://schemas.microsoft.com/office/drawing/2014/main" id="{4FE280F0-005E-8493-3868-7794755CBE97}"/>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C35FF594-6BB4-7144-A45B-B733ACAA8DCD}"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24580" name="Segnaposto numero diapositiva 4">
            <a:extLst>
              <a:ext uri="{FF2B5EF4-FFF2-40B4-BE49-F238E27FC236}">
                <a16:creationId xmlns:a16="http://schemas.microsoft.com/office/drawing/2014/main" id="{BC7CDB86-6709-D78B-581B-75F989018A44}"/>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D84F7DC3-7A14-CA46-B7A5-E8EF638564D4}" type="slidenum">
              <a:rPr lang="en-US" altLang="it-IT" sz="900">
                <a:solidFill>
                  <a:srgbClr val="0000FF"/>
                </a:solidFill>
                <a:latin typeface="Times New Roman" panose="02020603050405020304" pitchFamily="18" charset="0"/>
              </a:rPr>
              <a:pPr fontAlgn="base">
                <a:spcBef>
                  <a:spcPct val="0"/>
                </a:spcBef>
                <a:spcAft>
                  <a:spcPct val="0"/>
                </a:spcAft>
              </a:pPr>
              <a:t>23</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F4DF6030-65AF-0D1F-A746-2DAD49991399}"/>
              </a:ext>
            </a:extLst>
          </p:cNvPr>
          <p:cNvSpPr>
            <a:spLocks noGrp="1" noChangeArrowheads="1"/>
          </p:cNvSpPr>
          <p:nvPr>
            <p:ph type="title"/>
          </p:nvPr>
        </p:nvSpPr>
        <p:spPr>
          <a:xfrm>
            <a:off x="855663" y="619125"/>
            <a:ext cx="7429500" cy="1477963"/>
          </a:xfrm>
        </p:spPr>
        <p:txBody>
          <a:bodyPr/>
          <a:lstStyle/>
          <a:p>
            <a:pPr fontAlgn="auto">
              <a:spcAft>
                <a:spcPts val="0"/>
              </a:spcAft>
              <a:defRPr/>
            </a:pPr>
            <a:endParaRPr lang="it-IT" altLang="it-IT"/>
          </a:p>
        </p:txBody>
      </p:sp>
      <p:sp>
        <p:nvSpPr>
          <p:cNvPr id="25602" name="Rectangle 3">
            <a:extLst>
              <a:ext uri="{FF2B5EF4-FFF2-40B4-BE49-F238E27FC236}">
                <a16:creationId xmlns:a16="http://schemas.microsoft.com/office/drawing/2014/main" id="{04D4E6CA-C7C2-B073-4460-65704F4458E3}"/>
              </a:ext>
            </a:extLst>
          </p:cNvPr>
          <p:cNvSpPr>
            <a:spLocks noGrp="1" noChangeArrowheads="1"/>
          </p:cNvSpPr>
          <p:nvPr>
            <p:ph idx="1"/>
          </p:nvPr>
        </p:nvSpPr>
        <p:spPr>
          <a:xfrm>
            <a:off x="855663" y="2249488"/>
            <a:ext cx="7429500" cy="3541712"/>
          </a:xfrm>
        </p:spPr>
        <p:txBody>
          <a:bodyPr/>
          <a:lstStyle/>
          <a:p>
            <a:r xmlns:a="http://schemas.openxmlformats.org/drawingml/2006/main">
              <a:rPr lang="it" altLang="it-IT"/>
              <a:t>Deve considerare i piani di gestione, sviluppo e manutenzione del software.</a:t>
            </a:r>
          </a:p>
        </p:txBody>
      </p:sp>
      <p:sp>
        <p:nvSpPr>
          <p:cNvPr id="25603" name="Segnaposto data 3">
            <a:extLst>
              <a:ext uri="{FF2B5EF4-FFF2-40B4-BE49-F238E27FC236}">
                <a16:creationId xmlns:a16="http://schemas.microsoft.com/office/drawing/2014/main" id="{2CB10121-C0ED-541B-33E8-A6B25B1A2352}"/>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3C512FDC-5259-8346-91A6-167F06FB47A5}"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25604" name="Segnaposto numero diapositiva 4">
            <a:extLst>
              <a:ext uri="{FF2B5EF4-FFF2-40B4-BE49-F238E27FC236}">
                <a16:creationId xmlns:a16="http://schemas.microsoft.com/office/drawing/2014/main" id="{FE2C44B6-862D-0327-A20B-9544C66A7FE0}"/>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C85B2973-AE87-184F-A95E-5FCAA4D8ECF4}" type="slidenum">
              <a:rPr lang="en-US" altLang="it-IT" sz="900">
                <a:solidFill>
                  <a:srgbClr val="0000FF"/>
                </a:solidFill>
                <a:latin typeface="Times New Roman" panose="02020603050405020304" pitchFamily="18" charset="0"/>
              </a:rPr>
              <a:pPr fontAlgn="base">
                <a:spcBef>
                  <a:spcPct val="0"/>
                </a:spcBef>
                <a:spcAft>
                  <a:spcPct val="0"/>
                </a:spcAft>
              </a:pPr>
              <a:t>24</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362FD8DA-3CE4-122A-DC52-A5594EFB1C07}"/>
              </a:ext>
            </a:extLst>
          </p:cNvPr>
          <p:cNvSpPr>
            <a:spLocks noGrp="1" noChangeArrowheads="1"/>
          </p:cNvSpPr>
          <p:nvPr>
            <p:ph type="title"/>
          </p:nvPr>
        </p:nvSpPr>
        <p:spPr>
          <a:xfrm>
            <a:off x="855663" y="619125"/>
            <a:ext cx="7429500" cy="1477963"/>
          </a:xfrm>
        </p:spPr>
        <p:txBody>
          <a:bodyPr/>
          <a:lstStyle/>
          <a:p>
            <a:pPr fontAlgn="auto">
              <a:spcAft>
                <a:spcPts val="0"/>
              </a:spcAft>
              <a:defRPr/>
            </a:pPr>
            <a:endParaRPr lang="it-IT" altLang="it-IT"/>
          </a:p>
        </p:txBody>
      </p:sp>
      <p:sp>
        <p:nvSpPr>
          <p:cNvPr id="26626" name="Rectangle 3">
            <a:extLst>
              <a:ext uri="{FF2B5EF4-FFF2-40B4-BE49-F238E27FC236}">
                <a16:creationId xmlns:a16="http://schemas.microsoft.com/office/drawing/2014/main" id="{5B000662-AEDC-7E74-0CD1-1554B5F78C87}"/>
              </a:ext>
            </a:extLst>
          </p:cNvPr>
          <p:cNvSpPr>
            <a:spLocks noGrp="1" noChangeArrowheads="1"/>
          </p:cNvSpPr>
          <p:nvPr>
            <p:ph idx="1"/>
          </p:nvPr>
        </p:nvSpPr>
        <p:spPr>
          <a:xfrm>
            <a:off x="855663" y="2249488"/>
            <a:ext cx="7429500" cy="3541712"/>
          </a:xfrm>
        </p:spPr>
        <p:txBody>
          <a:bodyPr/>
          <a:lstStyle/>
          <a:p>
            <a:r xmlns:a="http://schemas.openxmlformats.org/drawingml/2006/main">
              <a:rPr lang="it" altLang="it-IT"/>
              <a:t>Fare riferimento allo standard (IEEE730-98) per i dettagli.</a:t>
            </a:r>
          </a:p>
        </p:txBody>
      </p:sp>
      <p:sp>
        <p:nvSpPr>
          <p:cNvPr id="26627" name="Segnaposto data 3">
            <a:extLst>
              <a:ext uri="{FF2B5EF4-FFF2-40B4-BE49-F238E27FC236}">
                <a16:creationId xmlns:a16="http://schemas.microsoft.com/office/drawing/2014/main" id="{8EABFA23-89F7-462C-13A1-F7232A34C667}"/>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CDC703B2-B81D-8047-8726-1A2C3750BADD}"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26628" name="Segnaposto numero diapositiva 4">
            <a:extLst>
              <a:ext uri="{FF2B5EF4-FFF2-40B4-BE49-F238E27FC236}">
                <a16:creationId xmlns:a16="http://schemas.microsoft.com/office/drawing/2014/main" id="{CEF00BF4-758B-A520-A23D-9BDC73DF37CF}"/>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EAF0ED4F-E9FA-E94E-9D6C-93688F3D393D}" type="slidenum">
              <a:rPr lang="en-US" altLang="it-IT" sz="900">
                <a:solidFill>
                  <a:srgbClr val="0000FF"/>
                </a:solidFill>
                <a:latin typeface="Times New Roman" panose="02020603050405020304" pitchFamily="18" charset="0"/>
              </a:rPr>
              <a:pPr fontAlgn="base">
                <a:spcBef>
                  <a:spcPct val="0"/>
                </a:spcBef>
                <a:spcAft>
                  <a:spcPct val="0"/>
                </a:spcAft>
              </a:pPr>
              <a:t>25</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368BC14B-CA87-DFAB-A8FD-6F7285C95923}"/>
              </a:ext>
            </a:extLst>
          </p:cNvPr>
          <p:cNvSpPr>
            <a:spLocks noGrp="1" noChangeArrowheads="1"/>
          </p:cNvSpPr>
          <p:nvPr>
            <p:ph type="title"/>
          </p:nvPr>
        </p:nvSpPr>
        <p:spPr>
          <a:xfrm>
            <a:off x="855663" y="619125"/>
            <a:ext cx="7429500" cy="1477963"/>
          </a:xfrm>
        </p:spPr>
        <p:txBody>
          <a:bodyPr/>
          <a:lstStyle/>
          <a:p>
            <a:pPr fontAlgn="auto">
              <a:spcAft>
                <a:spcPts val="0"/>
              </a:spcAft>
              <a:defRPr/>
            </a:pPr>
            <a:endParaRPr lang="it-IT" altLang="it-IT"/>
          </a:p>
        </p:txBody>
      </p:sp>
      <p:sp>
        <p:nvSpPr>
          <p:cNvPr id="27650" name="Rectangle 3">
            <a:extLst>
              <a:ext uri="{FF2B5EF4-FFF2-40B4-BE49-F238E27FC236}">
                <a16:creationId xmlns:a16="http://schemas.microsoft.com/office/drawing/2014/main" id="{1EB51A08-B1EA-B7EB-A495-CF5977554106}"/>
              </a:ext>
            </a:extLst>
          </p:cNvPr>
          <p:cNvSpPr>
            <a:spLocks noGrp="1" noChangeArrowheads="1"/>
          </p:cNvSpPr>
          <p:nvPr>
            <p:ph idx="1"/>
          </p:nvPr>
        </p:nvSpPr>
        <p:spPr>
          <a:xfrm>
            <a:off x="855663" y="2249488"/>
            <a:ext cx="7429500" cy="3541712"/>
          </a:xfrm>
        </p:spPr>
        <p:txBody>
          <a:bodyPr/>
          <a:lstStyle/>
          <a:p>
            <a:r xmlns:a="http://schemas.openxmlformats.org/drawingml/2006/main">
              <a:rPr lang="it" altLang="it-IT"/>
              <a:t>Le attività e i compiti specifici per la qualità sono definiti, con i loro costi e requisiti di risorse, i loro obiettivi generali di gestione e il loro programma in relazione a tali obiettivi nei piani di gestione, sviluppo o manutenzione dell'ingegneria del software.</a:t>
            </a:r>
          </a:p>
        </p:txBody>
      </p:sp>
      <p:sp>
        <p:nvSpPr>
          <p:cNvPr id="27651" name="Segnaposto data 3">
            <a:extLst>
              <a:ext uri="{FF2B5EF4-FFF2-40B4-BE49-F238E27FC236}">
                <a16:creationId xmlns:a16="http://schemas.microsoft.com/office/drawing/2014/main" id="{4FF650DE-7A4E-8F2D-C953-C35CC5AD4369}"/>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A7B36830-C4C9-BF41-90BF-1E3E2F341F40}"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27652" name="Segnaposto numero diapositiva 4">
            <a:extLst>
              <a:ext uri="{FF2B5EF4-FFF2-40B4-BE49-F238E27FC236}">
                <a16:creationId xmlns:a16="http://schemas.microsoft.com/office/drawing/2014/main" id="{2011C251-98A9-BCDE-47D9-6F58E5EE59FA}"/>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980240F2-BA65-A643-A7B5-7C9223A24E49}" type="slidenum">
              <a:rPr lang="en-US" altLang="it-IT" sz="900">
                <a:solidFill>
                  <a:srgbClr val="0000FF"/>
                </a:solidFill>
                <a:latin typeface="Times New Roman" panose="02020603050405020304" pitchFamily="18" charset="0"/>
              </a:rPr>
              <a:pPr fontAlgn="base">
                <a:spcBef>
                  <a:spcPct val="0"/>
                </a:spcBef>
                <a:spcAft>
                  <a:spcPct val="0"/>
                </a:spcAft>
              </a:pPr>
              <a:t>26</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F286A408-62E3-B538-F0B6-134966FBE889}"/>
              </a:ext>
            </a:extLst>
          </p:cNvPr>
          <p:cNvSpPr>
            <a:spLocks noGrp="1" noChangeArrowheads="1"/>
          </p:cNvSpPr>
          <p:nvPr>
            <p:ph type="title"/>
          </p:nvPr>
        </p:nvSpPr>
        <p:spPr>
          <a:xfrm>
            <a:off x="855663" y="619125"/>
            <a:ext cx="7429500" cy="1477963"/>
          </a:xfrm>
        </p:spPr>
        <p:txBody>
          <a:bodyPr/>
          <a:lstStyle/>
          <a:p>
            <a:pPr fontAlgn="auto">
              <a:spcAft>
                <a:spcPts val="0"/>
              </a:spcAft>
              <a:defRPr/>
            </a:pPr>
            <a:endParaRPr lang="it-IT" altLang="it-IT"/>
          </a:p>
        </p:txBody>
      </p:sp>
      <p:sp>
        <p:nvSpPr>
          <p:cNvPr id="28674" name="Rectangle 3">
            <a:extLst>
              <a:ext uri="{FF2B5EF4-FFF2-40B4-BE49-F238E27FC236}">
                <a16:creationId xmlns:a16="http://schemas.microsoft.com/office/drawing/2014/main" id="{583BC4AA-FA4F-09AB-3B1A-EB312485CD80}"/>
              </a:ext>
            </a:extLst>
          </p:cNvPr>
          <p:cNvSpPr>
            <a:spLocks noGrp="1" noChangeArrowheads="1"/>
          </p:cNvSpPr>
          <p:nvPr>
            <p:ph idx="1"/>
          </p:nvPr>
        </p:nvSpPr>
        <p:spPr>
          <a:xfrm>
            <a:off x="855663" y="2249488"/>
            <a:ext cx="7429500" cy="3541712"/>
          </a:xfrm>
        </p:spPr>
        <p:txBody>
          <a:bodyPr/>
          <a:lstStyle/>
          <a:p>
            <a:r xmlns:a="http://schemas.openxmlformats.org/drawingml/2006/main">
              <a:rPr lang="it" altLang="it-IT"/>
              <a:t>Il piano SQA deve essere coerente con il piano di gestione della configurazione software (fare riferimento a Software Configuration Management KA).</a:t>
            </a:r>
          </a:p>
        </p:txBody>
      </p:sp>
      <p:sp>
        <p:nvSpPr>
          <p:cNvPr id="28675" name="Segnaposto data 3">
            <a:extLst>
              <a:ext uri="{FF2B5EF4-FFF2-40B4-BE49-F238E27FC236}">
                <a16:creationId xmlns:a16="http://schemas.microsoft.com/office/drawing/2014/main" id="{AB7ADBB1-A9D1-267F-4132-2137662AC857}"/>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31E48B15-E0C5-104B-BAD3-17E31F7D9057}"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28676" name="Segnaposto numero diapositiva 4">
            <a:extLst>
              <a:ext uri="{FF2B5EF4-FFF2-40B4-BE49-F238E27FC236}">
                <a16:creationId xmlns:a16="http://schemas.microsoft.com/office/drawing/2014/main" id="{A633C252-DD28-3BC3-E688-7199F9D4F039}"/>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0BA350BC-CC7D-544A-8A07-60A0077A0CD7}" type="slidenum">
              <a:rPr lang="en-US" altLang="it-IT" sz="900">
                <a:solidFill>
                  <a:srgbClr val="0000FF"/>
                </a:solidFill>
                <a:latin typeface="Times New Roman" panose="02020603050405020304" pitchFamily="18" charset="0"/>
              </a:rPr>
              <a:pPr fontAlgn="base">
                <a:spcBef>
                  <a:spcPct val="0"/>
                </a:spcBef>
                <a:spcAft>
                  <a:spcPct val="0"/>
                </a:spcAft>
              </a:pPr>
              <a:t>27</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676E6A48-1E94-0B66-6F3A-30E31D85F8AA}"/>
              </a:ext>
            </a:extLst>
          </p:cNvPr>
          <p:cNvSpPr>
            <a:spLocks noGrp="1" noChangeArrowheads="1"/>
          </p:cNvSpPr>
          <p:nvPr>
            <p:ph type="title"/>
          </p:nvPr>
        </p:nvSpPr>
        <p:spPr>
          <a:xfrm>
            <a:off x="855663" y="619125"/>
            <a:ext cx="7429500" cy="1477963"/>
          </a:xfrm>
        </p:spPr>
        <p:txBody>
          <a:bodyPr/>
          <a:lstStyle/>
          <a:p>
            <a:pPr fontAlgn="auto">
              <a:spcAft>
                <a:spcPts val="0"/>
              </a:spcAft>
              <a:defRPr/>
            </a:pPr>
            <a:endParaRPr lang="it-IT" altLang="it-IT"/>
          </a:p>
        </p:txBody>
      </p:sp>
      <p:sp>
        <p:nvSpPr>
          <p:cNvPr id="29698" name="Rectangle 3">
            <a:extLst>
              <a:ext uri="{FF2B5EF4-FFF2-40B4-BE49-F238E27FC236}">
                <a16:creationId xmlns:a16="http://schemas.microsoft.com/office/drawing/2014/main" id="{50C4A5F0-D036-8FDB-D450-D44C55E928A7}"/>
              </a:ext>
            </a:extLst>
          </p:cNvPr>
          <p:cNvSpPr>
            <a:spLocks noGrp="1" noChangeArrowheads="1"/>
          </p:cNvSpPr>
          <p:nvPr>
            <p:ph idx="1"/>
          </p:nvPr>
        </p:nvSpPr>
        <p:spPr>
          <a:xfrm>
            <a:off x="855663" y="2249488"/>
            <a:ext cx="7429500" cy="3541712"/>
          </a:xfrm>
        </p:spPr>
        <p:txBody>
          <a:bodyPr/>
          <a:lstStyle/>
          <a:p>
            <a:r xmlns:a="http://schemas.openxmlformats.org/drawingml/2006/main">
              <a:rPr lang="it" altLang="it-IT"/>
              <a:t>Il piano SQA identifica i documenti, gli standard, le pratiche e le convenzioni che regolano il progetto e il modo in cui saranno verificati e monitorati per garantire l'adeguatezza e la conformità.</a:t>
            </a:r>
          </a:p>
        </p:txBody>
      </p:sp>
      <p:sp>
        <p:nvSpPr>
          <p:cNvPr id="29699" name="Segnaposto data 3">
            <a:extLst>
              <a:ext uri="{FF2B5EF4-FFF2-40B4-BE49-F238E27FC236}">
                <a16:creationId xmlns:a16="http://schemas.microsoft.com/office/drawing/2014/main" id="{58387776-7D91-0C36-D782-D388977DE799}"/>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FD810658-EC2A-9448-99DB-5CE779D52A00}"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29700" name="Segnaposto numero diapositiva 4">
            <a:extLst>
              <a:ext uri="{FF2B5EF4-FFF2-40B4-BE49-F238E27FC236}">
                <a16:creationId xmlns:a16="http://schemas.microsoft.com/office/drawing/2014/main" id="{59A4AA16-02D3-7D44-17C4-D2CDF4F71DBA}"/>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B1A92FEB-66E8-8341-87D9-445D441E9101}" type="slidenum">
              <a:rPr lang="en-US" altLang="it-IT" sz="900">
                <a:solidFill>
                  <a:srgbClr val="0000FF"/>
                </a:solidFill>
                <a:latin typeface="Times New Roman" panose="02020603050405020304" pitchFamily="18" charset="0"/>
              </a:rPr>
              <a:pPr fontAlgn="base">
                <a:spcBef>
                  <a:spcPct val="0"/>
                </a:spcBef>
                <a:spcAft>
                  <a:spcPct val="0"/>
                </a:spcAft>
              </a:pPr>
              <a:t>28</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377D423B-7C72-A477-3C6A-4DD39CBEC33E}"/>
              </a:ext>
            </a:extLst>
          </p:cNvPr>
          <p:cNvSpPr>
            <a:spLocks noGrp="1" noChangeArrowheads="1"/>
          </p:cNvSpPr>
          <p:nvPr>
            <p:ph type="title"/>
          </p:nvPr>
        </p:nvSpPr>
        <p:spPr>
          <a:xfrm>
            <a:off x="855663" y="619125"/>
            <a:ext cx="7429500" cy="1477963"/>
          </a:xfrm>
        </p:spPr>
        <p:txBody>
          <a:bodyPr/>
          <a:lstStyle/>
          <a:p>
            <a:pPr fontAlgn="auto">
              <a:spcAft>
                <a:spcPts val="0"/>
              </a:spcAft>
              <a:defRPr/>
            </a:pPr>
            <a:endParaRPr lang="it-IT" altLang="it-IT"/>
          </a:p>
        </p:txBody>
      </p:sp>
      <p:sp>
        <p:nvSpPr>
          <p:cNvPr id="30722" name="Rectangle 3">
            <a:extLst>
              <a:ext uri="{FF2B5EF4-FFF2-40B4-BE49-F238E27FC236}">
                <a16:creationId xmlns:a16="http://schemas.microsoft.com/office/drawing/2014/main" id="{276625FC-7200-691E-C30F-6505C5AB62EE}"/>
              </a:ext>
            </a:extLst>
          </p:cNvPr>
          <p:cNvSpPr>
            <a:spLocks noGrp="1" noChangeArrowheads="1"/>
          </p:cNvSpPr>
          <p:nvPr>
            <p:ph idx="1"/>
          </p:nvPr>
        </p:nvSpPr>
        <p:spPr>
          <a:xfrm>
            <a:off x="855663" y="2249488"/>
            <a:ext cx="7429500" cy="3541712"/>
          </a:xfrm>
        </p:spPr>
        <p:txBody>
          <a:bodyPr/>
          <a:lstStyle/>
          <a:p>
            <a:pPr xmlns:a="http://schemas.openxmlformats.org/drawingml/2006/main">
              <a:lnSpc>
                <a:spcPct val="90000"/>
              </a:lnSpc>
            </a:pPr>
            <a:r xmlns:a="http://schemas.openxmlformats.org/drawingml/2006/main">
              <a:rPr lang="it" altLang="it-IT"/>
              <a:t>Il piano SQA identifica inoltre misure, tecniche statistiche, procedure per la segnalazione dei problemi e azioni correttive, risorse come strumenti, tecniche e metodologie, sicurezza per i supporti fisici, formazione e reportistica e documentazione SQA.</a:t>
            </a:r>
          </a:p>
        </p:txBody>
      </p:sp>
      <p:sp>
        <p:nvSpPr>
          <p:cNvPr id="30723" name="Segnaposto data 3">
            <a:extLst>
              <a:ext uri="{FF2B5EF4-FFF2-40B4-BE49-F238E27FC236}">
                <a16:creationId xmlns:a16="http://schemas.microsoft.com/office/drawing/2014/main" id="{59AF2438-D72D-29F7-8C1E-2E42BBC95C7E}"/>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B0C605FE-06A6-AD40-973C-68C455B8E907}"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30724" name="Segnaposto numero diapositiva 4">
            <a:extLst>
              <a:ext uri="{FF2B5EF4-FFF2-40B4-BE49-F238E27FC236}">
                <a16:creationId xmlns:a16="http://schemas.microsoft.com/office/drawing/2014/main" id="{7BD512A5-0C73-43C1-BBBE-99AEB9437323}"/>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657E9121-70FD-5A44-B344-3871D0D5D361}" type="slidenum">
              <a:rPr lang="en-US" altLang="it-IT" sz="900">
                <a:solidFill>
                  <a:srgbClr val="0000FF"/>
                </a:solidFill>
                <a:latin typeface="Times New Roman" panose="02020603050405020304" pitchFamily="18" charset="0"/>
              </a:rPr>
              <a:pPr fontAlgn="base">
                <a:spcBef>
                  <a:spcPct val="0"/>
                </a:spcBef>
                <a:spcAft>
                  <a:spcPct val="0"/>
                </a:spcAft>
              </a:pPr>
              <a:t>29</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6617B2DC-5938-2F68-D9E9-1F70F1F1CFBC}"/>
              </a:ext>
            </a:extLst>
          </p:cNvPr>
          <p:cNvSpPr>
            <a:spLocks noGrp="1" noChangeArrowheads="1"/>
          </p:cNvSpPr>
          <p:nvPr>
            <p:ph type="title"/>
          </p:nvPr>
        </p:nvSpPr>
        <p:spPr>
          <a:xfrm>
            <a:off x="855663" y="619125"/>
            <a:ext cx="7429500" cy="1477963"/>
          </a:xfrm>
        </p:spPr>
        <p:txBody>
          <a:bodyPr/>
          <a:lstStyle/>
          <a:p>
            <a:pPr xmlns:a="http://schemas.openxmlformats.org/drawingml/2006/main" fontAlgn="auto">
              <a:spcAft>
                <a:spcPts val="0"/>
              </a:spcAft>
              <a:defRPr/>
            </a:pPr>
            <a:r xmlns:a="http://schemas.openxmlformats.org/drawingml/2006/main">
              <a:rPr lang="it" altLang="it-IT" dirty="0"/>
              <a:t>Attributi di qualità del software</a:t>
            </a:r>
            <a:br xmlns:a="http://schemas.openxmlformats.org/drawingml/2006/main">
              <a:rPr lang="en-US" altLang="it-IT" dirty="0"/>
            </a:br>
            <a:endParaRPr xmlns:a="http://schemas.openxmlformats.org/drawingml/2006/main" lang="en-US" altLang="it-IT" sz="1200" dirty="0"/>
          </a:p>
        </p:txBody>
      </p:sp>
      <p:pic>
        <p:nvPicPr>
          <p:cNvPr id="4098" name="Picture 5" descr="Table 1: Software Quality Models">
            <a:extLst>
              <a:ext uri="{FF2B5EF4-FFF2-40B4-BE49-F238E27FC236}">
                <a16:creationId xmlns:a16="http://schemas.microsoft.com/office/drawing/2014/main" id="{3C5E7BDF-D4CA-14D8-CD79-527CB3EF79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52625" y="1768475"/>
            <a:ext cx="4811713"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Segnaposto data 3">
            <a:extLst>
              <a:ext uri="{FF2B5EF4-FFF2-40B4-BE49-F238E27FC236}">
                <a16:creationId xmlns:a16="http://schemas.microsoft.com/office/drawing/2014/main" id="{9837C924-E694-2CCE-0FFC-1FABDB2371B6}"/>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D51DF771-586B-354E-A954-BA37C1C500E3}"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4100" name="Segnaposto numero diapositiva 4">
            <a:extLst>
              <a:ext uri="{FF2B5EF4-FFF2-40B4-BE49-F238E27FC236}">
                <a16:creationId xmlns:a16="http://schemas.microsoft.com/office/drawing/2014/main" id="{20915A6C-EF21-5C05-04F7-F3747216B98B}"/>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57AAE723-8F07-4340-A88F-9C84EB7F154D}" type="slidenum">
              <a:rPr lang="en-US" altLang="it-IT" sz="900">
                <a:solidFill>
                  <a:srgbClr val="0000FF"/>
                </a:solidFill>
                <a:latin typeface="Times New Roman" panose="02020603050405020304" pitchFamily="18" charset="0"/>
              </a:rPr>
              <a:pPr fontAlgn="base">
                <a:spcBef>
                  <a:spcPct val="0"/>
                </a:spcBef>
                <a:spcAft>
                  <a:spcPct val="0"/>
                </a:spcAft>
              </a:pPr>
              <a:t>3</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a:extLst>
              <a:ext uri="{FF2B5EF4-FFF2-40B4-BE49-F238E27FC236}">
                <a16:creationId xmlns:a16="http://schemas.microsoft.com/office/drawing/2014/main" id="{364C30EC-C768-4CAB-83A7-DEBDC810576A}"/>
              </a:ext>
            </a:extLst>
          </p:cNvPr>
          <p:cNvSpPr>
            <a:spLocks noGrp="1" noChangeArrowheads="1"/>
          </p:cNvSpPr>
          <p:nvPr>
            <p:ph idx="1"/>
          </p:nvPr>
        </p:nvSpPr>
        <p:spPr>
          <a:xfrm>
            <a:off x="855663" y="2249488"/>
            <a:ext cx="7429500" cy="3541712"/>
          </a:xfrm>
        </p:spPr>
        <p:txBody>
          <a:bodyPr/>
          <a:lstStyle/>
          <a:p>
            <a:r xmlns:a="http://schemas.openxmlformats.org/drawingml/2006/main">
              <a:rPr lang="it" altLang="it-IT"/>
              <a:t>Inoltre, il piano SQA riguarda le attività di garanzia della qualità del software di qualsiasi altro tipo di attività descritto nei piani software, come l'approvvigionamento del software del fornitore per il progetto o l'installazione di software commerciale off-the-shelf (COTS) e l'assistenza dopo la consegna di il software.</a:t>
            </a:r>
          </a:p>
        </p:txBody>
      </p:sp>
      <p:sp>
        <p:nvSpPr>
          <p:cNvPr id="31746" name="Segnaposto data 3">
            <a:extLst>
              <a:ext uri="{FF2B5EF4-FFF2-40B4-BE49-F238E27FC236}">
                <a16:creationId xmlns:a16="http://schemas.microsoft.com/office/drawing/2014/main" id="{BD073993-E4C4-94BC-47BB-5E90C9D60986}"/>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97BE35EA-4276-C347-8F88-343DB86CEB03}"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31747" name="Segnaposto numero diapositiva 4">
            <a:extLst>
              <a:ext uri="{FF2B5EF4-FFF2-40B4-BE49-F238E27FC236}">
                <a16:creationId xmlns:a16="http://schemas.microsoft.com/office/drawing/2014/main" id="{46404B1C-EF8C-6FDD-2380-7B4D9459EF96}"/>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E8D04152-FDA9-E142-ABF3-BA670AA39EBD}" type="slidenum">
              <a:rPr lang="en-US" altLang="it-IT" sz="900">
                <a:solidFill>
                  <a:srgbClr val="0000FF"/>
                </a:solidFill>
                <a:latin typeface="Times New Roman" panose="02020603050405020304" pitchFamily="18" charset="0"/>
              </a:rPr>
              <a:pPr fontAlgn="base">
                <a:spcBef>
                  <a:spcPct val="0"/>
                </a:spcBef>
                <a:spcAft>
                  <a:spcPct val="0"/>
                </a:spcAft>
              </a:pPr>
              <a:t>30</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CC51AD80-5036-D0C0-2777-AC8AC281EDA3}"/>
              </a:ext>
            </a:extLst>
          </p:cNvPr>
          <p:cNvSpPr>
            <a:spLocks noGrp="1" noChangeArrowheads="1"/>
          </p:cNvSpPr>
          <p:nvPr>
            <p:ph type="title"/>
          </p:nvPr>
        </p:nvSpPr>
        <p:spPr>
          <a:xfrm>
            <a:off x="855663" y="619125"/>
            <a:ext cx="7429500" cy="1477963"/>
          </a:xfrm>
        </p:spPr>
        <p:txBody>
          <a:bodyPr/>
          <a:lstStyle/>
          <a:p>
            <a:pPr fontAlgn="auto">
              <a:spcAft>
                <a:spcPts val="0"/>
              </a:spcAft>
              <a:defRPr/>
            </a:pPr>
            <a:endParaRPr lang="it-IT" altLang="it-IT"/>
          </a:p>
        </p:txBody>
      </p:sp>
      <p:sp>
        <p:nvSpPr>
          <p:cNvPr id="32770" name="Rectangle 3">
            <a:extLst>
              <a:ext uri="{FF2B5EF4-FFF2-40B4-BE49-F238E27FC236}">
                <a16:creationId xmlns:a16="http://schemas.microsoft.com/office/drawing/2014/main" id="{DAD71488-B0DD-4885-70E4-76BAE6BFF85E}"/>
              </a:ext>
            </a:extLst>
          </p:cNvPr>
          <p:cNvSpPr>
            <a:spLocks noGrp="1" noChangeArrowheads="1"/>
          </p:cNvSpPr>
          <p:nvPr>
            <p:ph idx="1"/>
          </p:nvPr>
        </p:nvSpPr>
        <p:spPr>
          <a:xfrm>
            <a:off x="855663" y="2249488"/>
            <a:ext cx="7429500" cy="3541712"/>
          </a:xfrm>
        </p:spPr>
        <p:txBody>
          <a:bodyPr/>
          <a:lstStyle/>
          <a:p>
            <a:r xmlns:a="http://schemas.openxmlformats.org/drawingml/2006/main">
              <a:rPr lang="it" altLang="it-IT"/>
              <a:t>Può anche contenere criteri di accettazione nonché attività di reporting e gestione che sono fondamentali per la qualità del software.</a:t>
            </a:r>
          </a:p>
        </p:txBody>
      </p:sp>
      <p:sp>
        <p:nvSpPr>
          <p:cNvPr id="32771" name="Segnaposto data 3">
            <a:extLst>
              <a:ext uri="{FF2B5EF4-FFF2-40B4-BE49-F238E27FC236}">
                <a16:creationId xmlns:a16="http://schemas.microsoft.com/office/drawing/2014/main" id="{EB013C5A-8559-6A6C-E078-B44A0C0ECD90}"/>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3D2645AA-708A-B74A-AC24-C2F30E197AA5}"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32772" name="Segnaposto numero diapositiva 4">
            <a:extLst>
              <a:ext uri="{FF2B5EF4-FFF2-40B4-BE49-F238E27FC236}">
                <a16:creationId xmlns:a16="http://schemas.microsoft.com/office/drawing/2014/main" id="{65208413-C8B0-8109-2A93-4479250E4404}"/>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8DAEC765-1DD2-4247-B6B8-0E8F60E8CA7A}" type="slidenum">
              <a:rPr lang="en-US" altLang="it-IT" sz="900">
                <a:solidFill>
                  <a:srgbClr val="0000FF"/>
                </a:solidFill>
                <a:latin typeface="Times New Roman" panose="02020603050405020304" pitchFamily="18" charset="0"/>
              </a:rPr>
              <a:pPr fontAlgn="base">
                <a:spcBef>
                  <a:spcPct val="0"/>
                </a:spcBef>
                <a:spcAft>
                  <a:spcPct val="0"/>
                </a:spcAft>
              </a:pPr>
              <a:t>31</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85F80459-5BA7-91F2-07FA-FD6A394ED296}"/>
              </a:ext>
            </a:extLst>
          </p:cNvPr>
          <p:cNvSpPr>
            <a:spLocks noGrp="1" noChangeArrowheads="1"/>
          </p:cNvSpPr>
          <p:nvPr>
            <p:ph type="title"/>
          </p:nvPr>
        </p:nvSpPr>
        <p:spPr>
          <a:xfrm>
            <a:off x="855663" y="619125"/>
            <a:ext cx="7429500" cy="1477963"/>
          </a:xfrm>
        </p:spPr>
        <p:txBody>
          <a:bodyPr/>
          <a:lstStyle/>
          <a:p>
            <a:pPr xmlns:a="http://schemas.openxmlformats.org/drawingml/2006/main" fontAlgn="auto">
              <a:spcAft>
                <a:spcPts val="0"/>
              </a:spcAft>
              <a:defRPr/>
            </a:pPr>
            <a:r xmlns:a="http://schemas.openxmlformats.org/drawingml/2006/main">
              <a:rPr lang="it" altLang="it-IT"/>
              <a:t>SQA (tramite IEEE)</a:t>
            </a:r>
          </a:p>
        </p:txBody>
      </p:sp>
      <p:sp>
        <p:nvSpPr>
          <p:cNvPr id="5122" name="Rectangle 3">
            <a:extLst>
              <a:ext uri="{FF2B5EF4-FFF2-40B4-BE49-F238E27FC236}">
                <a16:creationId xmlns:a16="http://schemas.microsoft.com/office/drawing/2014/main" id="{3450E0CE-E29A-57BB-4077-EA0EA3524CDE}"/>
              </a:ext>
            </a:extLst>
          </p:cNvPr>
          <p:cNvSpPr>
            <a:spLocks noGrp="1" noChangeArrowheads="1"/>
          </p:cNvSpPr>
          <p:nvPr>
            <p:ph idx="1"/>
          </p:nvPr>
        </p:nvSpPr>
        <p:spPr>
          <a:xfrm>
            <a:off x="855663" y="2249488"/>
            <a:ext cx="7429500" cy="3541712"/>
          </a:xfrm>
        </p:spPr>
        <p:txBody>
          <a:bodyPr/>
          <a:lstStyle/>
          <a:p>
            <a:pPr xmlns:a="http://schemas.openxmlformats.org/drawingml/2006/main">
              <a:lnSpc>
                <a:spcPct val="90000"/>
              </a:lnSpc>
            </a:pPr>
            <a:r xmlns:a="http://schemas.openxmlformats.org/drawingml/2006/main">
              <a:rPr lang="it" altLang="it-IT"/>
              <a:t>Un modello pianificato e sistematico di tutte le azioni necessarie per fornire un'adeguata sicurezza che un articolo o un prodotto sia conforme ai requisiti tecnici stabiliti.</a:t>
            </a:r>
          </a:p>
          <a:p>
            <a:pPr xmlns:a="http://schemas.openxmlformats.org/drawingml/2006/main">
              <a:lnSpc>
                <a:spcPct val="90000"/>
              </a:lnSpc>
            </a:pPr>
            <a:r xmlns:a="http://schemas.openxmlformats.org/drawingml/2006/main">
              <a:rPr lang="it" altLang="it-IT"/>
              <a:t>Un insieme di attività progettate per valutare il processo mediante il quale i prodotti vengono sviluppati o fabbricati. Contrasto con: controllo di qualità (1).</a:t>
            </a:r>
          </a:p>
        </p:txBody>
      </p:sp>
      <p:sp>
        <p:nvSpPr>
          <p:cNvPr id="5123" name="Segnaposto data 3">
            <a:extLst>
              <a:ext uri="{FF2B5EF4-FFF2-40B4-BE49-F238E27FC236}">
                <a16:creationId xmlns:a16="http://schemas.microsoft.com/office/drawing/2014/main" id="{767EA2AC-D2C8-963F-ADE0-28D3971FD56C}"/>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D4F0683C-54E6-A747-8499-6DF502ECE2A2}"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5124" name="Segnaposto numero diapositiva 4">
            <a:extLst>
              <a:ext uri="{FF2B5EF4-FFF2-40B4-BE49-F238E27FC236}">
                <a16:creationId xmlns:a16="http://schemas.microsoft.com/office/drawing/2014/main" id="{811418F1-79AB-F663-D8AC-BF8AB008A6BB}"/>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B0B18F5C-3A55-FF46-AE8D-966EAB2A43C6}" type="slidenum">
              <a:rPr lang="en-US" altLang="it-IT" sz="900">
                <a:solidFill>
                  <a:srgbClr val="0000FF"/>
                </a:solidFill>
                <a:latin typeface="Times New Roman" panose="02020603050405020304" pitchFamily="18" charset="0"/>
              </a:rPr>
              <a:pPr fontAlgn="base">
                <a:spcBef>
                  <a:spcPct val="0"/>
                </a:spcBef>
                <a:spcAft>
                  <a:spcPct val="0"/>
                </a:spcAft>
              </a:pPr>
              <a:t>4</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DC81186F-1148-0517-6622-7D9AECA1CA56}"/>
              </a:ext>
            </a:extLst>
          </p:cNvPr>
          <p:cNvSpPr>
            <a:spLocks noGrp="1" noChangeArrowheads="1"/>
          </p:cNvSpPr>
          <p:nvPr>
            <p:ph type="ctrTitle"/>
          </p:nvPr>
        </p:nvSpPr>
        <p:spPr>
          <a:xfrm>
            <a:off x="1657350" y="2455863"/>
            <a:ext cx="5829300" cy="1101725"/>
          </a:xfrm>
        </p:spPr>
        <p:txBody>
          <a:bodyPr anchor="ctr"/>
          <a:lstStyle/>
          <a:p>
            <a:pPr xmlns:a="http://schemas.openxmlformats.org/drawingml/2006/main" fontAlgn="auto">
              <a:spcAft>
                <a:spcPts val="0"/>
              </a:spcAft>
              <a:defRPr/>
            </a:pPr>
            <a:r xmlns:a="http://schemas.openxmlformats.org/drawingml/2006/main">
              <a:rPr lang="it" altLang="it-IT" sz="3000"/>
              <a:t>IEEE Std 730-2002 (Revisione di IEEE Std 730-1998)</a:t>
            </a:r>
          </a:p>
        </p:txBody>
      </p:sp>
      <p:sp>
        <p:nvSpPr>
          <p:cNvPr id="7173" name="Rectangle 4">
            <a:extLst>
              <a:ext uri="{FF2B5EF4-FFF2-40B4-BE49-F238E27FC236}">
                <a16:creationId xmlns:a16="http://schemas.microsoft.com/office/drawing/2014/main" id="{CDEFB6FB-F18D-BA4E-44D6-47E4484DCD3B}"/>
              </a:ext>
            </a:extLst>
          </p:cNvPr>
          <p:cNvSpPr>
            <a:spLocks noGrp="1" noChangeArrowheads="1"/>
          </p:cNvSpPr>
          <p:nvPr>
            <p:ph type="subTitle" idx="1"/>
          </p:nvPr>
        </p:nvSpPr>
        <p:spPr>
          <a:xfrm>
            <a:off x="2171700" y="3771900"/>
            <a:ext cx="4800600" cy="1314450"/>
          </a:xfrm>
        </p:spPr>
        <p:txBody>
          <a:bodyPr rtlCol="0"/>
          <a:lstStyle/>
          <a:p>
            <a:pPr xmlns:a="http://schemas.openxmlformats.org/drawingml/2006/main" fontAlgn="auto">
              <a:spcAft>
                <a:spcPts val="0"/>
              </a:spcAft>
              <a:defRPr/>
            </a:pPr>
            <a:r xmlns:a="http://schemas.openxmlformats.org/drawingml/2006/main">
              <a:rPr lang="it" altLang="it-IT" sz="2700"/>
              <a:t>Standard IEEE per i piani di garanzia della qualità del software</a:t>
            </a:r>
          </a:p>
        </p:txBody>
      </p:sp>
      <p:sp>
        <p:nvSpPr>
          <p:cNvPr id="6147" name="Segnaposto data 3">
            <a:extLst>
              <a:ext uri="{FF2B5EF4-FFF2-40B4-BE49-F238E27FC236}">
                <a16:creationId xmlns:a16="http://schemas.microsoft.com/office/drawing/2014/main" id="{497F801F-1CB6-82A8-DD4C-20D1541EE3ED}"/>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85496154-B6F6-A744-A91E-A8D50C01733D}"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6148" name="Segnaposto numero diapositiva 4">
            <a:extLst>
              <a:ext uri="{FF2B5EF4-FFF2-40B4-BE49-F238E27FC236}">
                <a16:creationId xmlns:a16="http://schemas.microsoft.com/office/drawing/2014/main" id="{98B75879-963D-4E64-446A-3895C9F3B47B}"/>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BEDED203-B2D7-F949-8443-C6749D451F76}" type="slidenum">
              <a:rPr lang="en-US" altLang="it-IT" sz="900">
                <a:solidFill>
                  <a:srgbClr val="0000FF"/>
                </a:solidFill>
                <a:latin typeface="Times New Roman" panose="02020603050405020304" pitchFamily="18" charset="0"/>
              </a:rPr>
              <a:pPr fontAlgn="base">
                <a:spcBef>
                  <a:spcPct val="0"/>
                </a:spcBef>
                <a:spcAft>
                  <a:spcPct val="0"/>
                </a:spcAft>
              </a:pPr>
              <a:t>5</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ECE8444B-254C-B25B-690F-A10F0294E337}"/>
              </a:ext>
            </a:extLst>
          </p:cNvPr>
          <p:cNvSpPr>
            <a:spLocks noGrp="1" noChangeArrowheads="1"/>
          </p:cNvSpPr>
          <p:nvPr>
            <p:ph type="title"/>
          </p:nvPr>
        </p:nvSpPr>
        <p:spPr/>
        <p:txBody>
          <a:bodyPr/>
          <a:lstStyle/>
          <a:p>
            <a:pPr xmlns:a="http://schemas.openxmlformats.org/drawingml/2006/main" fontAlgn="auto">
              <a:spcAft>
                <a:spcPts val="0"/>
              </a:spcAft>
              <a:defRPr/>
            </a:pPr>
            <a:r xmlns:a="http://schemas.openxmlformats.org/drawingml/2006/main">
              <a:rPr lang="it" altLang="it-IT"/>
              <a:t>Sezioni SQAP obbligatorie</a:t>
            </a:r>
          </a:p>
        </p:txBody>
      </p:sp>
      <p:sp>
        <p:nvSpPr>
          <p:cNvPr id="8197" name="Rectangle 3">
            <a:extLst>
              <a:ext uri="{FF2B5EF4-FFF2-40B4-BE49-F238E27FC236}">
                <a16:creationId xmlns:a16="http://schemas.microsoft.com/office/drawing/2014/main" id="{EEDC0AFC-F05A-8B8A-8EB0-507CDF00CBFE}"/>
              </a:ext>
            </a:extLst>
          </p:cNvPr>
          <p:cNvSpPr>
            <a:spLocks noGrp="1" noChangeArrowheads="1"/>
          </p:cNvSpPr>
          <p:nvPr>
            <p:ph sz="half" idx="1"/>
          </p:nvPr>
        </p:nvSpPr>
        <p:spPr>
          <a:xfrm>
            <a:off x="855663" y="2249488"/>
            <a:ext cx="3659187" cy="3541712"/>
          </a:xfrm>
        </p:spPr>
        <p:txBody>
          <a:bodyPr rtlCol="0">
            <a:normAutofit lnSpcReduction="10000"/>
          </a:bodyPr>
          <a:lstStyle/>
          <a:p>
            <a:pPr xmlns:a="http://schemas.openxmlformats.org/drawingml/2006/main" fontAlgn="auto">
              <a:lnSpc>
                <a:spcPct val="90000"/>
              </a:lnSpc>
              <a:spcAft>
                <a:spcPts val="0"/>
              </a:spcAft>
              <a:defRPr/>
            </a:pPr>
            <a:r xmlns:a="http://schemas.openxmlformats.org/drawingml/2006/main">
              <a:rPr lang="it" altLang="it-IT" sz="1800"/>
              <a:t>Scopo</a:t>
            </a:r>
          </a:p>
          <a:p>
            <a:pPr xmlns:a="http://schemas.openxmlformats.org/drawingml/2006/main" fontAlgn="auto">
              <a:lnSpc>
                <a:spcPct val="90000"/>
              </a:lnSpc>
              <a:spcAft>
                <a:spcPts val="0"/>
              </a:spcAft>
              <a:defRPr/>
            </a:pPr>
            <a:r xmlns:a="http://schemas.openxmlformats.org/drawingml/2006/main">
              <a:rPr lang="it" altLang="it-IT" sz="1800"/>
              <a:t>Documenti di riferimento</a:t>
            </a:r>
          </a:p>
          <a:p>
            <a:pPr xmlns:a="http://schemas.openxmlformats.org/drawingml/2006/main" fontAlgn="auto">
              <a:lnSpc>
                <a:spcPct val="90000"/>
              </a:lnSpc>
              <a:spcAft>
                <a:spcPts val="0"/>
              </a:spcAft>
              <a:defRPr/>
            </a:pPr>
            <a:r xmlns:a="http://schemas.openxmlformats.org/drawingml/2006/main">
              <a:rPr lang="it" altLang="it-IT" sz="1800"/>
              <a:t>Gestione</a:t>
            </a:r>
          </a:p>
          <a:p>
            <a:pPr xmlns:a="http://schemas.openxmlformats.org/drawingml/2006/main" fontAlgn="auto">
              <a:lnSpc>
                <a:spcPct val="90000"/>
              </a:lnSpc>
              <a:spcAft>
                <a:spcPts val="0"/>
              </a:spcAft>
              <a:defRPr/>
            </a:pPr>
            <a:r xmlns:a="http://schemas.openxmlformats.org/drawingml/2006/main">
              <a:rPr lang="it" altLang="it-IT" sz="1800"/>
              <a:t>Documentazione</a:t>
            </a:r>
          </a:p>
          <a:p>
            <a:pPr xmlns:a="http://schemas.openxmlformats.org/drawingml/2006/main" fontAlgn="auto">
              <a:lnSpc>
                <a:spcPct val="90000"/>
              </a:lnSpc>
              <a:spcAft>
                <a:spcPts val="0"/>
              </a:spcAft>
              <a:defRPr/>
            </a:pPr>
            <a:r xmlns:a="http://schemas.openxmlformats.org/drawingml/2006/main">
              <a:rPr lang="it" altLang="it-IT" sz="1800"/>
              <a:t>Standard, pratiche, convenzioni e metriche</a:t>
            </a:r>
          </a:p>
          <a:p>
            <a:pPr xmlns:a="http://schemas.openxmlformats.org/drawingml/2006/main" fontAlgn="auto">
              <a:lnSpc>
                <a:spcPct val="90000"/>
              </a:lnSpc>
              <a:spcAft>
                <a:spcPts val="0"/>
              </a:spcAft>
              <a:defRPr/>
            </a:pPr>
            <a:r xmlns:a="http://schemas.openxmlformats.org/drawingml/2006/main">
              <a:rPr lang="it" altLang="it-IT" sz="1800"/>
              <a:t>Test</a:t>
            </a:r>
          </a:p>
          <a:p>
            <a:pPr xmlns:a="http://schemas.openxmlformats.org/drawingml/2006/main" fontAlgn="auto">
              <a:lnSpc>
                <a:spcPct val="90000"/>
              </a:lnSpc>
              <a:spcAft>
                <a:spcPts val="0"/>
              </a:spcAft>
              <a:defRPr/>
            </a:pPr>
            <a:r xmlns:a="http://schemas.openxmlformats.org/drawingml/2006/main">
              <a:rPr lang="it" altLang="it-IT" sz="1800"/>
              <a:t>Segnalazione problemi e azioni correttive</a:t>
            </a:r>
          </a:p>
          <a:p>
            <a:pPr xmlns:a="http://schemas.openxmlformats.org/drawingml/2006/main" fontAlgn="auto">
              <a:lnSpc>
                <a:spcPct val="90000"/>
              </a:lnSpc>
              <a:spcAft>
                <a:spcPts val="0"/>
              </a:spcAft>
              <a:defRPr/>
            </a:pPr>
            <a:r xmlns:a="http://schemas.openxmlformats.org/drawingml/2006/main">
              <a:rPr lang="it" altLang="it-IT" sz="1800"/>
              <a:t>Strumenti, tecniche e metodologie</a:t>
            </a:r>
          </a:p>
        </p:txBody>
      </p:sp>
      <p:sp>
        <p:nvSpPr>
          <p:cNvPr id="8198" name="Rectangle 4">
            <a:extLst>
              <a:ext uri="{FF2B5EF4-FFF2-40B4-BE49-F238E27FC236}">
                <a16:creationId xmlns:a16="http://schemas.microsoft.com/office/drawing/2014/main" id="{CA5D11EC-8BEE-F337-20D7-91B10C492218}"/>
              </a:ext>
            </a:extLst>
          </p:cNvPr>
          <p:cNvSpPr>
            <a:spLocks noGrp="1" noChangeArrowheads="1"/>
          </p:cNvSpPr>
          <p:nvPr>
            <p:ph sz="half" idx="2"/>
          </p:nvPr>
        </p:nvSpPr>
        <p:spPr>
          <a:xfrm>
            <a:off x="4629150" y="2249488"/>
            <a:ext cx="3656013" cy="3541712"/>
          </a:xfrm>
        </p:spPr>
        <p:txBody>
          <a:bodyPr rtlCol="0">
            <a:normAutofit lnSpcReduction="10000"/>
          </a:bodyPr>
          <a:lstStyle/>
          <a:p>
            <a:pPr xmlns:a="http://schemas.openxmlformats.org/drawingml/2006/main" fontAlgn="auto">
              <a:lnSpc>
                <a:spcPct val="90000"/>
              </a:lnSpc>
              <a:spcAft>
                <a:spcPts val="0"/>
              </a:spcAft>
              <a:defRPr/>
            </a:pPr>
            <a:r xmlns:a="http://schemas.openxmlformats.org/drawingml/2006/main">
              <a:rPr lang="it" altLang="it-IT" sz="1800"/>
              <a:t>Controllo multimediale</a:t>
            </a:r>
          </a:p>
          <a:p>
            <a:pPr xmlns:a="http://schemas.openxmlformats.org/drawingml/2006/main" fontAlgn="auto">
              <a:lnSpc>
                <a:spcPct val="90000"/>
              </a:lnSpc>
              <a:spcAft>
                <a:spcPts val="0"/>
              </a:spcAft>
              <a:defRPr/>
            </a:pPr>
            <a:r xmlns:a="http://schemas.openxmlformats.org/drawingml/2006/main">
              <a:rPr lang="it" altLang="it-IT" sz="1800"/>
              <a:t>Controllo dei fornitori</a:t>
            </a:r>
          </a:p>
          <a:p>
            <a:pPr xmlns:a="http://schemas.openxmlformats.org/drawingml/2006/main" fontAlgn="auto">
              <a:lnSpc>
                <a:spcPct val="90000"/>
              </a:lnSpc>
              <a:spcAft>
                <a:spcPts val="0"/>
              </a:spcAft>
              <a:defRPr/>
            </a:pPr>
            <a:r xmlns:a="http://schemas.openxmlformats.org/drawingml/2006/main">
              <a:rPr lang="it" altLang="it-IT" sz="1800"/>
              <a:t>Raccolta, manutenzione e conservazione dei documenti</a:t>
            </a:r>
          </a:p>
          <a:p>
            <a:pPr xmlns:a="http://schemas.openxmlformats.org/drawingml/2006/main" fontAlgn="auto">
              <a:lnSpc>
                <a:spcPct val="90000"/>
              </a:lnSpc>
              <a:spcAft>
                <a:spcPts val="0"/>
              </a:spcAft>
              <a:defRPr/>
            </a:pPr>
            <a:r xmlns:a="http://schemas.openxmlformats.org/drawingml/2006/main">
              <a:rPr lang="it" altLang="it-IT" sz="1800"/>
              <a:t>Formazione</a:t>
            </a:r>
          </a:p>
          <a:p>
            <a:pPr xmlns:a="http://schemas.openxmlformats.org/drawingml/2006/main" fontAlgn="auto">
              <a:lnSpc>
                <a:spcPct val="90000"/>
              </a:lnSpc>
              <a:spcAft>
                <a:spcPts val="0"/>
              </a:spcAft>
              <a:defRPr/>
            </a:pPr>
            <a:r xmlns:a="http://schemas.openxmlformats.org/drawingml/2006/main">
              <a:rPr lang="it" altLang="it-IT" sz="1800"/>
              <a:t>Gestione del rischio</a:t>
            </a:r>
          </a:p>
          <a:p>
            <a:pPr xmlns:a="http://schemas.openxmlformats.org/drawingml/2006/main" fontAlgn="auto">
              <a:lnSpc>
                <a:spcPct val="90000"/>
              </a:lnSpc>
              <a:spcAft>
                <a:spcPts val="0"/>
              </a:spcAft>
              <a:defRPr/>
            </a:pPr>
            <a:r xmlns:a="http://schemas.openxmlformats.org/drawingml/2006/main">
              <a:rPr lang="it" altLang="it-IT" sz="1800"/>
              <a:t>Glossario</a:t>
            </a:r>
          </a:p>
          <a:p>
            <a:pPr xmlns:a="http://schemas.openxmlformats.org/drawingml/2006/main" fontAlgn="auto">
              <a:lnSpc>
                <a:spcPct val="90000"/>
              </a:lnSpc>
              <a:spcAft>
                <a:spcPts val="0"/>
              </a:spcAft>
              <a:defRPr/>
            </a:pPr>
            <a:r xmlns:a="http://schemas.openxmlformats.org/drawingml/2006/main">
              <a:rPr lang="it" altLang="it-IT" sz="1800"/>
              <a:t>Procedura e cronologia delle modifiche SQAP</a:t>
            </a:r>
          </a:p>
        </p:txBody>
      </p:sp>
      <p:sp>
        <p:nvSpPr>
          <p:cNvPr id="7172" name="Segnaposto data 4">
            <a:extLst>
              <a:ext uri="{FF2B5EF4-FFF2-40B4-BE49-F238E27FC236}">
                <a16:creationId xmlns:a16="http://schemas.microsoft.com/office/drawing/2014/main" id="{9C1B91C4-2CEA-01E5-496B-39CB425E9B5F}"/>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0640A5F7-7415-CB48-9241-67993CA6478B}"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7173" name="Segnaposto numero diapositiva 5">
            <a:extLst>
              <a:ext uri="{FF2B5EF4-FFF2-40B4-BE49-F238E27FC236}">
                <a16:creationId xmlns:a16="http://schemas.microsoft.com/office/drawing/2014/main" id="{6D6CE775-B268-63C1-78A6-B26A3AD4C62B}"/>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33176817-7022-5745-854A-3389CA560FEC}" type="slidenum">
              <a:rPr lang="en-US" altLang="it-IT" sz="900">
                <a:solidFill>
                  <a:srgbClr val="0000FF"/>
                </a:solidFill>
                <a:latin typeface="Times New Roman" panose="02020603050405020304" pitchFamily="18" charset="0"/>
              </a:rPr>
              <a:pPr fontAlgn="base">
                <a:spcBef>
                  <a:spcPct val="0"/>
                </a:spcBef>
                <a:spcAft>
                  <a:spcPct val="0"/>
                </a:spcAft>
              </a:pPr>
              <a:t>6</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D0A43A6A-5404-4E68-C2F7-C905A26235C5}"/>
              </a:ext>
            </a:extLst>
          </p:cNvPr>
          <p:cNvSpPr>
            <a:spLocks noGrp="1" noChangeArrowheads="1"/>
          </p:cNvSpPr>
          <p:nvPr>
            <p:ph type="title"/>
          </p:nvPr>
        </p:nvSpPr>
        <p:spPr>
          <a:xfrm>
            <a:off x="855663" y="619125"/>
            <a:ext cx="7429500" cy="1477963"/>
          </a:xfrm>
        </p:spPr>
        <p:txBody>
          <a:bodyPr/>
          <a:lstStyle/>
          <a:p>
            <a:pPr xmlns:a="http://schemas.openxmlformats.org/drawingml/2006/main" fontAlgn="auto">
              <a:spcAft>
                <a:spcPts val="0"/>
              </a:spcAft>
              <a:defRPr/>
            </a:pPr>
            <a:r xmlns:a="http://schemas.openxmlformats.org/drawingml/2006/main">
              <a:rPr lang="it" altLang="it-IT"/>
              <a:t>4.4 Documentazione (sezione 4 dello SQAP)</a:t>
            </a:r>
          </a:p>
        </p:txBody>
      </p:sp>
      <p:sp>
        <p:nvSpPr>
          <p:cNvPr id="9221" name="Rectangle 3">
            <a:extLst>
              <a:ext uri="{FF2B5EF4-FFF2-40B4-BE49-F238E27FC236}">
                <a16:creationId xmlns:a16="http://schemas.microsoft.com/office/drawing/2014/main" id="{BFD6DC61-05E9-2ED8-D69C-4E49A3EBDD99}"/>
              </a:ext>
            </a:extLst>
          </p:cNvPr>
          <p:cNvSpPr>
            <a:spLocks noGrp="1" noChangeArrowheads="1"/>
          </p:cNvSpPr>
          <p:nvPr>
            <p:ph idx="1"/>
          </p:nvPr>
        </p:nvSpPr>
        <p:spPr>
          <a:xfrm>
            <a:off x="855663" y="2249488"/>
            <a:ext cx="7429500" cy="3541712"/>
          </a:xfrm>
        </p:spPr>
        <p:txBody>
          <a:bodyPr rtlCol="0">
            <a:normAutofit fontScale="70000" lnSpcReduction="20000"/>
          </a:bodyPr>
          <a:lstStyle/>
          <a:p>
            <a:pPr xmlns:a="http://schemas.openxmlformats.org/drawingml/2006/main" fontAlgn="auto">
              <a:lnSpc>
                <a:spcPct val="80000"/>
              </a:lnSpc>
              <a:spcAft>
                <a:spcPts val="0"/>
              </a:spcAft>
              <a:defRPr/>
            </a:pPr>
            <a:r xmlns:a="http://schemas.openxmlformats.org/drawingml/2006/main">
              <a:rPr lang="it" altLang="it-IT"/>
              <a:t>4.4.2.1 Descrizione dei requisiti software (SRD)</a:t>
            </a:r>
          </a:p>
          <a:p>
            <a:pPr xmlns:a="http://schemas.openxmlformats.org/drawingml/2006/main" fontAlgn="auto">
              <a:lnSpc>
                <a:spcPct val="80000"/>
              </a:lnSpc>
              <a:spcAft>
                <a:spcPts val="0"/>
              </a:spcAft>
              <a:defRPr/>
            </a:pPr>
            <a:r xmlns:a="http://schemas.openxmlformats.org/drawingml/2006/main">
              <a:rPr lang="it" altLang="it-IT"/>
              <a:t>4.4.2.2 Descrizione del progetto del software (SDD)</a:t>
            </a:r>
          </a:p>
          <a:p>
            <a:pPr xmlns:a="http://schemas.openxmlformats.org/drawingml/2006/main" fontAlgn="auto">
              <a:lnSpc>
                <a:spcPct val="80000"/>
              </a:lnSpc>
              <a:spcAft>
                <a:spcPts val="0"/>
              </a:spcAft>
              <a:defRPr/>
            </a:pPr>
            <a:r xmlns:a="http://schemas.openxmlformats.org/drawingml/2006/main">
              <a:rPr lang="it" altLang="it-IT"/>
              <a:t>4.4.2.3 Piani di verifica e validazione</a:t>
            </a:r>
          </a:p>
          <a:p>
            <a:pPr xmlns:a="http://schemas.openxmlformats.org/drawingml/2006/main" fontAlgn="auto">
              <a:lnSpc>
                <a:spcPct val="80000"/>
              </a:lnSpc>
              <a:spcAft>
                <a:spcPts val="0"/>
              </a:spcAft>
              <a:defRPr/>
            </a:pPr>
            <a:r xmlns:a="http://schemas.openxmlformats.org/drawingml/2006/main">
              <a:rPr lang="it" altLang="it-IT"/>
              <a:t>4.4.2.4 Rapporto sui risultati della verifica e rapporto sui risultati della convalida</a:t>
            </a:r>
          </a:p>
          <a:p>
            <a:pPr xmlns:a="http://schemas.openxmlformats.org/drawingml/2006/main" fontAlgn="auto">
              <a:lnSpc>
                <a:spcPct val="80000"/>
              </a:lnSpc>
              <a:spcAft>
                <a:spcPts val="0"/>
              </a:spcAft>
              <a:defRPr/>
            </a:pPr>
            <a:r xmlns:a="http://schemas.openxmlformats.org/drawingml/2006/main">
              <a:rPr lang="it" altLang="it-IT"/>
              <a:t>4.4.2.5 Documentazione utente</a:t>
            </a:r>
          </a:p>
          <a:p>
            <a:pPr xmlns:a="http://schemas.openxmlformats.org/drawingml/2006/main" fontAlgn="auto">
              <a:lnSpc>
                <a:spcPct val="80000"/>
              </a:lnSpc>
              <a:spcAft>
                <a:spcPts val="0"/>
              </a:spcAft>
              <a:defRPr/>
            </a:pPr>
            <a:r xmlns:a="http://schemas.openxmlformats.org/drawingml/2006/main">
              <a:rPr lang="it" altLang="it-IT"/>
              <a:t>4.4.2.6 Piano di gestione della configurazione software (SCMP)</a:t>
            </a:r>
          </a:p>
          <a:p>
            <a:pPr xmlns:a="http://schemas.openxmlformats.org/drawingml/2006/main" fontAlgn="auto">
              <a:lnSpc>
                <a:spcPct val="80000"/>
              </a:lnSpc>
              <a:spcAft>
                <a:spcPts val="0"/>
              </a:spcAft>
              <a:defRPr/>
            </a:pPr>
            <a:r xmlns:a="http://schemas.openxmlformats.org/drawingml/2006/main">
              <a:rPr lang="it" altLang="it-IT"/>
              <a:t>4.4.3 Altra documentazione</a:t>
            </a:r>
          </a:p>
          <a:p>
            <a:pPr xmlns:a="http://schemas.openxmlformats.org/drawingml/2006/main" lvl="1" fontAlgn="auto">
              <a:lnSpc>
                <a:spcPct val="80000"/>
              </a:lnSpc>
              <a:spcAft>
                <a:spcPts val="0"/>
              </a:spcAft>
              <a:defRPr/>
            </a:pPr>
            <a:r xmlns:a="http://schemas.openxmlformats.org/drawingml/2006/main">
              <a:rPr lang="it" altLang="it-IT"/>
              <a:t>a) Piano del processo di sviluppo</a:t>
            </a:r>
          </a:p>
          <a:p>
            <a:pPr xmlns:a="http://schemas.openxmlformats.org/drawingml/2006/main" lvl="1" fontAlgn="auto">
              <a:lnSpc>
                <a:spcPct val="80000"/>
              </a:lnSpc>
              <a:spcAft>
                <a:spcPts val="0"/>
              </a:spcAft>
              <a:defRPr/>
            </a:pPr>
            <a:r xmlns:a="http://schemas.openxmlformats.org/drawingml/2006/main">
              <a:rPr lang="it" altLang="it-IT"/>
              <a:t>b) Descrizione degli standard di sviluppo del software</a:t>
            </a:r>
          </a:p>
          <a:p>
            <a:pPr xmlns:a="http://schemas.openxmlformats.org/drawingml/2006/main" lvl="1" fontAlgn="auto">
              <a:lnSpc>
                <a:spcPct val="80000"/>
              </a:lnSpc>
              <a:spcAft>
                <a:spcPts val="0"/>
              </a:spcAft>
              <a:defRPr/>
            </a:pPr>
            <a:r xmlns:a="http://schemas.openxmlformats.org/drawingml/2006/main">
              <a:rPr lang="it" altLang="it-IT"/>
              <a:t>c) Descrizione di metodi/procedure/strumenti di ingegneria del software</a:t>
            </a:r>
          </a:p>
          <a:p>
            <a:pPr xmlns:a="http://schemas.openxmlformats.org/drawingml/2006/main" lvl="1" fontAlgn="auto">
              <a:lnSpc>
                <a:spcPct val="80000"/>
              </a:lnSpc>
              <a:spcAft>
                <a:spcPts val="0"/>
              </a:spcAft>
              <a:defRPr/>
            </a:pPr>
            <a:r xmlns:a="http://schemas.openxmlformats.org/drawingml/2006/main">
              <a:rPr lang="it" altLang="it-IT"/>
              <a:t>d) Piano di gestione del progetto software (vedere IEEE Std 1058™-1998 [B13])</a:t>
            </a:r>
          </a:p>
          <a:p>
            <a:pPr xmlns:a="http://schemas.openxmlformats.org/drawingml/2006/main" lvl="1" fontAlgn="auto">
              <a:lnSpc>
                <a:spcPct val="80000"/>
              </a:lnSpc>
              <a:spcAft>
                <a:spcPts val="0"/>
              </a:spcAft>
              <a:defRPr/>
            </a:pPr>
            <a:r xmlns:a="http://schemas.openxmlformats.org/drawingml/2006/main">
              <a:rPr lang="it" altLang="it-IT"/>
              <a:t>e) Piano di manutenzione (vedere IEEE Std 1219™-1998 [B15])</a:t>
            </a:r>
          </a:p>
          <a:p>
            <a:pPr xmlns:a="http://schemas.openxmlformats.org/drawingml/2006/main" lvl="1" fontAlgn="auto">
              <a:lnSpc>
                <a:spcPct val="80000"/>
              </a:lnSpc>
              <a:spcAft>
                <a:spcPts val="0"/>
              </a:spcAft>
              <a:defRPr/>
            </a:pPr>
            <a:r xmlns:a="http://schemas.openxmlformats.org/drawingml/2006/main">
              <a:rPr lang="it" altLang="it-IT"/>
              <a:t>f) Piani di sicurezza del software (vedere IEEE Std 1228™-1994 [B16])</a:t>
            </a:r>
          </a:p>
          <a:p>
            <a:pPr xmlns:a="http://schemas.openxmlformats.org/drawingml/2006/main" lvl="1" fontAlgn="auto">
              <a:lnSpc>
                <a:spcPct val="80000"/>
              </a:lnSpc>
              <a:spcAft>
                <a:spcPts val="0"/>
              </a:spcAft>
              <a:defRPr/>
            </a:pPr>
            <a:r xmlns:a="http://schemas.openxmlformats.org/drawingml/2006/main">
              <a:rPr lang="it" altLang="it-IT"/>
              <a:t>g) Piano di integrazione software</a:t>
            </a:r>
          </a:p>
        </p:txBody>
      </p:sp>
      <p:sp>
        <p:nvSpPr>
          <p:cNvPr id="8195" name="Segnaposto data 3">
            <a:extLst>
              <a:ext uri="{FF2B5EF4-FFF2-40B4-BE49-F238E27FC236}">
                <a16:creationId xmlns:a16="http://schemas.microsoft.com/office/drawing/2014/main" id="{B3E78A16-5C46-24EB-8C0A-856A287338B1}"/>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76908E29-0803-9D4A-8FE0-706165787548}"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8196" name="Segnaposto numero diapositiva 4">
            <a:extLst>
              <a:ext uri="{FF2B5EF4-FFF2-40B4-BE49-F238E27FC236}">
                <a16:creationId xmlns:a16="http://schemas.microsoft.com/office/drawing/2014/main" id="{4B1AF871-81F2-C1DF-D7DF-0ECEE90D38B8}"/>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BEDE9038-A88B-294A-9699-0CAC7E991518}" type="slidenum">
              <a:rPr lang="en-US" altLang="it-IT" sz="900">
                <a:solidFill>
                  <a:srgbClr val="0000FF"/>
                </a:solidFill>
                <a:latin typeface="Times New Roman" panose="02020603050405020304" pitchFamily="18" charset="0"/>
              </a:rPr>
              <a:pPr fontAlgn="base">
                <a:spcBef>
                  <a:spcPct val="0"/>
                </a:spcBef>
                <a:spcAft>
                  <a:spcPct val="0"/>
                </a:spcAft>
              </a:pPr>
              <a:t>7</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5979B890-3933-E20F-78F2-A72C46DDC464}"/>
              </a:ext>
            </a:extLst>
          </p:cNvPr>
          <p:cNvSpPr>
            <a:spLocks noGrp="1" noChangeArrowheads="1"/>
          </p:cNvSpPr>
          <p:nvPr>
            <p:ph type="title"/>
          </p:nvPr>
        </p:nvSpPr>
        <p:spPr>
          <a:xfrm>
            <a:off x="855663" y="619125"/>
            <a:ext cx="7429500" cy="1477963"/>
          </a:xfrm>
        </p:spPr>
        <p:txBody>
          <a:bodyPr/>
          <a:lstStyle/>
          <a:p>
            <a:pPr xmlns:a="http://schemas.openxmlformats.org/drawingml/2006/main" fontAlgn="auto">
              <a:spcAft>
                <a:spcPts val="0"/>
              </a:spcAft>
              <a:defRPr/>
            </a:pPr>
            <a:r xmlns:a="http://schemas.openxmlformats.org/drawingml/2006/main">
              <a:rPr lang="it" altLang="it-IT" sz="2100"/>
              <a:t>4.5 Standard, pratiche, convenzioni e metriche (sezione 5 dello SQAP)</a:t>
            </a:r>
          </a:p>
        </p:txBody>
      </p:sp>
      <p:sp>
        <p:nvSpPr>
          <p:cNvPr id="10245" name="Rectangle 3">
            <a:extLst>
              <a:ext uri="{FF2B5EF4-FFF2-40B4-BE49-F238E27FC236}">
                <a16:creationId xmlns:a16="http://schemas.microsoft.com/office/drawing/2014/main" id="{237B73BE-2A97-167B-7AF5-D2316071E56B}"/>
              </a:ext>
            </a:extLst>
          </p:cNvPr>
          <p:cNvSpPr>
            <a:spLocks noGrp="1" noChangeArrowheads="1"/>
          </p:cNvSpPr>
          <p:nvPr>
            <p:ph idx="1"/>
          </p:nvPr>
        </p:nvSpPr>
        <p:spPr>
          <a:xfrm>
            <a:off x="855663" y="2249488"/>
            <a:ext cx="7429500" cy="3541712"/>
          </a:xfrm>
        </p:spPr>
        <p:txBody>
          <a:bodyPr rtlCol="0">
            <a:normAutofit/>
          </a:bodyPr>
          <a:lstStyle/>
          <a:p>
            <a:pPr xmlns:a="http://schemas.openxmlformats.org/drawingml/2006/main" fontAlgn="auto">
              <a:lnSpc>
                <a:spcPct val="80000"/>
              </a:lnSpc>
              <a:spcAft>
                <a:spcPts val="0"/>
              </a:spcAft>
              <a:defRPr/>
            </a:pPr>
            <a:r xmlns:a="http://schemas.openxmlformats.org/drawingml/2006/main">
              <a:rPr lang="it" altLang="it-IT" sz="1800"/>
              <a:t>4.5.1 Scopo</a:t>
            </a:r>
          </a:p>
          <a:p>
            <a:pPr xmlns:a="http://schemas.openxmlformats.org/drawingml/2006/main" fontAlgn="auto">
              <a:lnSpc>
                <a:spcPct val="80000"/>
              </a:lnSpc>
              <a:spcAft>
                <a:spcPts val="0"/>
              </a:spcAft>
              <a:defRPr/>
            </a:pPr>
            <a:r xmlns:a="http://schemas.openxmlformats.org/drawingml/2006/main">
              <a:rPr lang="it" altLang="it-IT" sz="1800"/>
              <a:t>4.5.2 Contenuto</a:t>
            </a:r>
          </a:p>
          <a:p>
            <a:pPr xmlns:a="http://schemas.openxmlformats.org/drawingml/2006/main" lvl="1" fontAlgn="auto">
              <a:lnSpc>
                <a:spcPct val="80000"/>
              </a:lnSpc>
              <a:spcAft>
                <a:spcPts val="0"/>
              </a:spcAft>
              <a:defRPr/>
            </a:pPr>
            <a:r xmlns:a="http://schemas.openxmlformats.org/drawingml/2006/main">
              <a:rPr lang="it" altLang="it-IT" sz="1500"/>
              <a:t>Gli argomenti trattati includeranno le attività tecniche, di progettazione e di programmazione di base coinvolte, come la documentazione, la denominazione delle variabili e dei moduli, la programmazione, l'ispezione e il collaudo. Devono essere fornite almeno le seguenti informazioni (vedere IEEE Std 982.1™-1988 [B6] e IEEE Std 982.2™-1988 [B7]):</a:t>
            </a:r>
          </a:p>
          <a:p>
            <a:pPr xmlns:a="http://schemas.openxmlformats.org/drawingml/2006/main" lvl="2" fontAlgn="auto">
              <a:lnSpc>
                <a:spcPct val="80000"/>
              </a:lnSpc>
              <a:spcAft>
                <a:spcPts val="0"/>
              </a:spcAft>
              <a:defRPr/>
            </a:pPr>
            <a:r xmlns:a="http://schemas.openxmlformats.org/drawingml/2006/main">
              <a:rPr lang="it" altLang="it-IT" sz="1350"/>
              <a:t>a) Standard di documentazione</a:t>
            </a:r>
          </a:p>
          <a:p>
            <a:pPr xmlns:a="http://schemas.openxmlformats.org/drawingml/2006/main" lvl="2" fontAlgn="auto">
              <a:lnSpc>
                <a:spcPct val="80000"/>
              </a:lnSpc>
              <a:spcAft>
                <a:spcPts val="0"/>
              </a:spcAft>
              <a:defRPr/>
            </a:pPr>
            <a:r xmlns:a="http://schemas.openxmlformats.org/drawingml/2006/main">
              <a:rPr lang="it" altLang="it-IT" sz="1350"/>
              <a:t>b) Norme di progettazione</a:t>
            </a:r>
          </a:p>
          <a:p>
            <a:pPr xmlns:a="http://schemas.openxmlformats.org/drawingml/2006/main" lvl="2" fontAlgn="auto">
              <a:lnSpc>
                <a:spcPct val="80000"/>
              </a:lnSpc>
              <a:spcAft>
                <a:spcPts val="0"/>
              </a:spcAft>
              <a:defRPr/>
            </a:pPr>
            <a:r xmlns:a="http://schemas.openxmlformats.org/drawingml/2006/main">
              <a:rPr lang="it" altLang="it-IT" sz="1350"/>
              <a:t>c) Standard di codifica</a:t>
            </a:r>
          </a:p>
          <a:p>
            <a:pPr xmlns:a="http://schemas.openxmlformats.org/drawingml/2006/main" lvl="2" fontAlgn="auto">
              <a:lnSpc>
                <a:spcPct val="80000"/>
              </a:lnSpc>
              <a:spcAft>
                <a:spcPts val="0"/>
              </a:spcAft>
              <a:defRPr/>
            </a:pPr>
            <a:r xmlns:a="http://schemas.openxmlformats.org/drawingml/2006/main">
              <a:rPr lang="it" altLang="it-IT" sz="1350"/>
              <a:t>d) Standard di commento</a:t>
            </a:r>
          </a:p>
          <a:p>
            <a:pPr xmlns:a="http://schemas.openxmlformats.org/drawingml/2006/main" lvl="2" fontAlgn="auto">
              <a:lnSpc>
                <a:spcPct val="80000"/>
              </a:lnSpc>
              <a:spcAft>
                <a:spcPts val="0"/>
              </a:spcAft>
              <a:defRPr/>
            </a:pPr>
            <a:r xmlns:a="http://schemas.openxmlformats.org/drawingml/2006/main">
              <a:rPr lang="it" altLang="it-IT" sz="1350"/>
              <a:t>e) Norme e pratiche di prova</a:t>
            </a:r>
          </a:p>
          <a:p>
            <a:pPr xmlns:a="http://schemas.openxmlformats.org/drawingml/2006/main" lvl="2" fontAlgn="auto">
              <a:lnSpc>
                <a:spcPct val="80000"/>
              </a:lnSpc>
              <a:spcAft>
                <a:spcPts val="0"/>
              </a:spcAft>
              <a:defRPr/>
            </a:pPr>
            <a:r xmlns:a="http://schemas.openxmlformats.org/drawingml/2006/main">
              <a:rPr lang="it" altLang="it-IT" sz="1350"/>
              <a:t>f) Prodotto selezionato per la garanzia della qualità del software e metriche di processo</a:t>
            </a:r>
          </a:p>
        </p:txBody>
      </p:sp>
      <p:sp>
        <p:nvSpPr>
          <p:cNvPr id="9219" name="Segnaposto data 3">
            <a:extLst>
              <a:ext uri="{FF2B5EF4-FFF2-40B4-BE49-F238E27FC236}">
                <a16:creationId xmlns:a16="http://schemas.microsoft.com/office/drawing/2014/main" id="{A66B3E10-2A6C-9477-5EB4-2E2F935B3A87}"/>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0B0C778B-CF64-EA47-A1ED-64FFA0A29CF1}"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9220" name="Segnaposto numero diapositiva 4">
            <a:extLst>
              <a:ext uri="{FF2B5EF4-FFF2-40B4-BE49-F238E27FC236}">
                <a16:creationId xmlns:a16="http://schemas.microsoft.com/office/drawing/2014/main" id="{E526A3A0-E1CF-C9CD-9CA1-DF2F13444DF7}"/>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FAA2CCA5-BC39-D543-8947-230EB368FCE2}" type="slidenum">
              <a:rPr lang="en-US" altLang="it-IT" sz="900">
                <a:solidFill>
                  <a:srgbClr val="0000FF"/>
                </a:solidFill>
                <a:latin typeface="Times New Roman" panose="02020603050405020304" pitchFamily="18" charset="0"/>
              </a:rPr>
              <a:pPr fontAlgn="base">
                <a:spcBef>
                  <a:spcPct val="0"/>
                </a:spcBef>
                <a:spcAft>
                  <a:spcPct val="0"/>
                </a:spcAft>
              </a:pPr>
              <a:t>8</a:t>
            </a:fld>
            <a:endParaRPr lang="en-US" altLang="it-IT" sz="900">
              <a:solidFill>
                <a:srgbClr val="0000FF"/>
              </a:solidFill>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D37F2123-AB4B-0FC0-E77D-B6D7E4037811}"/>
              </a:ext>
            </a:extLst>
          </p:cNvPr>
          <p:cNvSpPr>
            <a:spLocks noGrp="1" noChangeArrowheads="1"/>
          </p:cNvSpPr>
          <p:nvPr>
            <p:ph type="title"/>
          </p:nvPr>
        </p:nvSpPr>
        <p:spPr>
          <a:xfrm>
            <a:off x="855663" y="619125"/>
            <a:ext cx="7429500" cy="1477963"/>
          </a:xfrm>
        </p:spPr>
        <p:txBody>
          <a:bodyPr/>
          <a:lstStyle/>
          <a:p>
            <a:pPr xmlns:a="http://schemas.openxmlformats.org/drawingml/2006/main" fontAlgn="auto">
              <a:spcAft>
                <a:spcPts val="0"/>
              </a:spcAft>
              <a:defRPr/>
            </a:pPr>
            <a:r xmlns:a="http://schemas.openxmlformats.org/drawingml/2006/main">
              <a:rPr lang="it" altLang="it-IT"/>
              <a:t>4.6 Revisioni del software (sezione 6 dello SQAP)</a:t>
            </a:r>
          </a:p>
        </p:txBody>
      </p:sp>
      <p:sp>
        <p:nvSpPr>
          <p:cNvPr id="11269" name="Rectangle 3">
            <a:extLst>
              <a:ext uri="{FF2B5EF4-FFF2-40B4-BE49-F238E27FC236}">
                <a16:creationId xmlns:a16="http://schemas.microsoft.com/office/drawing/2014/main" id="{BB1696DB-2F80-9D78-DC4F-0513A94BC45C}"/>
              </a:ext>
            </a:extLst>
          </p:cNvPr>
          <p:cNvSpPr>
            <a:spLocks noGrp="1" noChangeArrowheads="1"/>
          </p:cNvSpPr>
          <p:nvPr>
            <p:ph idx="1"/>
          </p:nvPr>
        </p:nvSpPr>
        <p:spPr>
          <a:xfrm>
            <a:off x="855663" y="2249488"/>
            <a:ext cx="7429500" cy="3541712"/>
          </a:xfrm>
        </p:spPr>
        <p:txBody>
          <a:bodyPr rtlCol="0">
            <a:normAutofit lnSpcReduction="10000"/>
          </a:bodyPr>
          <a:lstStyle/>
          <a:p>
            <a:pPr xmlns:a="http://schemas.openxmlformats.org/drawingml/2006/main" fontAlgn="auto">
              <a:lnSpc>
                <a:spcPct val="80000"/>
              </a:lnSpc>
              <a:spcAft>
                <a:spcPts val="0"/>
              </a:spcAft>
              <a:defRPr/>
            </a:pPr>
            <a:r xmlns:a="http://schemas.openxmlformats.org/drawingml/2006/main">
              <a:rPr lang="it" altLang="it-IT" sz="1350"/>
              <a:t>4.6.1 Finalità</a:t>
            </a:r>
          </a:p>
          <a:p>
            <a:pPr xmlns:a="http://schemas.openxmlformats.org/drawingml/2006/main" fontAlgn="auto">
              <a:lnSpc>
                <a:spcPct val="80000"/>
              </a:lnSpc>
              <a:spcAft>
                <a:spcPts val="0"/>
              </a:spcAft>
              <a:defRPr/>
            </a:pPr>
            <a:r xmlns:a="http://schemas.openxmlformats.org/drawingml/2006/main">
              <a:rPr lang="it" altLang="it-IT" sz="1350"/>
              <a:t>4.6.2 Requisiti minimi</a:t>
            </a:r>
          </a:p>
          <a:p>
            <a:pPr xmlns:a="http://schemas.openxmlformats.org/drawingml/2006/main" lvl="1" fontAlgn="auto">
              <a:lnSpc>
                <a:spcPct val="80000"/>
              </a:lnSpc>
              <a:spcAft>
                <a:spcPts val="0"/>
              </a:spcAft>
              <a:defRPr/>
            </a:pPr>
            <a:r xmlns:a="http://schemas.openxmlformats.org/drawingml/2006/main">
              <a:rPr lang="it" altLang="it-IT" sz="1200"/>
              <a:t>4.6.2.1 Revisione delle specifiche del software (SSR)</a:t>
            </a:r>
          </a:p>
          <a:p>
            <a:pPr xmlns:a="http://schemas.openxmlformats.org/drawingml/2006/main" lvl="1" fontAlgn="auto">
              <a:lnSpc>
                <a:spcPct val="80000"/>
              </a:lnSpc>
              <a:spcAft>
                <a:spcPts val="0"/>
              </a:spcAft>
              <a:defRPr/>
            </a:pPr>
            <a:r xmlns:a="http://schemas.openxmlformats.org/drawingml/2006/main">
              <a:rPr lang="it" altLang="it-IT" sz="1200"/>
              <a:t>4.6.2.2 Revisione del progetto dell'architettura (ADR)</a:t>
            </a:r>
          </a:p>
          <a:p>
            <a:pPr xmlns:a="http://schemas.openxmlformats.org/drawingml/2006/main" lvl="1" fontAlgn="auto">
              <a:lnSpc>
                <a:spcPct val="80000"/>
              </a:lnSpc>
              <a:spcAft>
                <a:spcPts val="0"/>
              </a:spcAft>
              <a:defRPr/>
            </a:pPr>
            <a:r xmlns:a="http://schemas.openxmlformats.org/drawingml/2006/main">
              <a:rPr lang="it" altLang="it-IT" sz="1200"/>
              <a:t>4.6.2.3 Revisione dettagliata del progetto (DDR)</a:t>
            </a:r>
          </a:p>
          <a:p>
            <a:pPr xmlns:a="http://schemas.openxmlformats.org/drawingml/2006/main" lvl="1" fontAlgn="auto">
              <a:lnSpc>
                <a:spcPct val="80000"/>
              </a:lnSpc>
              <a:spcAft>
                <a:spcPts val="0"/>
              </a:spcAft>
              <a:defRPr/>
            </a:pPr>
            <a:r xmlns:a="http://schemas.openxmlformats.org/drawingml/2006/main">
              <a:rPr lang="it" altLang="it-IT" sz="1200"/>
              <a:t>4.6.2.4 Revisione del piano di verifica e validazione</a:t>
            </a:r>
          </a:p>
          <a:p>
            <a:pPr xmlns:a="http://schemas.openxmlformats.org/drawingml/2006/main" lvl="1" fontAlgn="auto">
              <a:lnSpc>
                <a:spcPct val="80000"/>
              </a:lnSpc>
              <a:spcAft>
                <a:spcPts val="0"/>
              </a:spcAft>
              <a:defRPr/>
            </a:pPr>
            <a:r xmlns:a="http://schemas.openxmlformats.org/drawingml/2006/main">
              <a:rPr lang="it" altLang="it-IT" sz="1200"/>
              <a:t>4.6.2.5 Audit funzionale</a:t>
            </a:r>
          </a:p>
          <a:p>
            <a:pPr xmlns:a="http://schemas.openxmlformats.org/drawingml/2006/main" lvl="1" fontAlgn="auto">
              <a:lnSpc>
                <a:spcPct val="80000"/>
              </a:lnSpc>
              <a:spcAft>
                <a:spcPts val="0"/>
              </a:spcAft>
              <a:defRPr/>
            </a:pPr>
            <a:r xmlns:a="http://schemas.openxmlformats.org/drawingml/2006/main">
              <a:rPr lang="it" altLang="it-IT" sz="1200"/>
              <a:t>4.6.2.6 Audit fisico</a:t>
            </a:r>
          </a:p>
          <a:p>
            <a:pPr xmlns:a="http://schemas.openxmlformats.org/drawingml/2006/main" lvl="1" fontAlgn="auto">
              <a:lnSpc>
                <a:spcPct val="80000"/>
              </a:lnSpc>
              <a:spcAft>
                <a:spcPts val="0"/>
              </a:spcAft>
              <a:defRPr/>
            </a:pPr>
            <a:r xmlns:a="http://schemas.openxmlformats.org/drawingml/2006/main">
              <a:rPr lang="it" altLang="it-IT" sz="1200"/>
              <a:t>4.6.2.7 Audit in corso</a:t>
            </a:r>
          </a:p>
          <a:p>
            <a:pPr xmlns:a="http://schemas.openxmlformats.org/drawingml/2006/main" lvl="2" fontAlgn="auto">
              <a:lnSpc>
                <a:spcPct val="80000"/>
              </a:lnSpc>
              <a:spcAft>
                <a:spcPts val="0"/>
              </a:spcAft>
              <a:defRPr/>
            </a:pPr>
            <a:r xmlns:a="http://schemas.openxmlformats.org/drawingml/2006/main">
              <a:rPr lang="it" altLang="it-IT" sz="1050"/>
              <a:t>a) Codice contro documentazione di progetto</a:t>
            </a:r>
          </a:p>
          <a:p>
            <a:pPr xmlns:a="http://schemas.openxmlformats.org/drawingml/2006/main" lvl="2" fontAlgn="auto">
              <a:lnSpc>
                <a:spcPct val="80000"/>
              </a:lnSpc>
              <a:spcAft>
                <a:spcPts val="0"/>
              </a:spcAft>
              <a:defRPr/>
            </a:pPr>
            <a:r xmlns:a="http://schemas.openxmlformats.org/drawingml/2006/main">
              <a:rPr lang="it" altLang="it-IT" sz="1050"/>
              <a:t>b) Specifiche dell'interfaccia (hardware e software)</a:t>
            </a:r>
          </a:p>
          <a:p>
            <a:pPr xmlns:a="http://schemas.openxmlformats.org/drawingml/2006/main" lvl="2" fontAlgn="auto">
              <a:lnSpc>
                <a:spcPct val="80000"/>
              </a:lnSpc>
              <a:spcAft>
                <a:spcPts val="0"/>
              </a:spcAft>
              <a:defRPr/>
            </a:pPr>
            <a:r xmlns:a="http://schemas.openxmlformats.org/drawingml/2006/main">
              <a:rPr lang="it" altLang="it-IT" sz="1050"/>
              <a:t>c) Implementazioni progettuali rispetto ai requisiti funzionali</a:t>
            </a:r>
          </a:p>
          <a:p>
            <a:pPr xmlns:a="http://schemas.openxmlformats.org/drawingml/2006/main" lvl="2" fontAlgn="auto">
              <a:lnSpc>
                <a:spcPct val="80000"/>
              </a:lnSpc>
              <a:spcAft>
                <a:spcPts val="0"/>
              </a:spcAft>
              <a:defRPr/>
            </a:pPr>
            <a:r xmlns:a="http://schemas.openxmlformats.org/drawingml/2006/main">
              <a:rPr lang="it" altLang="it-IT" sz="1050"/>
              <a:t>d) Requisiti funzionali rispetto alle descrizioni dei test</a:t>
            </a:r>
          </a:p>
          <a:p>
            <a:pPr xmlns:a="http://schemas.openxmlformats.org/drawingml/2006/main" lvl="1" fontAlgn="auto">
              <a:lnSpc>
                <a:spcPct val="80000"/>
              </a:lnSpc>
              <a:spcAft>
                <a:spcPts val="0"/>
              </a:spcAft>
              <a:defRPr/>
            </a:pPr>
            <a:r xmlns:a="http://schemas.openxmlformats.org/drawingml/2006/main">
              <a:rPr lang="it" altLang="it-IT" sz="1200"/>
              <a:t>4.6.2.8 Revisioni manageriali</a:t>
            </a:r>
          </a:p>
          <a:p>
            <a:pPr xmlns:a="http://schemas.openxmlformats.org/drawingml/2006/main" lvl="1" fontAlgn="auto">
              <a:lnSpc>
                <a:spcPct val="80000"/>
              </a:lnSpc>
              <a:spcAft>
                <a:spcPts val="0"/>
              </a:spcAft>
              <a:defRPr/>
            </a:pPr>
            <a:r xmlns:a="http://schemas.openxmlformats.org/drawingml/2006/main">
              <a:rPr lang="it" altLang="it-IT" sz="1200"/>
              <a:t>4.6.2.9 Revisione del piano di gestione della configurazione software (SCMPR)</a:t>
            </a:r>
          </a:p>
          <a:p>
            <a:pPr xmlns:a="http://schemas.openxmlformats.org/drawingml/2006/main" lvl="1" fontAlgn="auto">
              <a:lnSpc>
                <a:spcPct val="80000"/>
              </a:lnSpc>
              <a:spcAft>
                <a:spcPts val="0"/>
              </a:spcAft>
              <a:defRPr/>
            </a:pPr>
            <a:r xmlns:a="http://schemas.openxmlformats.org/drawingml/2006/main">
              <a:rPr lang="it" altLang="it-IT" sz="1200"/>
              <a:t>4.6.2.10 Revisione post-implementazione</a:t>
            </a:r>
          </a:p>
          <a:p>
            <a:pPr xmlns:a="http://schemas.openxmlformats.org/drawingml/2006/main" lvl="1" fontAlgn="auto">
              <a:lnSpc>
                <a:spcPct val="80000"/>
              </a:lnSpc>
              <a:spcAft>
                <a:spcPts val="0"/>
              </a:spcAft>
              <a:defRPr/>
            </a:pPr>
            <a:r xmlns:a="http://schemas.openxmlformats.org/drawingml/2006/main">
              <a:rPr lang="it" altLang="it-IT" sz="1200"/>
              <a:t>4.6.3 Altre revisioni e audit</a:t>
            </a:r>
          </a:p>
        </p:txBody>
      </p:sp>
      <p:sp>
        <p:nvSpPr>
          <p:cNvPr id="10243" name="Segnaposto data 3">
            <a:extLst>
              <a:ext uri="{FF2B5EF4-FFF2-40B4-BE49-F238E27FC236}">
                <a16:creationId xmlns:a16="http://schemas.microsoft.com/office/drawing/2014/main" id="{33877246-C6E4-84E8-B067-C9E371D16D90}"/>
              </a:ext>
            </a:extLst>
          </p:cNvPr>
          <p:cNvSpPr>
            <a:spLocks noGrp="1"/>
          </p:cNvSpPr>
          <p:nvPr>
            <p:ph type="dt" sz="quarter" idx="10"/>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C1539D76-BD1C-814A-91F3-BFFB357DC17B}" type="datetime1">
              <a:rPr lang="en-US" altLang="it-IT" sz="900">
                <a:solidFill>
                  <a:srgbClr val="FF0000"/>
                </a:solidFill>
                <a:latin typeface="Times New Roman" panose="02020603050405020304" pitchFamily="18" charset="0"/>
              </a:rPr>
              <a:pPr fontAlgn="base">
                <a:spcBef>
                  <a:spcPct val="0"/>
                </a:spcBef>
                <a:spcAft>
                  <a:spcPct val="0"/>
                </a:spcAft>
              </a:pPr>
              <a:t>1/9/23</a:t>
            </a:fld>
            <a:endParaRPr lang="en-US" altLang="it-IT" sz="900">
              <a:solidFill>
                <a:srgbClr val="FF0000"/>
              </a:solidFill>
              <a:latin typeface="Times New Roman" panose="02020603050405020304" pitchFamily="18" charset="0"/>
            </a:endParaRPr>
          </a:p>
        </p:txBody>
      </p:sp>
      <p:sp>
        <p:nvSpPr>
          <p:cNvPr id="10244" name="Segnaposto numero diapositiva 4">
            <a:extLst>
              <a:ext uri="{FF2B5EF4-FFF2-40B4-BE49-F238E27FC236}">
                <a16:creationId xmlns:a16="http://schemas.microsoft.com/office/drawing/2014/main" id="{66AE8F8A-CA27-A52E-952C-3D2AAF4CBBE5}"/>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Tw Cen MT" panose="020B0602020104020603" pitchFamily="34" charset="77"/>
              </a:defRPr>
            </a:lvl1pPr>
            <a:lvl2pPr marL="557213" indent="-214313">
              <a:defRPr>
                <a:solidFill>
                  <a:schemeClr val="tx1"/>
                </a:solidFill>
                <a:latin typeface="Tw Cen MT" panose="020B0602020104020603" pitchFamily="34" charset="77"/>
              </a:defRPr>
            </a:lvl2pPr>
            <a:lvl3pPr marL="857250" indent="-171450">
              <a:defRPr>
                <a:solidFill>
                  <a:schemeClr val="tx1"/>
                </a:solidFill>
                <a:latin typeface="Tw Cen MT" panose="020B0602020104020603" pitchFamily="34" charset="77"/>
              </a:defRPr>
            </a:lvl3pPr>
            <a:lvl4pPr marL="1200150" indent="-171450">
              <a:defRPr>
                <a:solidFill>
                  <a:schemeClr val="tx1"/>
                </a:solidFill>
                <a:latin typeface="Tw Cen MT" panose="020B0602020104020603" pitchFamily="34" charset="77"/>
              </a:defRPr>
            </a:lvl4pPr>
            <a:lvl5pPr marL="1543050" indent="-171450">
              <a:defRPr>
                <a:solidFill>
                  <a:schemeClr val="tx1"/>
                </a:solidFill>
                <a:latin typeface="Tw Cen MT" panose="020B0602020104020603" pitchFamily="34" charset="77"/>
              </a:defRPr>
            </a:lvl5pPr>
            <a:lvl6pPr marL="2000250" indent="-171450" defTabSz="457200" fontAlgn="base">
              <a:spcBef>
                <a:spcPct val="0"/>
              </a:spcBef>
              <a:spcAft>
                <a:spcPct val="0"/>
              </a:spcAft>
              <a:defRPr>
                <a:solidFill>
                  <a:schemeClr val="tx1"/>
                </a:solidFill>
                <a:latin typeface="Tw Cen MT" panose="020B0602020104020603" pitchFamily="34" charset="77"/>
              </a:defRPr>
            </a:lvl6pPr>
            <a:lvl7pPr marL="2457450" indent="-171450" defTabSz="457200" fontAlgn="base">
              <a:spcBef>
                <a:spcPct val="0"/>
              </a:spcBef>
              <a:spcAft>
                <a:spcPct val="0"/>
              </a:spcAft>
              <a:defRPr>
                <a:solidFill>
                  <a:schemeClr val="tx1"/>
                </a:solidFill>
                <a:latin typeface="Tw Cen MT" panose="020B0602020104020603" pitchFamily="34" charset="77"/>
              </a:defRPr>
            </a:lvl7pPr>
            <a:lvl8pPr marL="2914650" indent="-171450" defTabSz="457200" fontAlgn="base">
              <a:spcBef>
                <a:spcPct val="0"/>
              </a:spcBef>
              <a:spcAft>
                <a:spcPct val="0"/>
              </a:spcAft>
              <a:defRPr>
                <a:solidFill>
                  <a:schemeClr val="tx1"/>
                </a:solidFill>
                <a:latin typeface="Tw Cen MT" panose="020B0602020104020603" pitchFamily="34" charset="77"/>
              </a:defRPr>
            </a:lvl8pPr>
            <a:lvl9pPr marL="3371850" indent="-171450" defTabSz="457200" fontAlgn="base">
              <a:spcBef>
                <a:spcPct val="0"/>
              </a:spcBef>
              <a:spcAft>
                <a:spcPct val="0"/>
              </a:spcAft>
              <a:defRPr>
                <a:solidFill>
                  <a:schemeClr val="tx1"/>
                </a:solidFill>
                <a:latin typeface="Tw Cen MT" panose="020B0602020104020603" pitchFamily="34" charset="77"/>
              </a:defRPr>
            </a:lvl9pPr>
          </a:lstStyle>
          <a:p>
            <a:pPr fontAlgn="base">
              <a:spcBef>
                <a:spcPct val="0"/>
              </a:spcBef>
              <a:spcAft>
                <a:spcPct val="0"/>
              </a:spcAft>
            </a:pPr>
            <a:fld id="{EB1CC71D-0D69-E242-944D-E91BF62D1CC9}" type="slidenum">
              <a:rPr lang="en-US" altLang="it-IT" sz="900">
                <a:solidFill>
                  <a:srgbClr val="0000FF"/>
                </a:solidFill>
                <a:latin typeface="Times New Roman" panose="02020603050405020304" pitchFamily="18" charset="0"/>
              </a:rPr>
              <a:pPr fontAlgn="base">
                <a:spcBef>
                  <a:spcPct val="0"/>
                </a:spcBef>
                <a:spcAft>
                  <a:spcPct val="0"/>
                </a:spcAft>
              </a:pPr>
              <a:t>9</a:t>
            </a:fld>
            <a:endParaRPr lang="en-US" altLang="it-IT" sz="900">
              <a:solidFill>
                <a:srgbClr val="0000FF"/>
              </a:solidFill>
              <a:latin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i Office 2013-2022">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{0BAF3B12-3845-874D-94D8-CEE1FDE1135E}tf10001122</Template>
  <TotalTime>304</TotalTime>
  <Words>1622</Words>
  <Application>Microsoft Macintosh PowerPoint</Application>
  <PresentationFormat>Presentazione su schermo (4:3)</PresentationFormat>
  <Paragraphs>203</Paragraphs>
  <Slides>31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31</vt:i4>
      </vt:variant>
    </vt:vector>
  </HeadingPairs>
  <TitlesOfParts>
    <vt:vector size="37" baseType="lpstr">
      <vt:lpstr>Tw Cen MT</vt:lpstr>
      <vt:lpstr>Arial</vt:lpstr>
      <vt:lpstr>Times New Roman</vt:lpstr>
      <vt:lpstr>Trebuchet MS</vt:lpstr>
      <vt:lpstr>Calibri</vt:lpstr>
      <vt:lpstr>Circuito</vt:lpstr>
      <vt:lpstr>Introduction to Software Quality</vt:lpstr>
      <vt:lpstr>Software Quality  (IEEE Standard Glossary)</vt:lpstr>
      <vt:lpstr>Software Quality Attributes </vt:lpstr>
      <vt:lpstr>SQA (via IEEE)</vt:lpstr>
      <vt:lpstr>IEEE Std 730-2002 (Revision of IEEE Std 730-1998)</vt:lpstr>
      <vt:lpstr>Required SQAP Sections</vt:lpstr>
      <vt:lpstr>4.4 Documentation (section 4 of the SQAP)</vt:lpstr>
      <vt:lpstr>4.5 Standards, practices, conventions, and metrics (section 5 of the SQAP)</vt:lpstr>
      <vt:lpstr>4.6 Software reviews (section 6 of the SQAP)</vt:lpstr>
      <vt:lpstr>Software Capability Maturity Model</vt:lpstr>
      <vt:lpstr>SW-CMM Key Practices for Software Quality</vt:lpstr>
      <vt:lpstr>RUP Steps for SQ</vt:lpstr>
      <vt:lpstr>Ensure Quality Objectives are Defined for the Project   </vt:lpstr>
      <vt:lpstr> Define Quality Assurance Roles and Responsibilities   </vt:lpstr>
      <vt:lpstr>Coordinate With Developers of Referenced Plans   </vt:lpstr>
      <vt:lpstr>Define Quality Assurance Tasks and Schedule   </vt:lpstr>
      <vt:lpstr>What SWEBOK Says about SQ</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Manager>Students come first!</Manager>
  <Company>Computer Science &amp; Engineering, UT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SQA</dc:title>
  <dc:subject>Software Engineering</dc:subject>
  <dc:creator>Arthur Alexander Reyes, Ph.D.</dc:creator>
  <cp:keywords>SQA, </cp:keywords>
  <dc:description/>
  <cp:lastModifiedBy>Alessandro Sallese</cp:lastModifiedBy>
  <cp:revision>39</cp:revision>
  <dcterms:created xsi:type="dcterms:W3CDTF">2006-11-14T15:25:50Z</dcterms:created>
  <dcterms:modified xsi:type="dcterms:W3CDTF">2023-01-09T07:46:05Z</dcterms:modified>
  <cp:category>teaching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-1141874538</vt:i4>
  </property>
  <property fmtid="{D5CDD505-2E9C-101B-9397-08002B2CF9AE}" pid="3" name="_EmailSubject">
    <vt:lpwstr>2003-10-20 LM Aero HURT.ppt</vt:lpwstr>
  </property>
  <property fmtid="{D5CDD505-2E9C-101B-9397-08002B2CF9AE}" pid="4" name="_AuthorEmail">
    <vt:lpwstr>subbarao@uta.edu</vt:lpwstr>
  </property>
  <property fmtid="{D5CDD505-2E9C-101B-9397-08002B2CF9AE}" pid="5" name="_AuthorEmailDisplayName">
    <vt:lpwstr>Kamesh Subbarao</vt:lpwstr>
  </property>
  <property fmtid="{D5CDD505-2E9C-101B-9397-08002B2CF9AE}" pid="6" name="_ReviewingToolsShownOnce">
    <vt:lpwstr/>
  </property>
</Properties>
</file>