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08"/>
  </p:normalViewPr>
  <p:slideViewPr>
    <p:cSldViewPr snapToGrid="0">
      <p:cViewPr>
        <p:scale>
          <a:sx n="100" d="100"/>
          <a:sy n="100" d="100"/>
        </p:scale>
        <p:origin x="-9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5F7336-DA1D-CDF3-B878-8A0546449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13081B-B231-D214-4FCA-CFCA8ACC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64A94D-928E-9468-6296-851D29FD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E4B44A-8DE5-6E8E-78FB-618605B1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BD4C0F-6266-D9E4-118B-09042025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33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472004-F7A9-A499-CEA0-9EBFA89B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E2EB4C-70C9-A098-50B1-2D33618B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DA703A-8101-64C2-EFC6-A2A02F89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EFDE56-62D0-5FB7-E440-DCC6F0B5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6D531E-BFC6-14BE-820C-14B6C232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75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67B3CFC-87A9-06E8-5BC9-DA6C7C25B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7116DC-5F22-36E2-A317-4FA88F9A1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9E8AEE-7448-01C3-9C5F-FE1BBEF0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2462A0-BFA2-51FE-AE59-3A4DB066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6D2116-CD34-1D82-49E6-2CA8640D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7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228BB-867E-33CA-44AA-8491C95A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A1386-7B6D-3A91-A623-3F562105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771575-28FE-EE96-3713-0A8305AB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6A16B5-3494-D185-A7CE-036BEF59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BA76D3-8DD6-3666-A24E-A34E8372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87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E5C94-5345-BF59-4A55-8F6C8332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2E19BD-5501-76AD-1953-07033534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6EDA65-B9C6-A314-DE0D-337E4DD8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40524-7C86-4FC6-8929-1CAA9AD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348551-0F8D-3FDD-AA52-B612C3B6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03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198E5-C83F-7DDE-B118-94038D4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35609F-91EE-1610-410E-19B4A57C9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3E32-8656-8335-2F5E-D0D282D8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554EC0-D32E-43C4-8863-61C76A1C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86934B-9918-B826-A89F-121B91B6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8EA465-7C5D-BCAF-4234-1D168CC2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1CF6B-5BD8-1544-98AB-BFFD699E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7A6C8-06E0-B15E-BF27-7B46F39A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2F7B21-5002-10AA-AB1C-849C17E9C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EAD9B3-B08E-6F95-63F7-3161B9C0A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EE98B1-0E1B-80E0-61F1-10FF044B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D37C51-498B-89F0-AC77-418C7923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DFA239-7251-F646-1CFE-5382DD76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79F6B9-16E0-8235-5134-4760F360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65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65A46-78B2-A003-837E-142B8FF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F534E4-9B7A-E5F7-A378-FE9F625C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AB1D89-FF4A-75BD-B6E6-09FB4328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9C4E28-AC99-4039-5461-DFA2F48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9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23BED4-46BF-7311-3689-9C3E1F26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D38850-425A-DEA8-6ABF-ADC3DE2F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4A186-1BD7-7C88-C7FD-4E24405C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8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4F799-76AD-D887-0B63-8B48F5FE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E8CEC7-05E8-7B22-B900-0DD66A378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D6AFB7-F095-5A29-405F-70E8FD50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9972FD-F829-5470-6E6A-7E505C5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46A25E-9776-95E9-51A6-8B051376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6FB253-31C0-C3B3-1991-DAEB03AB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64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5B205-BB2E-9749-F6A2-041A227F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562312-9696-308C-2F09-2D2EF58C7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FF7F95-42A2-6DEC-F36E-00D97A49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5FB963-7998-211F-CEF8-418B4C45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FF4C1-3106-0FC4-C6F2-2B1832CF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CFCE36-B04D-9E10-6CD7-9A1B9914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6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33763AC-0CC8-7662-20E9-644E7C37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B716F1-354F-88A0-E165-A093B429F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541148-9202-EA72-4183-46C31BDA4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1D22-AD68-9D49-A328-07B245DA744B}" type="datetimeFigureOut">
              <a:rPr lang="it-IT" smtClean="0"/>
              <a:t>02/11/23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095F80-CC06-7E23-77C9-892E63150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C59AD4-604E-0E8A-9BF7-F5112CAC2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714F-170A-E748-B834-850F2B0C60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6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ctangle 1065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ADBA7-35F4-16AA-1E3F-D473488D0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" r="2" b="8849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tting Started With Spring Boot | Dariawan">
            <a:extLst>
              <a:ext uri="{FF2B5EF4-FFF2-40B4-BE49-F238E27FC236}">
                <a16:creationId xmlns:a16="http://schemas.microsoft.com/office/drawing/2014/main" id="{B553926D-C926-94AB-C28E-FA673EE6C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8" r="985" b="2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1B2D93-D23E-E194-A402-B942CBDD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Springboot</a:t>
            </a:r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on Kubernetes</a:t>
            </a: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C8E1BD9-5B14-92CE-3A87-73B9FC58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it-IT" sz="3800">
                <a:solidFill>
                  <a:schemeClr val="bg1"/>
                </a:solidFill>
              </a:rPr>
              <a:t>Kubernetes</a:t>
            </a:r>
          </a:p>
        </p:txBody>
      </p:sp>
      <p:pic>
        <p:nvPicPr>
          <p:cNvPr id="2050" name="Picture 2" descr="Kubernetes and Deploying to Google Container Engine">
            <a:extLst>
              <a:ext uri="{FF2B5EF4-FFF2-40B4-BE49-F238E27FC236}">
                <a16:creationId xmlns:a16="http://schemas.microsoft.com/office/drawing/2014/main" id="{43708C6C-6B14-F31D-A7EF-479FA57E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6" y="685387"/>
            <a:ext cx="5666547" cy="548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2" name="Straight Connector 2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952F7-710C-1475-C766-5FD4A067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Kubernetes</a:t>
            </a:r>
            <a:r>
              <a:rPr lang="it-IT" sz="2000" dirty="0">
                <a:solidFill>
                  <a:schemeClr val="bg1"/>
                </a:solidFill>
              </a:rPr>
              <a:t> è un sistema di orchestrazione di container open-source automatizzato che consente di distribuire, scalare e gestire applicazioni containerizzate. Il progetto è stato originariamente sviluppato da Google e ora è gestito dalla Cloud Native Computing Foundation. </a:t>
            </a:r>
          </a:p>
        </p:txBody>
      </p:sp>
      <p:cxnSp>
        <p:nvCxnSpPr>
          <p:cNvPr id="2063" name="Straight Connector 2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F0BAF9-0E31-1B20-173D-95064C54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it-IT" sz="4000"/>
              <a:t>Springboot</a:t>
            </a:r>
            <a:br>
              <a:rPr lang="it-IT" sz="4000"/>
            </a:br>
            <a:endParaRPr lang="it-IT" sz="4000"/>
          </a:p>
        </p:txBody>
      </p:sp>
      <p:pic>
        <p:nvPicPr>
          <p:cNvPr id="3074" name="Picture 2" descr="See Building Java Project with Spring Boot at Google Developer Student ...">
            <a:extLst>
              <a:ext uri="{FF2B5EF4-FFF2-40B4-BE49-F238E27FC236}">
                <a16:creationId xmlns:a16="http://schemas.microsoft.com/office/drawing/2014/main" id="{243CD063-B8BA-BD05-19FD-D16F0D59A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" r="5590" b="-2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0CD7E1-BA37-8D99-7594-98E2B236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it-IT" sz="2000"/>
              <a:t>Spring Boot è un progetto nel vasto ecosistema di Spring che mira a semplificare il processo di configurazione e pubblicazione delle applicazioni basate su Spring. È un framework open source utilizzato per creare applicazioni stand-alone basate su Java che si possono eseguire con il minimo sforzo di configurazione.</a:t>
            </a:r>
          </a:p>
        </p:txBody>
      </p:sp>
    </p:spTree>
    <p:extLst>
      <p:ext uri="{BB962C8B-B14F-4D97-AF65-F5344CB8AC3E}">
        <p14:creationId xmlns:p14="http://schemas.microsoft.com/office/powerpoint/2010/main" val="396161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5" name="Arc 410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MySQL - Logos Download">
            <a:extLst>
              <a:ext uri="{FF2B5EF4-FFF2-40B4-BE49-F238E27FC236}">
                <a16:creationId xmlns:a16="http://schemas.microsoft.com/office/drawing/2014/main" id="{32511014-16E0-CA3C-66B6-7AF91743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934801"/>
            <a:ext cx="4777381" cy="28186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C490D7-A308-7161-8C93-59778739B715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MySQL è un RDBMS open source che supporta SQL per gestire dati relazionali. È multipiattaforma, scalabile e noto per la sua affidabilità e performance. Offre funzionalità quali transazioni ACID-compliant, sicurezza robusta, e supporto per la replicazione. MySQL è estensibile con diversi motori di storage e può gestire grandi database. È supportato da una vasta comunità e può essere integrato in una varietà di applicazioni.</a:t>
            </a:r>
          </a:p>
        </p:txBody>
      </p:sp>
    </p:spTree>
    <p:extLst>
      <p:ext uri="{BB962C8B-B14F-4D97-AF65-F5344CB8AC3E}">
        <p14:creationId xmlns:p14="http://schemas.microsoft.com/office/powerpoint/2010/main" val="1063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EB871A68-5805-582C-2ED6-30762AD8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06528" cy="6858000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B7264A3-5FC1-64A7-B081-236CA529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281287" cy="137460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4707889-E80B-761F-9198-E0CBC2431C21}"/>
              </a:ext>
            </a:extLst>
          </p:cNvPr>
          <p:cNvCxnSpPr/>
          <p:nvPr/>
        </p:nvCxnSpPr>
        <p:spPr>
          <a:xfrm flipV="1">
            <a:off x="2876365" y="3773010"/>
            <a:ext cx="3107185" cy="12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78D7AFB-54D2-F362-F130-550DAB96BF66}"/>
              </a:ext>
            </a:extLst>
          </p:cNvPr>
          <p:cNvCxnSpPr>
            <a:cxnSpLocks/>
          </p:cNvCxnSpPr>
          <p:nvPr/>
        </p:nvCxnSpPr>
        <p:spPr>
          <a:xfrm flipV="1">
            <a:off x="2183907" y="3959441"/>
            <a:ext cx="3912093" cy="15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FB31D9D-BA7E-43A1-DA8A-3334702646DF}"/>
              </a:ext>
            </a:extLst>
          </p:cNvPr>
          <p:cNvCxnSpPr/>
          <p:nvPr/>
        </p:nvCxnSpPr>
        <p:spPr>
          <a:xfrm flipV="1">
            <a:off x="2370338" y="3648722"/>
            <a:ext cx="7093258" cy="82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66BD5AB-F710-3016-C7B5-218530960AD1}"/>
              </a:ext>
            </a:extLst>
          </p:cNvPr>
          <p:cNvSpPr txBox="1"/>
          <p:nvPr/>
        </p:nvSpPr>
        <p:spPr>
          <a:xfrm>
            <a:off x="10418620" y="3773011"/>
            <a:ext cx="16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accent6"/>
                </a:solidFill>
              </a:rPr>
              <a:t>Application.properties</a:t>
            </a:r>
            <a:r>
              <a:rPr lang="it-IT" sz="1200" dirty="0">
                <a:solidFill>
                  <a:schemeClr val="accent6"/>
                </a:solidFill>
              </a:rPr>
              <a:t> (app </a:t>
            </a:r>
            <a:r>
              <a:rPr lang="it-IT" sz="1200" dirty="0" err="1">
                <a:solidFill>
                  <a:schemeClr val="accent6"/>
                </a:solidFill>
              </a:rPr>
              <a:t>springboot</a:t>
            </a:r>
            <a:r>
              <a:rPr lang="it-IT" sz="12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8ABF7F-863F-9B3B-35AF-EA32621D676D}"/>
              </a:ext>
            </a:extLst>
          </p:cNvPr>
          <p:cNvSpPr txBox="1"/>
          <p:nvPr/>
        </p:nvSpPr>
        <p:spPr>
          <a:xfrm>
            <a:off x="1385026" y="101601"/>
            <a:ext cx="25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MysqlDeployment.yml</a:t>
            </a:r>
            <a:endParaRPr lang="it-IT" dirty="0">
              <a:solidFill>
                <a:schemeClr val="accent2"/>
              </a:solidFill>
            </a:endParaRPr>
          </a:p>
          <a:p>
            <a:endParaRPr lang="it-IT" dirty="0">
              <a:solidFill>
                <a:schemeClr val="accent2"/>
              </a:solidFill>
            </a:endParaRPr>
          </a:p>
        </p:txBody>
      </p:sp>
      <p:pic>
        <p:nvPicPr>
          <p:cNvPr id="20" name="Immagine 1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8004874-E51C-5C6D-BF83-8FD88315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074" y="0"/>
            <a:ext cx="6898926" cy="3209278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6F3ABE9-6F53-CE5D-A332-89607AD466C5}"/>
              </a:ext>
            </a:extLst>
          </p:cNvPr>
          <p:cNvSpPr txBox="1"/>
          <p:nvPr/>
        </p:nvSpPr>
        <p:spPr>
          <a:xfrm>
            <a:off x="9349337" y="101601"/>
            <a:ext cx="25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MysqlDeployment.yml</a:t>
            </a:r>
            <a:endParaRPr lang="it-IT" dirty="0">
              <a:solidFill>
                <a:schemeClr val="accent2"/>
              </a:solidFill>
            </a:endParaRPr>
          </a:p>
          <a:p>
            <a:endParaRPr lang="it-IT" dirty="0">
              <a:solidFill>
                <a:schemeClr val="accent2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1D5E0B3-1951-A6FF-57CA-5A6AAF83BDE5}"/>
              </a:ext>
            </a:extLst>
          </p:cNvPr>
          <p:cNvCxnSpPr>
            <a:cxnSpLocks/>
          </p:cNvCxnSpPr>
          <p:nvPr/>
        </p:nvCxnSpPr>
        <p:spPr>
          <a:xfrm>
            <a:off x="6506528" y="3099816"/>
            <a:ext cx="2456850" cy="4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FB2C896-317A-A555-1408-AE14B8A8BE49}"/>
              </a:ext>
            </a:extLst>
          </p:cNvPr>
          <p:cNvSpPr txBox="1"/>
          <p:nvPr/>
        </p:nvSpPr>
        <p:spPr>
          <a:xfrm>
            <a:off x="8682999" y="1128800"/>
            <a:ext cx="25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Ip:8889 or ip:3306</a:t>
            </a:r>
          </a:p>
          <a:p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29" name="Freccia destra 28">
            <a:extLst>
              <a:ext uri="{FF2B5EF4-FFF2-40B4-BE49-F238E27FC236}">
                <a16:creationId xmlns:a16="http://schemas.microsoft.com/office/drawing/2014/main" id="{B9EC4A94-03FC-AC36-0E70-5864B528BC09}"/>
              </a:ext>
            </a:extLst>
          </p:cNvPr>
          <p:cNvSpPr/>
          <p:nvPr/>
        </p:nvSpPr>
        <p:spPr>
          <a:xfrm rot="20474935">
            <a:off x="7086867" y="1612891"/>
            <a:ext cx="1523247" cy="2463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destra 29">
            <a:extLst>
              <a:ext uri="{FF2B5EF4-FFF2-40B4-BE49-F238E27FC236}">
                <a16:creationId xmlns:a16="http://schemas.microsoft.com/office/drawing/2014/main" id="{9849719A-86B2-E02C-0BA1-7F342FBA8C84}"/>
              </a:ext>
            </a:extLst>
          </p:cNvPr>
          <p:cNvSpPr/>
          <p:nvPr/>
        </p:nvSpPr>
        <p:spPr>
          <a:xfrm rot="9342667">
            <a:off x="6383435" y="2134253"/>
            <a:ext cx="3677595" cy="271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013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6370</TotalTime>
  <Words>187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Springboot on Kubernetes</vt:lpstr>
      <vt:lpstr>Kubernetes</vt:lpstr>
      <vt:lpstr>Springboot 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Sallese</dc:creator>
  <cp:lastModifiedBy>Alessandro Sallese</cp:lastModifiedBy>
  <cp:revision>3</cp:revision>
  <dcterms:created xsi:type="dcterms:W3CDTF">2023-11-02T20:25:19Z</dcterms:created>
  <dcterms:modified xsi:type="dcterms:W3CDTF">2023-11-07T06:35:49Z</dcterms:modified>
</cp:coreProperties>
</file>