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D5EDB2-3C33-4020-9E8D-9DC3FF0A9C54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7439D6-2C55-4F01-8348-37859CA38359}">
      <dgm:prSet/>
      <dgm:spPr/>
      <dgm:t>
        <a:bodyPr/>
        <a:lstStyle/>
        <a:p>
          <a:r>
            <a:rPr lang="it-IT" b="1"/>
            <a:t>Progettazione dell'applicazione RESTful</a:t>
          </a:r>
          <a:endParaRPr lang="en-US"/>
        </a:p>
      </dgm:t>
    </dgm:pt>
    <dgm:pt modelId="{4BB65B00-8C53-480E-9861-0B1C38A786A7}" type="parTrans" cxnId="{0C9E46A5-E987-4F79-90AF-5D87F14AE7F7}">
      <dgm:prSet/>
      <dgm:spPr/>
      <dgm:t>
        <a:bodyPr/>
        <a:lstStyle/>
        <a:p>
          <a:endParaRPr lang="en-US"/>
        </a:p>
      </dgm:t>
    </dgm:pt>
    <dgm:pt modelId="{FB908CC1-43B2-4C6B-8F99-79BF4209CED8}" type="sibTrans" cxnId="{0C9E46A5-E987-4F79-90AF-5D87F14AE7F7}">
      <dgm:prSet/>
      <dgm:spPr/>
      <dgm:t>
        <a:bodyPr/>
        <a:lstStyle/>
        <a:p>
          <a:endParaRPr lang="en-US"/>
        </a:p>
      </dgm:t>
    </dgm:pt>
    <dgm:pt modelId="{81C9E6E9-A443-4B82-B9C6-46260FDAD276}">
      <dgm:prSet/>
      <dgm:spPr/>
      <dgm:t>
        <a:bodyPr/>
        <a:lstStyle/>
        <a:p>
          <a:r>
            <a:rPr lang="it-IT"/>
            <a:t>Definizione delle risorse:</a:t>
          </a:r>
          <a:endParaRPr lang="en-US"/>
        </a:p>
      </dgm:t>
    </dgm:pt>
    <dgm:pt modelId="{6225AC1D-F4C1-4DD1-A344-E506E558AB8E}" type="parTrans" cxnId="{BE0563DD-232C-447C-B74A-1A2940171EB5}">
      <dgm:prSet/>
      <dgm:spPr/>
      <dgm:t>
        <a:bodyPr/>
        <a:lstStyle/>
        <a:p>
          <a:endParaRPr lang="en-US"/>
        </a:p>
      </dgm:t>
    </dgm:pt>
    <dgm:pt modelId="{4B13F5D8-D7DA-4E34-88B7-D197CCF762F3}" type="sibTrans" cxnId="{BE0563DD-232C-447C-B74A-1A2940171EB5}">
      <dgm:prSet/>
      <dgm:spPr/>
      <dgm:t>
        <a:bodyPr/>
        <a:lstStyle/>
        <a:p>
          <a:endParaRPr lang="en-US"/>
        </a:p>
      </dgm:t>
    </dgm:pt>
    <dgm:pt modelId="{F51C9FB5-5CE7-49F7-916E-84E5F44B0814}">
      <dgm:prSet/>
      <dgm:spPr/>
      <dgm:t>
        <a:bodyPr/>
        <a:lstStyle/>
        <a:p>
          <a:r>
            <a:rPr lang="it-IT"/>
            <a:t>Identificare le risorse da esporre come API RESTful</a:t>
          </a:r>
          <a:endParaRPr lang="en-US"/>
        </a:p>
      </dgm:t>
    </dgm:pt>
    <dgm:pt modelId="{E47792F3-455D-43C5-89DC-D660774650F1}" type="parTrans" cxnId="{96E6CD14-7DB9-45B5-AFA0-D8E5EC06C4E7}">
      <dgm:prSet/>
      <dgm:spPr/>
      <dgm:t>
        <a:bodyPr/>
        <a:lstStyle/>
        <a:p>
          <a:endParaRPr lang="en-US"/>
        </a:p>
      </dgm:t>
    </dgm:pt>
    <dgm:pt modelId="{38F55389-672D-4C32-BDF1-F39E621CDA13}" type="sibTrans" cxnId="{96E6CD14-7DB9-45B5-AFA0-D8E5EC06C4E7}">
      <dgm:prSet/>
      <dgm:spPr/>
      <dgm:t>
        <a:bodyPr/>
        <a:lstStyle/>
        <a:p>
          <a:endParaRPr lang="en-US"/>
        </a:p>
      </dgm:t>
    </dgm:pt>
    <dgm:pt modelId="{A3D16192-E518-4199-90EE-9D4EDB021491}">
      <dgm:prSet/>
      <dgm:spPr/>
      <dgm:t>
        <a:bodyPr/>
        <a:lstStyle/>
        <a:p>
          <a:r>
            <a:rPr lang="it-IT"/>
            <a:t>Utilizzo delle annotazioni Spring per definire le classi di controller</a:t>
          </a:r>
          <a:endParaRPr lang="en-US"/>
        </a:p>
      </dgm:t>
    </dgm:pt>
    <dgm:pt modelId="{68EF1236-167F-45D0-9A78-F68477047239}" type="parTrans" cxnId="{92075E79-16AD-431F-A346-4DD92305D466}">
      <dgm:prSet/>
      <dgm:spPr/>
      <dgm:t>
        <a:bodyPr/>
        <a:lstStyle/>
        <a:p>
          <a:endParaRPr lang="en-US"/>
        </a:p>
      </dgm:t>
    </dgm:pt>
    <dgm:pt modelId="{1E5D0835-E2AD-4E43-B3DD-1EE5C6C632D4}" type="sibTrans" cxnId="{92075E79-16AD-431F-A346-4DD92305D466}">
      <dgm:prSet/>
      <dgm:spPr/>
      <dgm:t>
        <a:bodyPr/>
        <a:lstStyle/>
        <a:p>
          <a:endParaRPr lang="en-US"/>
        </a:p>
      </dgm:t>
    </dgm:pt>
    <dgm:pt modelId="{581DD5EF-E4F9-4458-B275-FD272A07497C}">
      <dgm:prSet/>
      <dgm:spPr/>
      <dgm:t>
        <a:bodyPr/>
        <a:lstStyle/>
        <a:p>
          <a:r>
            <a:rPr lang="it-IT"/>
            <a:t>Implementazione delle operazioni CRUD:</a:t>
          </a:r>
          <a:endParaRPr lang="en-US"/>
        </a:p>
      </dgm:t>
    </dgm:pt>
    <dgm:pt modelId="{879B933B-4CCB-45EB-AF98-FD0683FF66DC}" type="parTrans" cxnId="{2A184BDA-A2E9-4EAB-A4F0-A21F93FC4CFE}">
      <dgm:prSet/>
      <dgm:spPr/>
      <dgm:t>
        <a:bodyPr/>
        <a:lstStyle/>
        <a:p>
          <a:endParaRPr lang="en-US"/>
        </a:p>
      </dgm:t>
    </dgm:pt>
    <dgm:pt modelId="{2533ECE4-4233-42A8-BBF0-33F1D39C2335}" type="sibTrans" cxnId="{2A184BDA-A2E9-4EAB-A4F0-A21F93FC4CFE}">
      <dgm:prSet/>
      <dgm:spPr/>
      <dgm:t>
        <a:bodyPr/>
        <a:lstStyle/>
        <a:p>
          <a:endParaRPr lang="en-US"/>
        </a:p>
      </dgm:t>
    </dgm:pt>
    <dgm:pt modelId="{8DCBA196-F6E5-4F4F-BF86-FD85D342425F}">
      <dgm:prSet/>
      <dgm:spPr/>
      <dgm:t>
        <a:bodyPr/>
        <a:lstStyle/>
        <a:p>
          <a:r>
            <a:rPr lang="it-IT"/>
            <a:t>Utilizzo dei metodi HTTP (GET, POST, PUT, DELETE) per le operazioni CRUD</a:t>
          </a:r>
          <a:endParaRPr lang="en-US"/>
        </a:p>
      </dgm:t>
    </dgm:pt>
    <dgm:pt modelId="{9D277EF3-1F1C-4AE7-B61E-5CDDE9D6F3CD}" type="parTrans" cxnId="{DEF58CAA-A96B-4AD0-9CFA-BC2A18590AC3}">
      <dgm:prSet/>
      <dgm:spPr/>
      <dgm:t>
        <a:bodyPr/>
        <a:lstStyle/>
        <a:p>
          <a:endParaRPr lang="en-US"/>
        </a:p>
      </dgm:t>
    </dgm:pt>
    <dgm:pt modelId="{C7D6A3D6-DABF-4B12-85CF-F63C01E6A4B5}" type="sibTrans" cxnId="{DEF58CAA-A96B-4AD0-9CFA-BC2A18590AC3}">
      <dgm:prSet/>
      <dgm:spPr/>
      <dgm:t>
        <a:bodyPr/>
        <a:lstStyle/>
        <a:p>
          <a:endParaRPr lang="en-US"/>
        </a:p>
      </dgm:t>
    </dgm:pt>
    <dgm:pt modelId="{9A54E047-E93E-4AD9-BE37-258EF2BB67FB}">
      <dgm:prSet/>
      <dgm:spPr/>
      <dgm:t>
        <a:bodyPr/>
        <a:lstStyle/>
        <a:p>
          <a:r>
            <a:rPr lang="it-IT"/>
            <a:t>Creazione di classi di servizio e repository per gestire la logica dell'applicazione e l'accesso ai dati</a:t>
          </a:r>
          <a:endParaRPr lang="en-US"/>
        </a:p>
      </dgm:t>
    </dgm:pt>
    <dgm:pt modelId="{7ACEC4E5-CB94-493D-B49F-3F77DFC1A8BB}" type="parTrans" cxnId="{AD654D1D-3533-41C9-B778-76C9448850E8}">
      <dgm:prSet/>
      <dgm:spPr/>
      <dgm:t>
        <a:bodyPr/>
        <a:lstStyle/>
        <a:p>
          <a:endParaRPr lang="en-US"/>
        </a:p>
      </dgm:t>
    </dgm:pt>
    <dgm:pt modelId="{E8D0126E-61EB-46BF-8786-DE3CA84B5678}" type="sibTrans" cxnId="{AD654D1D-3533-41C9-B778-76C9448850E8}">
      <dgm:prSet/>
      <dgm:spPr/>
      <dgm:t>
        <a:bodyPr/>
        <a:lstStyle/>
        <a:p>
          <a:endParaRPr lang="en-US"/>
        </a:p>
      </dgm:t>
    </dgm:pt>
    <dgm:pt modelId="{56CB63DC-563D-45AD-A8F9-2C7B712A9C78}">
      <dgm:prSet/>
      <dgm:spPr/>
      <dgm:t>
        <a:bodyPr/>
        <a:lstStyle/>
        <a:p>
          <a:r>
            <a:rPr lang="it-IT"/>
            <a:t>Test dell'applicazione RESTful:</a:t>
          </a:r>
          <a:endParaRPr lang="en-US"/>
        </a:p>
      </dgm:t>
    </dgm:pt>
    <dgm:pt modelId="{EB7F0C70-BD41-441F-B181-112B759E211D}" type="parTrans" cxnId="{6E4A0E18-DED5-4DF7-BBEB-2EA39CD5E04B}">
      <dgm:prSet/>
      <dgm:spPr/>
      <dgm:t>
        <a:bodyPr/>
        <a:lstStyle/>
        <a:p>
          <a:endParaRPr lang="en-US"/>
        </a:p>
      </dgm:t>
    </dgm:pt>
    <dgm:pt modelId="{D06940CA-AC0A-417E-8959-D62BBBEF2052}" type="sibTrans" cxnId="{6E4A0E18-DED5-4DF7-BBEB-2EA39CD5E04B}">
      <dgm:prSet/>
      <dgm:spPr/>
      <dgm:t>
        <a:bodyPr/>
        <a:lstStyle/>
        <a:p>
          <a:endParaRPr lang="en-US"/>
        </a:p>
      </dgm:t>
    </dgm:pt>
    <dgm:pt modelId="{00A8A709-E9D9-497E-B4A4-C2EDDBDE83E5}">
      <dgm:prSet/>
      <dgm:spPr/>
      <dgm:t>
        <a:bodyPr/>
        <a:lstStyle/>
        <a:p>
          <a:r>
            <a:rPr lang="it-IT"/>
            <a:t>Utilizzo di strumenti come Postman o cURL per testare le API</a:t>
          </a:r>
          <a:endParaRPr lang="en-US"/>
        </a:p>
      </dgm:t>
    </dgm:pt>
    <dgm:pt modelId="{71F15FFE-A493-4C08-830B-B5B51DFE1CAB}" type="parTrans" cxnId="{8062BB96-CF45-47E4-9827-CADBA65AEFDD}">
      <dgm:prSet/>
      <dgm:spPr/>
      <dgm:t>
        <a:bodyPr/>
        <a:lstStyle/>
        <a:p>
          <a:endParaRPr lang="en-US"/>
        </a:p>
      </dgm:t>
    </dgm:pt>
    <dgm:pt modelId="{C550CC0D-3F0B-4B8A-BB2A-775AEBCD42E7}" type="sibTrans" cxnId="{8062BB96-CF45-47E4-9827-CADBA65AEFDD}">
      <dgm:prSet/>
      <dgm:spPr/>
      <dgm:t>
        <a:bodyPr/>
        <a:lstStyle/>
        <a:p>
          <a:endParaRPr lang="en-US"/>
        </a:p>
      </dgm:t>
    </dgm:pt>
    <dgm:pt modelId="{8651129E-5D62-42EB-81FA-37AD9D2BD765}">
      <dgm:prSet/>
      <dgm:spPr/>
      <dgm:t>
        <a:bodyPr/>
        <a:lstStyle/>
        <a:p>
          <a:r>
            <a:rPr lang="it-IT"/>
            <a:t>Verifica delle risposte JSON o XML</a:t>
          </a:r>
          <a:endParaRPr lang="en-US"/>
        </a:p>
      </dgm:t>
    </dgm:pt>
    <dgm:pt modelId="{2713ACE2-EE9E-4F17-B899-A6CE2B316E61}" type="parTrans" cxnId="{76596F60-4E65-4C53-A8E3-D8EEA69C0B83}">
      <dgm:prSet/>
      <dgm:spPr/>
      <dgm:t>
        <a:bodyPr/>
        <a:lstStyle/>
        <a:p>
          <a:endParaRPr lang="en-US"/>
        </a:p>
      </dgm:t>
    </dgm:pt>
    <dgm:pt modelId="{1C2FB0B0-153F-4B20-BE03-9004A787097C}" type="sibTrans" cxnId="{76596F60-4E65-4C53-A8E3-D8EEA69C0B83}">
      <dgm:prSet/>
      <dgm:spPr/>
      <dgm:t>
        <a:bodyPr/>
        <a:lstStyle/>
        <a:p>
          <a:endParaRPr lang="en-US"/>
        </a:p>
      </dgm:t>
    </dgm:pt>
    <dgm:pt modelId="{283C4849-6B12-CD46-BEEC-14D452B3CE72}" type="pres">
      <dgm:prSet presAssocID="{1CD5EDB2-3C33-4020-9E8D-9DC3FF0A9C54}" presName="cycle" presStyleCnt="0">
        <dgm:presLayoutVars>
          <dgm:dir/>
          <dgm:resizeHandles val="exact"/>
        </dgm:presLayoutVars>
      </dgm:prSet>
      <dgm:spPr/>
    </dgm:pt>
    <dgm:pt modelId="{955EED12-74CF-6E47-8D91-A90B314DD56C}" type="pres">
      <dgm:prSet presAssocID="{A07439D6-2C55-4F01-8348-37859CA38359}" presName="dummy" presStyleCnt="0"/>
      <dgm:spPr/>
    </dgm:pt>
    <dgm:pt modelId="{1D11D018-C961-4B4F-9C38-8FE0EF92F37B}" type="pres">
      <dgm:prSet presAssocID="{A07439D6-2C55-4F01-8348-37859CA38359}" presName="node" presStyleLbl="revTx" presStyleIdx="0" presStyleCnt="4">
        <dgm:presLayoutVars>
          <dgm:bulletEnabled val="1"/>
        </dgm:presLayoutVars>
      </dgm:prSet>
      <dgm:spPr/>
    </dgm:pt>
    <dgm:pt modelId="{E05CC8FE-67C7-8048-B040-B7B9B69D1B17}" type="pres">
      <dgm:prSet presAssocID="{FB908CC1-43B2-4C6B-8F99-79BF4209CED8}" presName="sibTrans" presStyleLbl="node1" presStyleIdx="0" presStyleCnt="4"/>
      <dgm:spPr/>
    </dgm:pt>
    <dgm:pt modelId="{636DDFBF-CACD-E84A-A76B-EF976B461E44}" type="pres">
      <dgm:prSet presAssocID="{81C9E6E9-A443-4B82-B9C6-46260FDAD276}" presName="dummy" presStyleCnt="0"/>
      <dgm:spPr/>
    </dgm:pt>
    <dgm:pt modelId="{06A20DC8-30A4-2746-9B56-30855FDB2459}" type="pres">
      <dgm:prSet presAssocID="{81C9E6E9-A443-4B82-B9C6-46260FDAD276}" presName="node" presStyleLbl="revTx" presStyleIdx="1" presStyleCnt="4">
        <dgm:presLayoutVars>
          <dgm:bulletEnabled val="1"/>
        </dgm:presLayoutVars>
      </dgm:prSet>
      <dgm:spPr/>
    </dgm:pt>
    <dgm:pt modelId="{74BAD111-B4EA-A644-BBB7-AF804FDFFE17}" type="pres">
      <dgm:prSet presAssocID="{4B13F5D8-D7DA-4E34-88B7-D197CCF762F3}" presName="sibTrans" presStyleLbl="node1" presStyleIdx="1" presStyleCnt="4"/>
      <dgm:spPr/>
    </dgm:pt>
    <dgm:pt modelId="{4265F882-5C7D-5C47-80B4-B2FD74776264}" type="pres">
      <dgm:prSet presAssocID="{581DD5EF-E4F9-4458-B275-FD272A07497C}" presName="dummy" presStyleCnt="0"/>
      <dgm:spPr/>
    </dgm:pt>
    <dgm:pt modelId="{16315822-B2C0-9349-BFF8-5BAAC7202D87}" type="pres">
      <dgm:prSet presAssocID="{581DD5EF-E4F9-4458-B275-FD272A07497C}" presName="node" presStyleLbl="revTx" presStyleIdx="2" presStyleCnt="4">
        <dgm:presLayoutVars>
          <dgm:bulletEnabled val="1"/>
        </dgm:presLayoutVars>
      </dgm:prSet>
      <dgm:spPr/>
    </dgm:pt>
    <dgm:pt modelId="{5CA5B3E4-4676-5A4F-ACF9-AE2628BEC22A}" type="pres">
      <dgm:prSet presAssocID="{2533ECE4-4233-42A8-BBF0-33F1D39C2335}" presName="sibTrans" presStyleLbl="node1" presStyleIdx="2" presStyleCnt="4"/>
      <dgm:spPr/>
    </dgm:pt>
    <dgm:pt modelId="{A5EDBB27-6A5D-7341-8307-7D7F21B53B22}" type="pres">
      <dgm:prSet presAssocID="{56CB63DC-563D-45AD-A8F9-2C7B712A9C78}" presName="dummy" presStyleCnt="0"/>
      <dgm:spPr/>
    </dgm:pt>
    <dgm:pt modelId="{04CFBDB5-ED2E-4741-8B2A-D115DBE139CB}" type="pres">
      <dgm:prSet presAssocID="{56CB63DC-563D-45AD-A8F9-2C7B712A9C78}" presName="node" presStyleLbl="revTx" presStyleIdx="3" presStyleCnt="4">
        <dgm:presLayoutVars>
          <dgm:bulletEnabled val="1"/>
        </dgm:presLayoutVars>
      </dgm:prSet>
      <dgm:spPr/>
    </dgm:pt>
    <dgm:pt modelId="{FE593F8A-D8C5-CB4D-91D2-FBE502E6E6F1}" type="pres">
      <dgm:prSet presAssocID="{D06940CA-AC0A-417E-8959-D62BBBEF2052}" presName="sibTrans" presStyleLbl="node1" presStyleIdx="3" presStyleCnt="4"/>
      <dgm:spPr/>
    </dgm:pt>
  </dgm:ptLst>
  <dgm:cxnLst>
    <dgm:cxn modelId="{369EDA03-90B9-114B-9FD1-CA73322DBA36}" type="presOf" srcId="{8DCBA196-F6E5-4F4F-BF86-FD85D342425F}" destId="{16315822-B2C0-9349-BFF8-5BAAC7202D87}" srcOrd="0" destOrd="1" presId="urn:microsoft.com/office/officeart/2005/8/layout/cycle1"/>
    <dgm:cxn modelId="{8D1A720E-6265-A449-9A32-C26B23E99CF0}" type="presOf" srcId="{56CB63DC-563D-45AD-A8F9-2C7B712A9C78}" destId="{04CFBDB5-ED2E-4741-8B2A-D115DBE139CB}" srcOrd="0" destOrd="0" presId="urn:microsoft.com/office/officeart/2005/8/layout/cycle1"/>
    <dgm:cxn modelId="{2B28AA12-F085-204A-AEFA-7CBA838DD952}" type="presOf" srcId="{00A8A709-E9D9-497E-B4A4-C2EDDBDE83E5}" destId="{04CFBDB5-ED2E-4741-8B2A-D115DBE139CB}" srcOrd="0" destOrd="1" presId="urn:microsoft.com/office/officeart/2005/8/layout/cycle1"/>
    <dgm:cxn modelId="{96E6CD14-7DB9-45B5-AFA0-D8E5EC06C4E7}" srcId="{81C9E6E9-A443-4B82-B9C6-46260FDAD276}" destId="{F51C9FB5-5CE7-49F7-916E-84E5F44B0814}" srcOrd="0" destOrd="0" parTransId="{E47792F3-455D-43C5-89DC-D660774650F1}" sibTransId="{38F55389-672D-4C32-BDF1-F39E621CDA13}"/>
    <dgm:cxn modelId="{6E4A0E18-DED5-4DF7-BBEB-2EA39CD5E04B}" srcId="{1CD5EDB2-3C33-4020-9E8D-9DC3FF0A9C54}" destId="{56CB63DC-563D-45AD-A8F9-2C7B712A9C78}" srcOrd="3" destOrd="0" parTransId="{EB7F0C70-BD41-441F-B181-112B759E211D}" sibTransId="{D06940CA-AC0A-417E-8959-D62BBBEF2052}"/>
    <dgm:cxn modelId="{AD654D1D-3533-41C9-B778-76C9448850E8}" srcId="{581DD5EF-E4F9-4458-B275-FD272A07497C}" destId="{9A54E047-E93E-4AD9-BE37-258EF2BB67FB}" srcOrd="1" destOrd="0" parTransId="{7ACEC4E5-CB94-493D-B49F-3F77DFC1A8BB}" sibTransId="{E8D0126E-61EB-46BF-8786-DE3CA84B5678}"/>
    <dgm:cxn modelId="{251B5432-4BFF-9F4D-89B7-24CBD47AB987}" type="presOf" srcId="{D06940CA-AC0A-417E-8959-D62BBBEF2052}" destId="{FE593F8A-D8C5-CB4D-91D2-FBE502E6E6F1}" srcOrd="0" destOrd="0" presId="urn:microsoft.com/office/officeart/2005/8/layout/cycle1"/>
    <dgm:cxn modelId="{76596F60-4E65-4C53-A8E3-D8EEA69C0B83}" srcId="{56CB63DC-563D-45AD-A8F9-2C7B712A9C78}" destId="{8651129E-5D62-42EB-81FA-37AD9D2BD765}" srcOrd="1" destOrd="0" parTransId="{2713ACE2-EE9E-4F17-B899-A6CE2B316E61}" sibTransId="{1C2FB0B0-153F-4B20-BE03-9004A787097C}"/>
    <dgm:cxn modelId="{BEF0F36C-CB46-DB42-8E2D-6356D61F2FD0}" type="presOf" srcId="{8651129E-5D62-42EB-81FA-37AD9D2BD765}" destId="{04CFBDB5-ED2E-4741-8B2A-D115DBE139CB}" srcOrd="0" destOrd="2" presId="urn:microsoft.com/office/officeart/2005/8/layout/cycle1"/>
    <dgm:cxn modelId="{E68CFA71-B6B8-7442-8C93-A0431D823711}" type="presOf" srcId="{A07439D6-2C55-4F01-8348-37859CA38359}" destId="{1D11D018-C961-4B4F-9C38-8FE0EF92F37B}" srcOrd="0" destOrd="0" presId="urn:microsoft.com/office/officeart/2005/8/layout/cycle1"/>
    <dgm:cxn modelId="{92075E79-16AD-431F-A346-4DD92305D466}" srcId="{81C9E6E9-A443-4B82-B9C6-46260FDAD276}" destId="{A3D16192-E518-4199-90EE-9D4EDB021491}" srcOrd="1" destOrd="0" parTransId="{68EF1236-167F-45D0-9A78-F68477047239}" sibTransId="{1E5D0835-E2AD-4E43-B3DD-1EE5C6C632D4}"/>
    <dgm:cxn modelId="{8062BB96-CF45-47E4-9827-CADBA65AEFDD}" srcId="{56CB63DC-563D-45AD-A8F9-2C7B712A9C78}" destId="{00A8A709-E9D9-497E-B4A4-C2EDDBDE83E5}" srcOrd="0" destOrd="0" parTransId="{71F15FFE-A493-4C08-830B-B5B51DFE1CAB}" sibTransId="{C550CC0D-3F0B-4B8A-BB2A-775AEBCD42E7}"/>
    <dgm:cxn modelId="{E736869A-5604-9F44-A4F6-F67AF23B62D1}" type="presOf" srcId="{2533ECE4-4233-42A8-BBF0-33F1D39C2335}" destId="{5CA5B3E4-4676-5A4F-ACF9-AE2628BEC22A}" srcOrd="0" destOrd="0" presId="urn:microsoft.com/office/officeart/2005/8/layout/cycle1"/>
    <dgm:cxn modelId="{0C9E46A5-E987-4F79-90AF-5D87F14AE7F7}" srcId="{1CD5EDB2-3C33-4020-9E8D-9DC3FF0A9C54}" destId="{A07439D6-2C55-4F01-8348-37859CA38359}" srcOrd="0" destOrd="0" parTransId="{4BB65B00-8C53-480E-9861-0B1C38A786A7}" sibTransId="{FB908CC1-43B2-4C6B-8F99-79BF4209CED8}"/>
    <dgm:cxn modelId="{DEF58CAA-A96B-4AD0-9CFA-BC2A18590AC3}" srcId="{581DD5EF-E4F9-4458-B275-FD272A07497C}" destId="{8DCBA196-F6E5-4F4F-BF86-FD85D342425F}" srcOrd="0" destOrd="0" parTransId="{9D277EF3-1F1C-4AE7-B61E-5CDDE9D6F3CD}" sibTransId="{C7D6A3D6-DABF-4B12-85CF-F63C01E6A4B5}"/>
    <dgm:cxn modelId="{BCAD1BAE-53C3-4748-B6BA-8B114E076999}" type="presOf" srcId="{9A54E047-E93E-4AD9-BE37-258EF2BB67FB}" destId="{16315822-B2C0-9349-BFF8-5BAAC7202D87}" srcOrd="0" destOrd="2" presId="urn:microsoft.com/office/officeart/2005/8/layout/cycle1"/>
    <dgm:cxn modelId="{03DE44BF-5093-484D-8E40-F896422B98D2}" type="presOf" srcId="{81C9E6E9-A443-4B82-B9C6-46260FDAD276}" destId="{06A20DC8-30A4-2746-9B56-30855FDB2459}" srcOrd="0" destOrd="0" presId="urn:microsoft.com/office/officeart/2005/8/layout/cycle1"/>
    <dgm:cxn modelId="{BC692DC9-D022-E24F-AB4D-A0C30CECE8F2}" type="presOf" srcId="{1CD5EDB2-3C33-4020-9E8D-9DC3FF0A9C54}" destId="{283C4849-6B12-CD46-BEEC-14D452B3CE72}" srcOrd="0" destOrd="0" presId="urn:microsoft.com/office/officeart/2005/8/layout/cycle1"/>
    <dgm:cxn modelId="{7350DBCE-46A9-184A-A7F5-70A6DD504FBD}" type="presOf" srcId="{581DD5EF-E4F9-4458-B275-FD272A07497C}" destId="{16315822-B2C0-9349-BFF8-5BAAC7202D87}" srcOrd="0" destOrd="0" presId="urn:microsoft.com/office/officeart/2005/8/layout/cycle1"/>
    <dgm:cxn modelId="{BCD290D2-9ED6-8D42-AAC9-A7950EFAB876}" type="presOf" srcId="{A3D16192-E518-4199-90EE-9D4EDB021491}" destId="{06A20DC8-30A4-2746-9B56-30855FDB2459}" srcOrd="0" destOrd="2" presId="urn:microsoft.com/office/officeart/2005/8/layout/cycle1"/>
    <dgm:cxn modelId="{ACFB3AD3-9078-5D4A-8748-A97AF45DAA24}" type="presOf" srcId="{4B13F5D8-D7DA-4E34-88B7-D197CCF762F3}" destId="{74BAD111-B4EA-A644-BBB7-AF804FDFFE17}" srcOrd="0" destOrd="0" presId="urn:microsoft.com/office/officeart/2005/8/layout/cycle1"/>
    <dgm:cxn modelId="{2A9C1FD9-DEB8-134F-8CF6-643F1E395F9D}" type="presOf" srcId="{F51C9FB5-5CE7-49F7-916E-84E5F44B0814}" destId="{06A20DC8-30A4-2746-9B56-30855FDB2459}" srcOrd="0" destOrd="1" presId="urn:microsoft.com/office/officeart/2005/8/layout/cycle1"/>
    <dgm:cxn modelId="{2A184BDA-A2E9-4EAB-A4F0-A21F93FC4CFE}" srcId="{1CD5EDB2-3C33-4020-9E8D-9DC3FF0A9C54}" destId="{581DD5EF-E4F9-4458-B275-FD272A07497C}" srcOrd="2" destOrd="0" parTransId="{879B933B-4CCB-45EB-AF98-FD0683FF66DC}" sibTransId="{2533ECE4-4233-42A8-BBF0-33F1D39C2335}"/>
    <dgm:cxn modelId="{BE0563DD-232C-447C-B74A-1A2940171EB5}" srcId="{1CD5EDB2-3C33-4020-9E8D-9DC3FF0A9C54}" destId="{81C9E6E9-A443-4B82-B9C6-46260FDAD276}" srcOrd="1" destOrd="0" parTransId="{6225AC1D-F4C1-4DD1-A344-E506E558AB8E}" sibTransId="{4B13F5D8-D7DA-4E34-88B7-D197CCF762F3}"/>
    <dgm:cxn modelId="{AD6CD1F3-E5BD-BF43-B9AC-02ECD897A88C}" type="presOf" srcId="{FB908CC1-43B2-4C6B-8F99-79BF4209CED8}" destId="{E05CC8FE-67C7-8048-B040-B7B9B69D1B17}" srcOrd="0" destOrd="0" presId="urn:microsoft.com/office/officeart/2005/8/layout/cycle1"/>
    <dgm:cxn modelId="{21ADE46E-DEA7-5B40-A1EA-64F678325659}" type="presParOf" srcId="{283C4849-6B12-CD46-BEEC-14D452B3CE72}" destId="{955EED12-74CF-6E47-8D91-A90B314DD56C}" srcOrd="0" destOrd="0" presId="urn:microsoft.com/office/officeart/2005/8/layout/cycle1"/>
    <dgm:cxn modelId="{4317463E-CE43-6E4F-8A42-002A7F4701F9}" type="presParOf" srcId="{283C4849-6B12-CD46-BEEC-14D452B3CE72}" destId="{1D11D018-C961-4B4F-9C38-8FE0EF92F37B}" srcOrd="1" destOrd="0" presId="urn:microsoft.com/office/officeart/2005/8/layout/cycle1"/>
    <dgm:cxn modelId="{E71FE7A1-86D5-374B-B981-8A35E25CC519}" type="presParOf" srcId="{283C4849-6B12-CD46-BEEC-14D452B3CE72}" destId="{E05CC8FE-67C7-8048-B040-B7B9B69D1B17}" srcOrd="2" destOrd="0" presId="urn:microsoft.com/office/officeart/2005/8/layout/cycle1"/>
    <dgm:cxn modelId="{375F573E-2041-FC48-B50B-FB6940F1B3E1}" type="presParOf" srcId="{283C4849-6B12-CD46-BEEC-14D452B3CE72}" destId="{636DDFBF-CACD-E84A-A76B-EF976B461E44}" srcOrd="3" destOrd="0" presId="urn:microsoft.com/office/officeart/2005/8/layout/cycle1"/>
    <dgm:cxn modelId="{BC54C1EC-9C01-5A4E-8FE8-AD6C559A0D55}" type="presParOf" srcId="{283C4849-6B12-CD46-BEEC-14D452B3CE72}" destId="{06A20DC8-30A4-2746-9B56-30855FDB2459}" srcOrd="4" destOrd="0" presId="urn:microsoft.com/office/officeart/2005/8/layout/cycle1"/>
    <dgm:cxn modelId="{2EC44C39-9CD3-E049-8029-54ABD389C7EC}" type="presParOf" srcId="{283C4849-6B12-CD46-BEEC-14D452B3CE72}" destId="{74BAD111-B4EA-A644-BBB7-AF804FDFFE17}" srcOrd="5" destOrd="0" presId="urn:microsoft.com/office/officeart/2005/8/layout/cycle1"/>
    <dgm:cxn modelId="{551B5BF5-F629-EC45-8A09-619BDA03FD24}" type="presParOf" srcId="{283C4849-6B12-CD46-BEEC-14D452B3CE72}" destId="{4265F882-5C7D-5C47-80B4-B2FD74776264}" srcOrd="6" destOrd="0" presId="urn:microsoft.com/office/officeart/2005/8/layout/cycle1"/>
    <dgm:cxn modelId="{FBE7357D-0479-A245-B547-8ED14B6D739F}" type="presParOf" srcId="{283C4849-6B12-CD46-BEEC-14D452B3CE72}" destId="{16315822-B2C0-9349-BFF8-5BAAC7202D87}" srcOrd="7" destOrd="0" presId="urn:microsoft.com/office/officeart/2005/8/layout/cycle1"/>
    <dgm:cxn modelId="{6D03B6E8-1E6A-1B47-A0C3-B403307CEFAB}" type="presParOf" srcId="{283C4849-6B12-CD46-BEEC-14D452B3CE72}" destId="{5CA5B3E4-4676-5A4F-ACF9-AE2628BEC22A}" srcOrd="8" destOrd="0" presId="urn:microsoft.com/office/officeart/2005/8/layout/cycle1"/>
    <dgm:cxn modelId="{209089A2-28F6-4442-BF00-CAF95E077FFD}" type="presParOf" srcId="{283C4849-6B12-CD46-BEEC-14D452B3CE72}" destId="{A5EDBB27-6A5D-7341-8307-7D7F21B53B22}" srcOrd="9" destOrd="0" presId="urn:microsoft.com/office/officeart/2005/8/layout/cycle1"/>
    <dgm:cxn modelId="{FD241DE9-E1C7-6149-A3D9-47798B85B61F}" type="presParOf" srcId="{283C4849-6B12-CD46-BEEC-14D452B3CE72}" destId="{04CFBDB5-ED2E-4741-8B2A-D115DBE139CB}" srcOrd="10" destOrd="0" presId="urn:microsoft.com/office/officeart/2005/8/layout/cycle1"/>
    <dgm:cxn modelId="{88F2FD04-676B-AD41-9B00-83D54E40034D}" type="presParOf" srcId="{283C4849-6B12-CD46-BEEC-14D452B3CE72}" destId="{FE593F8A-D8C5-CB4D-91D2-FBE502E6E6F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C6DF9-A165-4E25-98D8-8AE4A19A500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01585E5-EA30-455B-8B76-43FB50172E84}">
      <dgm:prSet/>
      <dgm:spPr/>
      <dgm:t>
        <a:bodyPr/>
        <a:lstStyle/>
        <a:p>
          <a:r>
            <a:rPr lang="it-IT" b="1"/>
            <a:t>Definizione delle risorse</a:t>
          </a:r>
          <a:r>
            <a:rPr lang="it-IT"/>
            <a:t>:</a:t>
          </a:r>
          <a:endParaRPr lang="en-US"/>
        </a:p>
      </dgm:t>
    </dgm:pt>
    <dgm:pt modelId="{8EA01756-03BA-430E-A59C-02E7CE5E466F}" type="parTrans" cxnId="{941D503D-B868-4305-A9EE-4EF518F0CFC3}">
      <dgm:prSet/>
      <dgm:spPr/>
      <dgm:t>
        <a:bodyPr/>
        <a:lstStyle/>
        <a:p>
          <a:endParaRPr lang="en-US"/>
        </a:p>
      </dgm:t>
    </dgm:pt>
    <dgm:pt modelId="{779AE50A-D891-4477-9387-87150A36BBCF}" type="sibTrans" cxnId="{941D503D-B868-4305-A9EE-4EF518F0CFC3}">
      <dgm:prSet/>
      <dgm:spPr/>
      <dgm:t>
        <a:bodyPr/>
        <a:lstStyle/>
        <a:p>
          <a:endParaRPr lang="en-US"/>
        </a:p>
      </dgm:t>
    </dgm:pt>
    <dgm:pt modelId="{B629F8F4-58EB-4A24-BEAA-1F16B2DE4FFD}">
      <dgm:prSet/>
      <dgm:spPr/>
      <dgm:t>
        <a:bodyPr/>
        <a:lstStyle/>
        <a:p>
          <a:r>
            <a:rPr lang="it-IT"/>
            <a:t>Le risorse rappresentano gli oggetti o le entità che verranno esposte come API RESTful.</a:t>
          </a:r>
          <a:endParaRPr lang="en-US"/>
        </a:p>
      </dgm:t>
    </dgm:pt>
    <dgm:pt modelId="{5BC06045-177A-4DF4-84C7-91EB3B6181E0}" type="parTrans" cxnId="{6196B534-AFE4-4CFB-AB7D-18EF15673BE9}">
      <dgm:prSet/>
      <dgm:spPr/>
      <dgm:t>
        <a:bodyPr/>
        <a:lstStyle/>
        <a:p>
          <a:endParaRPr lang="en-US"/>
        </a:p>
      </dgm:t>
    </dgm:pt>
    <dgm:pt modelId="{0AFBE5F7-13FA-40CC-8C5D-F5FD0060D110}" type="sibTrans" cxnId="{6196B534-AFE4-4CFB-AB7D-18EF15673BE9}">
      <dgm:prSet/>
      <dgm:spPr/>
      <dgm:t>
        <a:bodyPr/>
        <a:lstStyle/>
        <a:p>
          <a:endParaRPr lang="en-US"/>
        </a:p>
      </dgm:t>
    </dgm:pt>
    <dgm:pt modelId="{ABC9673B-BD32-4434-ABAE-5C79637CBDDE}">
      <dgm:prSet/>
      <dgm:spPr/>
      <dgm:t>
        <a:bodyPr/>
        <a:lstStyle/>
        <a:p>
          <a:r>
            <a:rPr lang="it-IT"/>
            <a:t>Ad esempio, in un'applicazione di gestione di prodotti, le risorse potrebbero essere "prodotti", "categorie", "utenti", ecc.</a:t>
          </a:r>
          <a:endParaRPr lang="en-US"/>
        </a:p>
      </dgm:t>
    </dgm:pt>
    <dgm:pt modelId="{800F6E19-B9D9-4B5C-9326-2F16AE116F5B}" type="parTrans" cxnId="{BA79C01E-B52E-4E2F-A62A-05AF6A6EE9FB}">
      <dgm:prSet/>
      <dgm:spPr/>
      <dgm:t>
        <a:bodyPr/>
        <a:lstStyle/>
        <a:p>
          <a:endParaRPr lang="en-US"/>
        </a:p>
      </dgm:t>
    </dgm:pt>
    <dgm:pt modelId="{F0C6A7BC-F96E-40A4-8410-FA412A7501FD}" type="sibTrans" cxnId="{BA79C01E-B52E-4E2F-A62A-05AF6A6EE9FB}">
      <dgm:prSet/>
      <dgm:spPr/>
      <dgm:t>
        <a:bodyPr/>
        <a:lstStyle/>
        <a:p>
          <a:endParaRPr lang="en-US"/>
        </a:p>
      </dgm:t>
    </dgm:pt>
    <dgm:pt modelId="{280F669B-6CF3-459D-B460-19EC52CD7B83}">
      <dgm:prSet/>
      <dgm:spPr/>
      <dgm:t>
        <a:bodyPr/>
        <a:lstStyle/>
        <a:p>
          <a:r>
            <a:rPr lang="it-IT"/>
            <a:t>È importante identificare chiaramente le risorse e i loro attributi.</a:t>
          </a:r>
          <a:endParaRPr lang="en-US"/>
        </a:p>
      </dgm:t>
    </dgm:pt>
    <dgm:pt modelId="{2AB4FDA2-B375-4E91-850C-A232FFC174A5}" type="parTrans" cxnId="{EAF04BF0-B0C9-4EA5-9191-C4A6FA1E0A1E}">
      <dgm:prSet/>
      <dgm:spPr/>
      <dgm:t>
        <a:bodyPr/>
        <a:lstStyle/>
        <a:p>
          <a:endParaRPr lang="en-US"/>
        </a:p>
      </dgm:t>
    </dgm:pt>
    <dgm:pt modelId="{4AC2CAFB-1F99-4855-BB5D-518E6E391557}" type="sibTrans" cxnId="{EAF04BF0-B0C9-4EA5-9191-C4A6FA1E0A1E}">
      <dgm:prSet/>
      <dgm:spPr/>
      <dgm:t>
        <a:bodyPr/>
        <a:lstStyle/>
        <a:p>
          <a:endParaRPr lang="en-US"/>
        </a:p>
      </dgm:t>
    </dgm:pt>
    <dgm:pt modelId="{E73CDE7E-17C7-2349-8595-8BF689E05CDC}" type="pres">
      <dgm:prSet presAssocID="{C5DC6DF9-A165-4E25-98D8-8AE4A19A500D}" presName="vert0" presStyleCnt="0">
        <dgm:presLayoutVars>
          <dgm:dir/>
          <dgm:animOne val="branch"/>
          <dgm:animLvl val="lvl"/>
        </dgm:presLayoutVars>
      </dgm:prSet>
      <dgm:spPr/>
    </dgm:pt>
    <dgm:pt modelId="{37C4D32F-24CC-0E45-BD7D-32E093A332CC}" type="pres">
      <dgm:prSet presAssocID="{201585E5-EA30-455B-8B76-43FB50172E84}" presName="thickLine" presStyleLbl="alignNode1" presStyleIdx="0" presStyleCnt="4"/>
      <dgm:spPr/>
    </dgm:pt>
    <dgm:pt modelId="{F97501A8-69D4-BB47-8B10-487FA54E7995}" type="pres">
      <dgm:prSet presAssocID="{201585E5-EA30-455B-8B76-43FB50172E84}" presName="horz1" presStyleCnt="0"/>
      <dgm:spPr/>
    </dgm:pt>
    <dgm:pt modelId="{ED0E7980-D761-444E-9456-AF8BB7D4F13A}" type="pres">
      <dgm:prSet presAssocID="{201585E5-EA30-455B-8B76-43FB50172E84}" presName="tx1" presStyleLbl="revTx" presStyleIdx="0" presStyleCnt="4"/>
      <dgm:spPr/>
    </dgm:pt>
    <dgm:pt modelId="{27A3EC14-491D-194F-8DEC-947BD5AC8DC6}" type="pres">
      <dgm:prSet presAssocID="{201585E5-EA30-455B-8B76-43FB50172E84}" presName="vert1" presStyleCnt="0"/>
      <dgm:spPr/>
    </dgm:pt>
    <dgm:pt modelId="{56CAD252-EC3D-8044-8CB0-BEA84C042E9D}" type="pres">
      <dgm:prSet presAssocID="{B629F8F4-58EB-4A24-BEAA-1F16B2DE4FFD}" presName="thickLine" presStyleLbl="alignNode1" presStyleIdx="1" presStyleCnt="4"/>
      <dgm:spPr/>
    </dgm:pt>
    <dgm:pt modelId="{A061FF33-E76B-B747-9827-0B5E7E7D1941}" type="pres">
      <dgm:prSet presAssocID="{B629F8F4-58EB-4A24-BEAA-1F16B2DE4FFD}" presName="horz1" presStyleCnt="0"/>
      <dgm:spPr/>
    </dgm:pt>
    <dgm:pt modelId="{BC365024-808C-B241-BA1F-BCCFB3BB35CB}" type="pres">
      <dgm:prSet presAssocID="{B629F8F4-58EB-4A24-BEAA-1F16B2DE4FFD}" presName="tx1" presStyleLbl="revTx" presStyleIdx="1" presStyleCnt="4"/>
      <dgm:spPr/>
    </dgm:pt>
    <dgm:pt modelId="{5C3B3D94-4241-9349-AC7D-C4C844AD1CD1}" type="pres">
      <dgm:prSet presAssocID="{B629F8F4-58EB-4A24-BEAA-1F16B2DE4FFD}" presName="vert1" presStyleCnt="0"/>
      <dgm:spPr/>
    </dgm:pt>
    <dgm:pt modelId="{47B7EE98-50C4-724B-AC53-ACE15664145A}" type="pres">
      <dgm:prSet presAssocID="{ABC9673B-BD32-4434-ABAE-5C79637CBDDE}" presName="thickLine" presStyleLbl="alignNode1" presStyleIdx="2" presStyleCnt="4"/>
      <dgm:spPr/>
    </dgm:pt>
    <dgm:pt modelId="{116FC9CE-98E1-7C47-8CE0-1B5C478FF0D4}" type="pres">
      <dgm:prSet presAssocID="{ABC9673B-BD32-4434-ABAE-5C79637CBDDE}" presName="horz1" presStyleCnt="0"/>
      <dgm:spPr/>
    </dgm:pt>
    <dgm:pt modelId="{E03ED721-59A3-B34A-AC68-26DA10F614EC}" type="pres">
      <dgm:prSet presAssocID="{ABC9673B-BD32-4434-ABAE-5C79637CBDDE}" presName="tx1" presStyleLbl="revTx" presStyleIdx="2" presStyleCnt="4"/>
      <dgm:spPr/>
    </dgm:pt>
    <dgm:pt modelId="{5CB7C669-7084-CA48-A38A-95C6D2AE57CE}" type="pres">
      <dgm:prSet presAssocID="{ABC9673B-BD32-4434-ABAE-5C79637CBDDE}" presName="vert1" presStyleCnt="0"/>
      <dgm:spPr/>
    </dgm:pt>
    <dgm:pt modelId="{B3B7E044-59C1-9A41-8DA7-51A167BBABFA}" type="pres">
      <dgm:prSet presAssocID="{280F669B-6CF3-459D-B460-19EC52CD7B83}" presName="thickLine" presStyleLbl="alignNode1" presStyleIdx="3" presStyleCnt="4"/>
      <dgm:spPr/>
    </dgm:pt>
    <dgm:pt modelId="{E4DE7252-D330-944D-B5CF-72E6A254184E}" type="pres">
      <dgm:prSet presAssocID="{280F669B-6CF3-459D-B460-19EC52CD7B83}" presName="horz1" presStyleCnt="0"/>
      <dgm:spPr/>
    </dgm:pt>
    <dgm:pt modelId="{9004D5BA-56E8-B14C-9570-97B4B08E3A2A}" type="pres">
      <dgm:prSet presAssocID="{280F669B-6CF3-459D-B460-19EC52CD7B83}" presName="tx1" presStyleLbl="revTx" presStyleIdx="3" presStyleCnt="4"/>
      <dgm:spPr/>
    </dgm:pt>
    <dgm:pt modelId="{773EBB13-3C08-6647-98CE-52EE42C47709}" type="pres">
      <dgm:prSet presAssocID="{280F669B-6CF3-459D-B460-19EC52CD7B83}" presName="vert1" presStyleCnt="0"/>
      <dgm:spPr/>
    </dgm:pt>
  </dgm:ptLst>
  <dgm:cxnLst>
    <dgm:cxn modelId="{BA79C01E-B52E-4E2F-A62A-05AF6A6EE9FB}" srcId="{C5DC6DF9-A165-4E25-98D8-8AE4A19A500D}" destId="{ABC9673B-BD32-4434-ABAE-5C79637CBDDE}" srcOrd="2" destOrd="0" parTransId="{800F6E19-B9D9-4B5C-9326-2F16AE116F5B}" sibTransId="{F0C6A7BC-F96E-40A4-8410-FA412A7501FD}"/>
    <dgm:cxn modelId="{6196B534-AFE4-4CFB-AB7D-18EF15673BE9}" srcId="{C5DC6DF9-A165-4E25-98D8-8AE4A19A500D}" destId="{B629F8F4-58EB-4A24-BEAA-1F16B2DE4FFD}" srcOrd="1" destOrd="0" parTransId="{5BC06045-177A-4DF4-84C7-91EB3B6181E0}" sibTransId="{0AFBE5F7-13FA-40CC-8C5D-F5FD0060D110}"/>
    <dgm:cxn modelId="{C8C98039-5474-D946-A52C-9F2EA86DBE3A}" type="presOf" srcId="{201585E5-EA30-455B-8B76-43FB50172E84}" destId="{ED0E7980-D761-444E-9456-AF8BB7D4F13A}" srcOrd="0" destOrd="0" presId="urn:microsoft.com/office/officeart/2008/layout/LinedList"/>
    <dgm:cxn modelId="{941D503D-B868-4305-A9EE-4EF518F0CFC3}" srcId="{C5DC6DF9-A165-4E25-98D8-8AE4A19A500D}" destId="{201585E5-EA30-455B-8B76-43FB50172E84}" srcOrd="0" destOrd="0" parTransId="{8EA01756-03BA-430E-A59C-02E7CE5E466F}" sibTransId="{779AE50A-D891-4477-9387-87150A36BBCF}"/>
    <dgm:cxn modelId="{13874E78-97A8-9F49-94F4-919EA31A6744}" type="presOf" srcId="{B629F8F4-58EB-4A24-BEAA-1F16B2DE4FFD}" destId="{BC365024-808C-B241-BA1F-BCCFB3BB35CB}" srcOrd="0" destOrd="0" presId="urn:microsoft.com/office/officeart/2008/layout/LinedList"/>
    <dgm:cxn modelId="{B79DC78C-C179-374D-AF81-A9EC93396BFF}" type="presOf" srcId="{ABC9673B-BD32-4434-ABAE-5C79637CBDDE}" destId="{E03ED721-59A3-B34A-AC68-26DA10F614EC}" srcOrd="0" destOrd="0" presId="urn:microsoft.com/office/officeart/2008/layout/LinedList"/>
    <dgm:cxn modelId="{C6175AEE-8DFA-5B47-AF20-67D817E9DD72}" type="presOf" srcId="{280F669B-6CF3-459D-B460-19EC52CD7B83}" destId="{9004D5BA-56E8-B14C-9570-97B4B08E3A2A}" srcOrd="0" destOrd="0" presId="urn:microsoft.com/office/officeart/2008/layout/LinedList"/>
    <dgm:cxn modelId="{EAF04BF0-B0C9-4EA5-9191-C4A6FA1E0A1E}" srcId="{C5DC6DF9-A165-4E25-98D8-8AE4A19A500D}" destId="{280F669B-6CF3-459D-B460-19EC52CD7B83}" srcOrd="3" destOrd="0" parTransId="{2AB4FDA2-B375-4E91-850C-A232FFC174A5}" sibTransId="{4AC2CAFB-1F99-4855-BB5D-518E6E391557}"/>
    <dgm:cxn modelId="{89C449FA-CF58-E349-B53E-6EE8230E3D99}" type="presOf" srcId="{C5DC6DF9-A165-4E25-98D8-8AE4A19A500D}" destId="{E73CDE7E-17C7-2349-8595-8BF689E05CDC}" srcOrd="0" destOrd="0" presId="urn:microsoft.com/office/officeart/2008/layout/LinedList"/>
    <dgm:cxn modelId="{D4D92D4B-33B8-A04D-81AD-92F5C055A604}" type="presParOf" srcId="{E73CDE7E-17C7-2349-8595-8BF689E05CDC}" destId="{37C4D32F-24CC-0E45-BD7D-32E093A332CC}" srcOrd="0" destOrd="0" presId="urn:microsoft.com/office/officeart/2008/layout/LinedList"/>
    <dgm:cxn modelId="{3A97C6A5-8406-EE45-A895-877B7B8CC06F}" type="presParOf" srcId="{E73CDE7E-17C7-2349-8595-8BF689E05CDC}" destId="{F97501A8-69D4-BB47-8B10-487FA54E7995}" srcOrd="1" destOrd="0" presId="urn:microsoft.com/office/officeart/2008/layout/LinedList"/>
    <dgm:cxn modelId="{3EE1DD8B-6621-1643-9B05-C344132372EB}" type="presParOf" srcId="{F97501A8-69D4-BB47-8B10-487FA54E7995}" destId="{ED0E7980-D761-444E-9456-AF8BB7D4F13A}" srcOrd="0" destOrd="0" presId="urn:microsoft.com/office/officeart/2008/layout/LinedList"/>
    <dgm:cxn modelId="{3D865756-816A-934A-A638-190DA37FAB9D}" type="presParOf" srcId="{F97501A8-69D4-BB47-8B10-487FA54E7995}" destId="{27A3EC14-491D-194F-8DEC-947BD5AC8DC6}" srcOrd="1" destOrd="0" presId="urn:microsoft.com/office/officeart/2008/layout/LinedList"/>
    <dgm:cxn modelId="{3766DD73-92AD-5C41-94B5-0B8087666EE6}" type="presParOf" srcId="{E73CDE7E-17C7-2349-8595-8BF689E05CDC}" destId="{56CAD252-EC3D-8044-8CB0-BEA84C042E9D}" srcOrd="2" destOrd="0" presId="urn:microsoft.com/office/officeart/2008/layout/LinedList"/>
    <dgm:cxn modelId="{FFEDA049-AB5C-1642-A101-68DDAD7416F3}" type="presParOf" srcId="{E73CDE7E-17C7-2349-8595-8BF689E05CDC}" destId="{A061FF33-E76B-B747-9827-0B5E7E7D1941}" srcOrd="3" destOrd="0" presId="urn:microsoft.com/office/officeart/2008/layout/LinedList"/>
    <dgm:cxn modelId="{B1E23140-F980-DD40-9872-96E89C7F6EB9}" type="presParOf" srcId="{A061FF33-E76B-B747-9827-0B5E7E7D1941}" destId="{BC365024-808C-B241-BA1F-BCCFB3BB35CB}" srcOrd="0" destOrd="0" presId="urn:microsoft.com/office/officeart/2008/layout/LinedList"/>
    <dgm:cxn modelId="{6955D68E-3BA7-2042-AF54-172C87EB77E3}" type="presParOf" srcId="{A061FF33-E76B-B747-9827-0B5E7E7D1941}" destId="{5C3B3D94-4241-9349-AC7D-C4C844AD1CD1}" srcOrd="1" destOrd="0" presId="urn:microsoft.com/office/officeart/2008/layout/LinedList"/>
    <dgm:cxn modelId="{8FA50D09-AD5F-BE4E-B55F-7335B97B4BF6}" type="presParOf" srcId="{E73CDE7E-17C7-2349-8595-8BF689E05CDC}" destId="{47B7EE98-50C4-724B-AC53-ACE15664145A}" srcOrd="4" destOrd="0" presId="urn:microsoft.com/office/officeart/2008/layout/LinedList"/>
    <dgm:cxn modelId="{1DA03AE0-1656-7B4C-9BB9-025329EAF995}" type="presParOf" srcId="{E73CDE7E-17C7-2349-8595-8BF689E05CDC}" destId="{116FC9CE-98E1-7C47-8CE0-1B5C478FF0D4}" srcOrd="5" destOrd="0" presId="urn:microsoft.com/office/officeart/2008/layout/LinedList"/>
    <dgm:cxn modelId="{45FB072F-15AC-E048-9CF3-0CB0851E424C}" type="presParOf" srcId="{116FC9CE-98E1-7C47-8CE0-1B5C478FF0D4}" destId="{E03ED721-59A3-B34A-AC68-26DA10F614EC}" srcOrd="0" destOrd="0" presId="urn:microsoft.com/office/officeart/2008/layout/LinedList"/>
    <dgm:cxn modelId="{F39853C0-6C9E-E844-A640-049095937AC3}" type="presParOf" srcId="{116FC9CE-98E1-7C47-8CE0-1B5C478FF0D4}" destId="{5CB7C669-7084-CA48-A38A-95C6D2AE57CE}" srcOrd="1" destOrd="0" presId="urn:microsoft.com/office/officeart/2008/layout/LinedList"/>
    <dgm:cxn modelId="{83C4F78C-1214-8442-A31F-FFF1020F94F3}" type="presParOf" srcId="{E73CDE7E-17C7-2349-8595-8BF689E05CDC}" destId="{B3B7E044-59C1-9A41-8DA7-51A167BBABFA}" srcOrd="6" destOrd="0" presId="urn:microsoft.com/office/officeart/2008/layout/LinedList"/>
    <dgm:cxn modelId="{D506663F-D844-AD48-83F3-89C40437F4DC}" type="presParOf" srcId="{E73CDE7E-17C7-2349-8595-8BF689E05CDC}" destId="{E4DE7252-D330-944D-B5CF-72E6A254184E}" srcOrd="7" destOrd="0" presId="urn:microsoft.com/office/officeart/2008/layout/LinedList"/>
    <dgm:cxn modelId="{8FE889A0-6362-A749-B88B-AEBF1B7184CB}" type="presParOf" srcId="{E4DE7252-D330-944D-B5CF-72E6A254184E}" destId="{9004D5BA-56E8-B14C-9570-97B4B08E3A2A}" srcOrd="0" destOrd="0" presId="urn:microsoft.com/office/officeart/2008/layout/LinedList"/>
    <dgm:cxn modelId="{EAAC4804-2A2C-0244-ACA0-CAE717ECDA65}" type="presParOf" srcId="{E4DE7252-D330-944D-B5CF-72E6A254184E}" destId="{773EBB13-3C08-6647-98CE-52EE42C477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A08E8-D77E-46AD-B287-CEF6D531A018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FCE25C-EE0A-430C-99CD-BDE187C1D31D}">
      <dgm:prSet/>
      <dgm:spPr/>
      <dgm:t>
        <a:bodyPr/>
        <a:lstStyle/>
        <a:p>
          <a:r>
            <a:rPr lang="it-IT" b="1"/>
            <a:t>Operazioni CRUD</a:t>
          </a:r>
          <a:r>
            <a:rPr lang="it-IT"/>
            <a:t>:</a:t>
          </a:r>
          <a:endParaRPr lang="en-US"/>
        </a:p>
      </dgm:t>
    </dgm:pt>
    <dgm:pt modelId="{15E6970D-AF96-4FB6-9579-D74867B86E29}" type="parTrans" cxnId="{D367C8B9-23DC-4E4F-AA1C-6F5E3E8650FB}">
      <dgm:prSet/>
      <dgm:spPr/>
      <dgm:t>
        <a:bodyPr/>
        <a:lstStyle/>
        <a:p>
          <a:endParaRPr lang="en-US"/>
        </a:p>
      </dgm:t>
    </dgm:pt>
    <dgm:pt modelId="{1BBB5FDB-C9CF-4B06-A342-F7B34BB49464}" type="sibTrans" cxnId="{D367C8B9-23DC-4E4F-AA1C-6F5E3E8650FB}">
      <dgm:prSet/>
      <dgm:spPr/>
      <dgm:t>
        <a:bodyPr/>
        <a:lstStyle/>
        <a:p>
          <a:endParaRPr lang="en-US"/>
        </a:p>
      </dgm:t>
    </dgm:pt>
    <dgm:pt modelId="{905A9B27-3887-4B92-A86A-677BD802D247}">
      <dgm:prSet/>
      <dgm:spPr/>
      <dgm:t>
        <a:bodyPr/>
        <a:lstStyle/>
        <a:p>
          <a:r>
            <a:rPr lang="it-IT"/>
            <a:t>CRUD sta per Create, Read, Update e Delete, che sono le operazioni di base che possono essere eseguite su una risorsa.</a:t>
          </a:r>
          <a:endParaRPr lang="en-US"/>
        </a:p>
      </dgm:t>
    </dgm:pt>
    <dgm:pt modelId="{57281696-D79E-47A9-A140-33749E997C2A}" type="parTrans" cxnId="{354ADE72-44C6-44BA-A3B8-D647A5133F39}">
      <dgm:prSet/>
      <dgm:spPr/>
      <dgm:t>
        <a:bodyPr/>
        <a:lstStyle/>
        <a:p>
          <a:endParaRPr lang="en-US"/>
        </a:p>
      </dgm:t>
    </dgm:pt>
    <dgm:pt modelId="{CE0759B1-B04C-4EB4-895D-4A70B0FB6181}" type="sibTrans" cxnId="{354ADE72-44C6-44BA-A3B8-D647A5133F39}">
      <dgm:prSet/>
      <dgm:spPr/>
      <dgm:t>
        <a:bodyPr/>
        <a:lstStyle/>
        <a:p>
          <a:endParaRPr lang="en-US"/>
        </a:p>
      </dgm:t>
    </dgm:pt>
    <dgm:pt modelId="{53C088B4-46BF-4F5B-A9D5-685400636288}">
      <dgm:prSet/>
      <dgm:spPr/>
      <dgm:t>
        <a:bodyPr/>
        <a:lstStyle/>
        <a:p>
          <a:r>
            <a:rPr lang="it-IT"/>
            <a:t>Ogni risorsa dovrebbe supportare queste operazioni attraverso i metodi HTTP appropriati: GET (Read), POST (Create), PUT (Update) e DELETE (Delete).</a:t>
          </a:r>
          <a:endParaRPr lang="en-US"/>
        </a:p>
      </dgm:t>
    </dgm:pt>
    <dgm:pt modelId="{EE8BA0D4-198F-442F-88D3-544B6B961669}" type="parTrans" cxnId="{AD9C5E39-EBB8-4472-B09B-DDBD6956D1CA}">
      <dgm:prSet/>
      <dgm:spPr/>
      <dgm:t>
        <a:bodyPr/>
        <a:lstStyle/>
        <a:p>
          <a:endParaRPr lang="en-US"/>
        </a:p>
      </dgm:t>
    </dgm:pt>
    <dgm:pt modelId="{270C0C07-E3E3-4A07-97BD-3E49B5A91965}" type="sibTrans" cxnId="{AD9C5E39-EBB8-4472-B09B-DDBD6956D1CA}">
      <dgm:prSet/>
      <dgm:spPr/>
      <dgm:t>
        <a:bodyPr/>
        <a:lstStyle/>
        <a:p>
          <a:endParaRPr lang="en-US"/>
        </a:p>
      </dgm:t>
    </dgm:pt>
    <dgm:pt modelId="{34FCF2D6-D172-2E47-97CF-A2A9D687FF94}" type="pres">
      <dgm:prSet presAssocID="{AD4A08E8-D77E-46AD-B287-CEF6D531A018}" presName="Name0" presStyleCnt="0">
        <dgm:presLayoutVars>
          <dgm:dir/>
          <dgm:animLvl val="lvl"/>
          <dgm:resizeHandles val="exact"/>
        </dgm:presLayoutVars>
      </dgm:prSet>
      <dgm:spPr/>
    </dgm:pt>
    <dgm:pt modelId="{D960844B-DB25-104F-90A0-31A186F5B681}" type="pres">
      <dgm:prSet presAssocID="{53C088B4-46BF-4F5B-A9D5-685400636288}" presName="boxAndChildren" presStyleCnt="0"/>
      <dgm:spPr/>
    </dgm:pt>
    <dgm:pt modelId="{7F896151-2699-AB4A-AA08-34A0B27B1E85}" type="pres">
      <dgm:prSet presAssocID="{53C088B4-46BF-4F5B-A9D5-685400636288}" presName="parentTextBox" presStyleLbl="node1" presStyleIdx="0" presStyleCnt="3"/>
      <dgm:spPr/>
    </dgm:pt>
    <dgm:pt modelId="{3847555A-03A9-3C48-8C68-02B8F77C164E}" type="pres">
      <dgm:prSet presAssocID="{CE0759B1-B04C-4EB4-895D-4A70B0FB6181}" presName="sp" presStyleCnt="0"/>
      <dgm:spPr/>
    </dgm:pt>
    <dgm:pt modelId="{7241521B-1494-EA49-8ADB-8B5C7B508B84}" type="pres">
      <dgm:prSet presAssocID="{905A9B27-3887-4B92-A86A-677BD802D247}" presName="arrowAndChildren" presStyleCnt="0"/>
      <dgm:spPr/>
    </dgm:pt>
    <dgm:pt modelId="{200A2C4F-8950-EA4E-9B7E-FB866C17B480}" type="pres">
      <dgm:prSet presAssocID="{905A9B27-3887-4B92-A86A-677BD802D247}" presName="parentTextArrow" presStyleLbl="node1" presStyleIdx="1" presStyleCnt="3"/>
      <dgm:spPr/>
    </dgm:pt>
    <dgm:pt modelId="{D7386A9D-A451-CC4E-BB89-2014C27D5289}" type="pres">
      <dgm:prSet presAssocID="{1BBB5FDB-C9CF-4B06-A342-F7B34BB49464}" presName="sp" presStyleCnt="0"/>
      <dgm:spPr/>
    </dgm:pt>
    <dgm:pt modelId="{B1136BD3-33AD-C84F-9891-1B7459AF6F2E}" type="pres">
      <dgm:prSet presAssocID="{6CFCE25C-EE0A-430C-99CD-BDE187C1D31D}" presName="arrowAndChildren" presStyleCnt="0"/>
      <dgm:spPr/>
    </dgm:pt>
    <dgm:pt modelId="{94B78E3E-B69C-0C4B-83F6-6DE0A6543043}" type="pres">
      <dgm:prSet presAssocID="{6CFCE25C-EE0A-430C-99CD-BDE187C1D31D}" presName="parentTextArrow" presStyleLbl="node1" presStyleIdx="2" presStyleCnt="3"/>
      <dgm:spPr/>
    </dgm:pt>
  </dgm:ptLst>
  <dgm:cxnLst>
    <dgm:cxn modelId="{AD9C5E39-EBB8-4472-B09B-DDBD6956D1CA}" srcId="{AD4A08E8-D77E-46AD-B287-CEF6D531A018}" destId="{53C088B4-46BF-4F5B-A9D5-685400636288}" srcOrd="2" destOrd="0" parTransId="{EE8BA0D4-198F-442F-88D3-544B6B961669}" sibTransId="{270C0C07-E3E3-4A07-97BD-3E49B5A91965}"/>
    <dgm:cxn modelId="{60493E60-07C8-3B47-B840-A9A5230C5DDD}" type="presOf" srcId="{6CFCE25C-EE0A-430C-99CD-BDE187C1D31D}" destId="{94B78E3E-B69C-0C4B-83F6-6DE0A6543043}" srcOrd="0" destOrd="0" presId="urn:microsoft.com/office/officeart/2005/8/layout/process4"/>
    <dgm:cxn modelId="{354ADE72-44C6-44BA-A3B8-D647A5133F39}" srcId="{AD4A08E8-D77E-46AD-B287-CEF6D531A018}" destId="{905A9B27-3887-4B92-A86A-677BD802D247}" srcOrd="1" destOrd="0" parTransId="{57281696-D79E-47A9-A140-33749E997C2A}" sibTransId="{CE0759B1-B04C-4EB4-895D-4A70B0FB6181}"/>
    <dgm:cxn modelId="{4BB7498F-163C-424C-A65C-3E1A7677224B}" type="presOf" srcId="{AD4A08E8-D77E-46AD-B287-CEF6D531A018}" destId="{34FCF2D6-D172-2E47-97CF-A2A9D687FF94}" srcOrd="0" destOrd="0" presId="urn:microsoft.com/office/officeart/2005/8/layout/process4"/>
    <dgm:cxn modelId="{D367C8B9-23DC-4E4F-AA1C-6F5E3E8650FB}" srcId="{AD4A08E8-D77E-46AD-B287-CEF6D531A018}" destId="{6CFCE25C-EE0A-430C-99CD-BDE187C1D31D}" srcOrd="0" destOrd="0" parTransId="{15E6970D-AF96-4FB6-9579-D74867B86E29}" sibTransId="{1BBB5FDB-C9CF-4B06-A342-F7B34BB49464}"/>
    <dgm:cxn modelId="{6C16AAC1-9479-4A43-86DF-E78437521C6B}" type="presOf" srcId="{905A9B27-3887-4B92-A86A-677BD802D247}" destId="{200A2C4F-8950-EA4E-9B7E-FB866C17B480}" srcOrd="0" destOrd="0" presId="urn:microsoft.com/office/officeart/2005/8/layout/process4"/>
    <dgm:cxn modelId="{A58BAADD-602A-5644-87E2-A95F386B6FAF}" type="presOf" srcId="{53C088B4-46BF-4F5B-A9D5-685400636288}" destId="{7F896151-2699-AB4A-AA08-34A0B27B1E85}" srcOrd="0" destOrd="0" presId="urn:microsoft.com/office/officeart/2005/8/layout/process4"/>
    <dgm:cxn modelId="{E57689D8-BC4C-BE4F-8E0B-2248F31EE043}" type="presParOf" srcId="{34FCF2D6-D172-2E47-97CF-A2A9D687FF94}" destId="{D960844B-DB25-104F-90A0-31A186F5B681}" srcOrd="0" destOrd="0" presId="urn:microsoft.com/office/officeart/2005/8/layout/process4"/>
    <dgm:cxn modelId="{0DC3365B-1435-1A45-9CC6-A7C079EDBD63}" type="presParOf" srcId="{D960844B-DB25-104F-90A0-31A186F5B681}" destId="{7F896151-2699-AB4A-AA08-34A0B27B1E85}" srcOrd="0" destOrd="0" presId="urn:microsoft.com/office/officeart/2005/8/layout/process4"/>
    <dgm:cxn modelId="{A8AEE261-9CD0-3048-919A-7B47AE3C5FAA}" type="presParOf" srcId="{34FCF2D6-D172-2E47-97CF-A2A9D687FF94}" destId="{3847555A-03A9-3C48-8C68-02B8F77C164E}" srcOrd="1" destOrd="0" presId="urn:microsoft.com/office/officeart/2005/8/layout/process4"/>
    <dgm:cxn modelId="{99A32E30-7AA1-4143-BE97-DCC4B5916D59}" type="presParOf" srcId="{34FCF2D6-D172-2E47-97CF-A2A9D687FF94}" destId="{7241521B-1494-EA49-8ADB-8B5C7B508B84}" srcOrd="2" destOrd="0" presId="urn:microsoft.com/office/officeart/2005/8/layout/process4"/>
    <dgm:cxn modelId="{D1D0A513-FEFB-FF44-ACD6-5474E9DA2764}" type="presParOf" srcId="{7241521B-1494-EA49-8ADB-8B5C7B508B84}" destId="{200A2C4F-8950-EA4E-9B7E-FB866C17B480}" srcOrd="0" destOrd="0" presId="urn:microsoft.com/office/officeart/2005/8/layout/process4"/>
    <dgm:cxn modelId="{83227B6B-82A3-C44F-AFE7-4ADDA9AFDAFB}" type="presParOf" srcId="{34FCF2D6-D172-2E47-97CF-A2A9D687FF94}" destId="{D7386A9D-A451-CC4E-BB89-2014C27D5289}" srcOrd="3" destOrd="0" presId="urn:microsoft.com/office/officeart/2005/8/layout/process4"/>
    <dgm:cxn modelId="{8E20D440-07B3-D348-B24D-15FC707BEFED}" type="presParOf" srcId="{34FCF2D6-D172-2E47-97CF-A2A9D687FF94}" destId="{B1136BD3-33AD-C84F-9891-1B7459AF6F2E}" srcOrd="4" destOrd="0" presId="urn:microsoft.com/office/officeart/2005/8/layout/process4"/>
    <dgm:cxn modelId="{224BBAA3-572E-EB4F-8FDC-3AFCEEA6C01D}" type="presParOf" srcId="{B1136BD3-33AD-C84F-9891-1B7459AF6F2E}" destId="{94B78E3E-B69C-0C4B-83F6-6DE0A65430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8D3339-9ECD-4C99-887B-4B5D62C8646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A39B30-96C5-4D01-BB19-97CBC9E07947}">
      <dgm:prSet/>
      <dgm:spPr/>
      <dgm:t>
        <a:bodyPr/>
        <a:lstStyle/>
        <a:p>
          <a:r>
            <a:rPr lang="it-IT" b="1"/>
            <a:t>@RestController</a:t>
          </a:r>
          <a:r>
            <a:rPr lang="it-IT"/>
            <a:t>:</a:t>
          </a:r>
          <a:endParaRPr lang="en-US"/>
        </a:p>
      </dgm:t>
    </dgm:pt>
    <dgm:pt modelId="{FF29977D-19F9-4A46-9287-C90FAA02E3F7}" type="parTrans" cxnId="{E4E88AE2-A53C-4FF0-859A-6B52403D5C4A}">
      <dgm:prSet/>
      <dgm:spPr/>
      <dgm:t>
        <a:bodyPr/>
        <a:lstStyle/>
        <a:p>
          <a:endParaRPr lang="en-US"/>
        </a:p>
      </dgm:t>
    </dgm:pt>
    <dgm:pt modelId="{B44AA23E-9D45-412D-9646-5A21DFE38978}" type="sibTrans" cxnId="{E4E88AE2-A53C-4FF0-859A-6B52403D5C4A}">
      <dgm:prSet/>
      <dgm:spPr/>
      <dgm:t>
        <a:bodyPr/>
        <a:lstStyle/>
        <a:p>
          <a:endParaRPr lang="en-US"/>
        </a:p>
      </dgm:t>
    </dgm:pt>
    <dgm:pt modelId="{A76CC38D-78E1-4868-ABD2-89BFFE4598CB}">
      <dgm:prSet/>
      <dgm:spPr/>
      <dgm:t>
        <a:bodyPr/>
        <a:lstStyle/>
        <a:p>
          <a:r>
            <a:rPr lang="it-IT"/>
            <a:t>L'annotazione @RestController viene utilizzata per indicare che una classe è un controller REST.</a:t>
          </a:r>
          <a:endParaRPr lang="en-US"/>
        </a:p>
      </dgm:t>
    </dgm:pt>
    <dgm:pt modelId="{79BAB11D-075B-443E-9BC1-3186F337DED4}" type="parTrans" cxnId="{4F06BCAE-9700-465F-812F-DABDDF7F6C72}">
      <dgm:prSet/>
      <dgm:spPr/>
      <dgm:t>
        <a:bodyPr/>
        <a:lstStyle/>
        <a:p>
          <a:endParaRPr lang="en-US"/>
        </a:p>
      </dgm:t>
    </dgm:pt>
    <dgm:pt modelId="{FDE08EC2-33E1-46C2-A8FE-8AA56998A256}" type="sibTrans" cxnId="{4F06BCAE-9700-465F-812F-DABDDF7F6C72}">
      <dgm:prSet/>
      <dgm:spPr/>
      <dgm:t>
        <a:bodyPr/>
        <a:lstStyle/>
        <a:p>
          <a:endParaRPr lang="en-US"/>
        </a:p>
      </dgm:t>
    </dgm:pt>
    <dgm:pt modelId="{2BEA47A9-92BA-4DA5-ABD7-DD5745CD96CD}">
      <dgm:prSet/>
      <dgm:spPr/>
      <dgm:t>
        <a:bodyPr/>
        <a:lstStyle/>
        <a:p>
          <a:r>
            <a:rPr lang="it-IT"/>
            <a:t>Questa annotazione combina l'annotazione @Controller di Spring con @ResponseBody, che indica che i metodi del controller restituiscono dati che devono essere scritti direttamente nella risposta HTTP.</a:t>
          </a:r>
          <a:endParaRPr lang="en-US"/>
        </a:p>
      </dgm:t>
    </dgm:pt>
    <dgm:pt modelId="{A203EE55-6359-4C06-93A7-B3279A5B0B7C}" type="parTrans" cxnId="{DDAFE119-EA04-454C-9668-D3A76EC09707}">
      <dgm:prSet/>
      <dgm:spPr/>
      <dgm:t>
        <a:bodyPr/>
        <a:lstStyle/>
        <a:p>
          <a:endParaRPr lang="en-US"/>
        </a:p>
      </dgm:t>
    </dgm:pt>
    <dgm:pt modelId="{273E89F8-5D58-4D2D-A1D6-7931C7F77346}" type="sibTrans" cxnId="{DDAFE119-EA04-454C-9668-D3A76EC09707}">
      <dgm:prSet/>
      <dgm:spPr/>
      <dgm:t>
        <a:bodyPr/>
        <a:lstStyle/>
        <a:p>
          <a:endParaRPr lang="en-US"/>
        </a:p>
      </dgm:t>
    </dgm:pt>
    <dgm:pt modelId="{54EE95E0-D631-4274-AB1B-5B55BB2C1D60}">
      <dgm:prSet/>
      <dgm:spPr/>
      <dgm:t>
        <a:bodyPr/>
        <a:lstStyle/>
        <a:p>
          <a:r>
            <a:rPr lang="it-IT" b="1"/>
            <a:t>@RequestMapping</a:t>
          </a:r>
          <a:r>
            <a:rPr lang="it-IT"/>
            <a:t>:</a:t>
          </a:r>
          <a:endParaRPr lang="en-US"/>
        </a:p>
      </dgm:t>
    </dgm:pt>
    <dgm:pt modelId="{FD1CD155-D021-401C-A16C-80A7A6136EC8}" type="parTrans" cxnId="{8486CEAB-FE9F-44F8-A7EF-ABC97380FE50}">
      <dgm:prSet/>
      <dgm:spPr/>
      <dgm:t>
        <a:bodyPr/>
        <a:lstStyle/>
        <a:p>
          <a:endParaRPr lang="en-US"/>
        </a:p>
      </dgm:t>
    </dgm:pt>
    <dgm:pt modelId="{91915182-013A-43E4-8CC7-FE46AF8B1460}" type="sibTrans" cxnId="{8486CEAB-FE9F-44F8-A7EF-ABC97380FE50}">
      <dgm:prSet/>
      <dgm:spPr/>
      <dgm:t>
        <a:bodyPr/>
        <a:lstStyle/>
        <a:p>
          <a:endParaRPr lang="en-US"/>
        </a:p>
      </dgm:t>
    </dgm:pt>
    <dgm:pt modelId="{246B1F7B-1097-4AE6-BA57-BBCF39B7BA0D}">
      <dgm:prSet/>
      <dgm:spPr/>
      <dgm:t>
        <a:bodyPr/>
        <a:lstStyle/>
        <a:p>
          <a:r>
            <a:rPr lang="it-IT"/>
            <a:t>L'annotazione @RequestMapping viene utilizzata a livello di classe e/o metodo per definire il percorso di base delle richieste che verranno gestite dal controller.</a:t>
          </a:r>
          <a:endParaRPr lang="en-US"/>
        </a:p>
      </dgm:t>
    </dgm:pt>
    <dgm:pt modelId="{7BDB7162-83B5-4867-AD32-EB311081E178}" type="parTrans" cxnId="{7D99678B-8EC4-42E2-B66B-5BA41014D174}">
      <dgm:prSet/>
      <dgm:spPr/>
      <dgm:t>
        <a:bodyPr/>
        <a:lstStyle/>
        <a:p>
          <a:endParaRPr lang="en-US"/>
        </a:p>
      </dgm:t>
    </dgm:pt>
    <dgm:pt modelId="{68D5CF45-DC96-4534-B571-F598110C0DF3}" type="sibTrans" cxnId="{7D99678B-8EC4-42E2-B66B-5BA41014D174}">
      <dgm:prSet/>
      <dgm:spPr/>
      <dgm:t>
        <a:bodyPr/>
        <a:lstStyle/>
        <a:p>
          <a:endParaRPr lang="en-US"/>
        </a:p>
      </dgm:t>
    </dgm:pt>
    <dgm:pt modelId="{F2631DA2-649E-461B-ABC3-DA01AFAB30C1}">
      <dgm:prSet/>
      <dgm:spPr/>
      <dgm:t>
        <a:bodyPr/>
        <a:lstStyle/>
        <a:p>
          <a:r>
            <a:rPr lang="it-IT"/>
            <a:t>Ad esempio: @RequestMapping("/api/products") definisce che tutte le richieste relative ai prodotti iniziano con /api/products.</a:t>
          </a:r>
          <a:endParaRPr lang="en-US"/>
        </a:p>
      </dgm:t>
    </dgm:pt>
    <dgm:pt modelId="{605D2310-9A28-4328-9B4F-126557FE9811}" type="parTrans" cxnId="{6B225F17-39D6-48CC-B84F-07E3E34BA32D}">
      <dgm:prSet/>
      <dgm:spPr/>
      <dgm:t>
        <a:bodyPr/>
        <a:lstStyle/>
        <a:p>
          <a:endParaRPr lang="en-US"/>
        </a:p>
      </dgm:t>
    </dgm:pt>
    <dgm:pt modelId="{E567C01B-E7FF-4603-82B1-B03984BB063A}" type="sibTrans" cxnId="{6B225F17-39D6-48CC-B84F-07E3E34BA32D}">
      <dgm:prSet/>
      <dgm:spPr/>
      <dgm:t>
        <a:bodyPr/>
        <a:lstStyle/>
        <a:p>
          <a:endParaRPr lang="en-US"/>
        </a:p>
      </dgm:t>
    </dgm:pt>
    <dgm:pt modelId="{1344CFB7-297D-CE4F-9F20-D8A9EEFB861E}" type="pres">
      <dgm:prSet presAssocID="{6F8D3339-9ECD-4C99-887B-4B5D62C86464}" presName="diagram" presStyleCnt="0">
        <dgm:presLayoutVars>
          <dgm:dir/>
          <dgm:resizeHandles val="exact"/>
        </dgm:presLayoutVars>
      </dgm:prSet>
      <dgm:spPr/>
    </dgm:pt>
    <dgm:pt modelId="{2A93E837-2DF2-0C4A-AF4D-86CE13F63EEA}" type="pres">
      <dgm:prSet presAssocID="{12A39B30-96C5-4D01-BB19-97CBC9E07947}" presName="node" presStyleLbl="node1" presStyleIdx="0" presStyleCnt="6">
        <dgm:presLayoutVars>
          <dgm:bulletEnabled val="1"/>
        </dgm:presLayoutVars>
      </dgm:prSet>
      <dgm:spPr/>
    </dgm:pt>
    <dgm:pt modelId="{336130D1-C2EF-BD48-9698-14C111C7E020}" type="pres">
      <dgm:prSet presAssocID="{B44AA23E-9D45-412D-9646-5A21DFE38978}" presName="sibTrans" presStyleCnt="0"/>
      <dgm:spPr/>
    </dgm:pt>
    <dgm:pt modelId="{95EF1176-C849-984D-BD19-F9DF26754629}" type="pres">
      <dgm:prSet presAssocID="{A76CC38D-78E1-4868-ABD2-89BFFE4598CB}" presName="node" presStyleLbl="node1" presStyleIdx="1" presStyleCnt="6">
        <dgm:presLayoutVars>
          <dgm:bulletEnabled val="1"/>
        </dgm:presLayoutVars>
      </dgm:prSet>
      <dgm:spPr/>
    </dgm:pt>
    <dgm:pt modelId="{4CF31100-0ED3-2C47-B998-1AC71D88AF20}" type="pres">
      <dgm:prSet presAssocID="{FDE08EC2-33E1-46C2-A8FE-8AA56998A256}" presName="sibTrans" presStyleCnt="0"/>
      <dgm:spPr/>
    </dgm:pt>
    <dgm:pt modelId="{3BF066BC-CEFE-4F4D-ABD5-C1829DD5AF37}" type="pres">
      <dgm:prSet presAssocID="{2BEA47A9-92BA-4DA5-ABD7-DD5745CD96CD}" presName="node" presStyleLbl="node1" presStyleIdx="2" presStyleCnt="6">
        <dgm:presLayoutVars>
          <dgm:bulletEnabled val="1"/>
        </dgm:presLayoutVars>
      </dgm:prSet>
      <dgm:spPr/>
    </dgm:pt>
    <dgm:pt modelId="{6F6A94F5-878A-B748-95DC-B8F24C409E62}" type="pres">
      <dgm:prSet presAssocID="{273E89F8-5D58-4D2D-A1D6-7931C7F77346}" presName="sibTrans" presStyleCnt="0"/>
      <dgm:spPr/>
    </dgm:pt>
    <dgm:pt modelId="{676DDE91-D31E-454F-94DD-9B2D704BC76A}" type="pres">
      <dgm:prSet presAssocID="{54EE95E0-D631-4274-AB1B-5B55BB2C1D60}" presName="node" presStyleLbl="node1" presStyleIdx="3" presStyleCnt="6">
        <dgm:presLayoutVars>
          <dgm:bulletEnabled val="1"/>
        </dgm:presLayoutVars>
      </dgm:prSet>
      <dgm:spPr/>
    </dgm:pt>
    <dgm:pt modelId="{CD780844-F92D-964A-A30E-D0D7FE8B2933}" type="pres">
      <dgm:prSet presAssocID="{91915182-013A-43E4-8CC7-FE46AF8B1460}" presName="sibTrans" presStyleCnt="0"/>
      <dgm:spPr/>
    </dgm:pt>
    <dgm:pt modelId="{E8BE64F4-D53E-0C44-A508-447CA322C2ED}" type="pres">
      <dgm:prSet presAssocID="{246B1F7B-1097-4AE6-BA57-BBCF39B7BA0D}" presName="node" presStyleLbl="node1" presStyleIdx="4" presStyleCnt="6">
        <dgm:presLayoutVars>
          <dgm:bulletEnabled val="1"/>
        </dgm:presLayoutVars>
      </dgm:prSet>
      <dgm:spPr/>
    </dgm:pt>
    <dgm:pt modelId="{2C2488CE-F986-0F40-B077-9F727BC2E4AF}" type="pres">
      <dgm:prSet presAssocID="{68D5CF45-DC96-4534-B571-F598110C0DF3}" presName="sibTrans" presStyleCnt="0"/>
      <dgm:spPr/>
    </dgm:pt>
    <dgm:pt modelId="{37F83627-CD91-D543-BAD6-DFB77578520E}" type="pres">
      <dgm:prSet presAssocID="{F2631DA2-649E-461B-ABC3-DA01AFAB30C1}" presName="node" presStyleLbl="node1" presStyleIdx="5" presStyleCnt="6">
        <dgm:presLayoutVars>
          <dgm:bulletEnabled val="1"/>
        </dgm:presLayoutVars>
      </dgm:prSet>
      <dgm:spPr/>
    </dgm:pt>
  </dgm:ptLst>
  <dgm:cxnLst>
    <dgm:cxn modelId="{6725DB15-18F5-464E-8EBA-B95600FBC0A9}" type="presOf" srcId="{A76CC38D-78E1-4868-ABD2-89BFFE4598CB}" destId="{95EF1176-C849-984D-BD19-F9DF26754629}" srcOrd="0" destOrd="0" presId="urn:microsoft.com/office/officeart/2005/8/layout/default"/>
    <dgm:cxn modelId="{6B225F17-39D6-48CC-B84F-07E3E34BA32D}" srcId="{6F8D3339-9ECD-4C99-887B-4B5D62C86464}" destId="{F2631DA2-649E-461B-ABC3-DA01AFAB30C1}" srcOrd="5" destOrd="0" parTransId="{605D2310-9A28-4328-9B4F-126557FE9811}" sibTransId="{E567C01B-E7FF-4603-82B1-B03984BB063A}"/>
    <dgm:cxn modelId="{DDAFE119-EA04-454C-9668-D3A76EC09707}" srcId="{6F8D3339-9ECD-4C99-887B-4B5D62C86464}" destId="{2BEA47A9-92BA-4DA5-ABD7-DD5745CD96CD}" srcOrd="2" destOrd="0" parTransId="{A203EE55-6359-4C06-93A7-B3279A5B0B7C}" sibTransId="{273E89F8-5D58-4D2D-A1D6-7931C7F77346}"/>
    <dgm:cxn modelId="{089DF719-E973-064D-8BC6-663A9579CF3F}" type="presOf" srcId="{2BEA47A9-92BA-4DA5-ABD7-DD5745CD96CD}" destId="{3BF066BC-CEFE-4F4D-ABD5-C1829DD5AF37}" srcOrd="0" destOrd="0" presId="urn:microsoft.com/office/officeart/2005/8/layout/default"/>
    <dgm:cxn modelId="{DFE17F2A-1E20-504A-939C-C300B3469E8F}" type="presOf" srcId="{54EE95E0-D631-4274-AB1B-5B55BB2C1D60}" destId="{676DDE91-D31E-454F-94DD-9B2D704BC76A}" srcOrd="0" destOrd="0" presId="urn:microsoft.com/office/officeart/2005/8/layout/default"/>
    <dgm:cxn modelId="{0F01E73E-6429-B041-A95A-99AA9A6C8B33}" type="presOf" srcId="{6F8D3339-9ECD-4C99-887B-4B5D62C86464}" destId="{1344CFB7-297D-CE4F-9F20-D8A9EEFB861E}" srcOrd="0" destOrd="0" presId="urn:microsoft.com/office/officeart/2005/8/layout/default"/>
    <dgm:cxn modelId="{C258B44B-DBA4-1B4E-B672-C0F7FA79C162}" type="presOf" srcId="{F2631DA2-649E-461B-ABC3-DA01AFAB30C1}" destId="{37F83627-CD91-D543-BAD6-DFB77578520E}" srcOrd="0" destOrd="0" presId="urn:microsoft.com/office/officeart/2005/8/layout/default"/>
    <dgm:cxn modelId="{2AF7F65C-25CC-404A-8C71-282660CD3295}" type="presOf" srcId="{246B1F7B-1097-4AE6-BA57-BBCF39B7BA0D}" destId="{E8BE64F4-D53E-0C44-A508-447CA322C2ED}" srcOrd="0" destOrd="0" presId="urn:microsoft.com/office/officeart/2005/8/layout/default"/>
    <dgm:cxn modelId="{8A44C27F-B11E-3143-ACD0-3CA5596EABBA}" type="presOf" srcId="{12A39B30-96C5-4D01-BB19-97CBC9E07947}" destId="{2A93E837-2DF2-0C4A-AF4D-86CE13F63EEA}" srcOrd="0" destOrd="0" presId="urn:microsoft.com/office/officeart/2005/8/layout/default"/>
    <dgm:cxn modelId="{7D99678B-8EC4-42E2-B66B-5BA41014D174}" srcId="{6F8D3339-9ECD-4C99-887B-4B5D62C86464}" destId="{246B1F7B-1097-4AE6-BA57-BBCF39B7BA0D}" srcOrd="4" destOrd="0" parTransId="{7BDB7162-83B5-4867-AD32-EB311081E178}" sibTransId="{68D5CF45-DC96-4534-B571-F598110C0DF3}"/>
    <dgm:cxn modelId="{8486CEAB-FE9F-44F8-A7EF-ABC97380FE50}" srcId="{6F8D3339-9ECD-4C99-887B-4B5D62C86464}" destId="{54EE95E0-D631-4274-AB1B-5B55BB2C1D60}" srcOrd="3" destOrd="0" parTransId="{FD1CD155-D021-401C-A16C-80A7A6136EC8}" sibTransId="{91915182-013A-43E4-8CC7-FE46AF8B1460}"/>
    <dgm:cxn modelId="{4F06BCAE-9700-465F-812F-DABDDF7F6C72}" srcId="{6F8D3339-9ECD-4C99-887B-4B5D62C86464}" destId="{A76CC38D-78E1-4868-ABD2-89BFFE4598CB}" srcOrd="1" destOrd="0" parTransId="{79BAB11D-075B-443E-9BC1-3186F337DED4}" sibTransId="{FDE08EC2-33E1-46C2-A8FE-8AA56998A256}"/>
    <dgm:cxn modelId="{E4E88AE2-A53C-4FF0-859A-6B52403D5C4A}" srcId="{6F8D3339-9ECD-4C99-887B-4B5D62C86464}" destId="{12A39B30-96C5-4D01-BB19-97CBC9E07947}" srcOrd="0" destOrd="0" parTransId="{FF29977D-19F9-4A46-9287-C90FAA02E3F7}" sibTransId="{B44AA23E-9D45-412D-9646-5A21DFE38978}"/>
    <dgm:cxn modelId="{02A6C5CE-7CBA-5B4D-95D4-4C62089A88F7}" type="presParOf" srcId="{1344CFB7-297D-CE4F-9F20-D8A9EEFB861E}" destId="{2A93E837-2DF2-0C4A-AF4D-86CE13F63EEA}" srcOrd="0" destOrd="0" presId="urn:microsoft.com/office/officeart/2005/8/layout/default"/>
    <dgm:cxn modelId="{89E15E4D-F12D-AB49-95DD-EC92E907ABE2}" type="presParOf" srcId="{1344CFB7-297D-CE4F-9F20-D8A9EEFB861E}" destId="{336130D1-C2EF-BD48-9698-14C111C7E020}" srcOrd="1" destOrd="0" presId="urn:microsoft.com/office/officeart/2005/8/layout/default"/>
    <dgm:cxn modelId="{6DB6313F-4612-E240-80B9-52365FBC16B6}" type="presParOf" srcId="{1344CFB7-297D-CE4F-9F20-D8A9EEFB861E}" destId="{95EF1176-C849-984D-BD19-F9DF26754629}" srcOrd="2" destOrd="0" presId="urn:microsoft.com/office/officeart/2005/8/layout/default"/>
    <dgm:cxn modelId="{0861A41A-4A4D-F644-AF7F-8D3D87641B94}" type="presParOf" srcId="{1344CFB7-297D-CE4F-9F20-D8A9EEFB861E}" destId="{4CF31100-0ED3-2C47-B998-1AC71D88AF20}" srcOrd="3" destOrd="0" presId="urn:microsoft.com/office/officeart/2005/8/layout/default"/>
    <dgm:cxn modelId="{3CD622C9-C484-4E48-8B33-A5B03A3A6ACE}" type="presParOf" srcId="{1344CFB7-297D-CE4F-9F20-D8A9EEFB861E}" destId="{3BF066BC-CEFE-4F4D-ABD5-C1829DD5AF37}" srcOrd="4" destOrd="0" presId="urn:microsoft.com/office/officeart/2005/8/layout/default"/>
    <dgm:cxn modelId="{09388831-9F70-B949-A20F-ACF795E2EA3C}" type="presParOf" srcId="{1344CFB7-297D-CE4F-9F20-D8A9EEFB861E}" destId="{6F6A94F5-878A-B748-95DC-B8F24C409E62}" srcOrd="5" destOrd="0" presId="urn:microsoft.com/office/officeart/2005/8/layout/default"/>
    <dgm:cxn modelId="{5813967A-73BB-454C-854D-DC298EBEB406}" type="presParOf" srcId="{1344CFB7-297D-CE4F-9F20-D8A9EEFB861E}" destId="{676DDE91-D31E-454F-94DD-9B2D704BC76A}" srcOrd="6" destOrd="0" presId="urn:microsoft.com/office/officeart/2005/8/layout/default"/>
    <dgm:cxn modelId="{BC080F03-AFA4-9741-9F4B-2C121EDB10E2}" type="presParOf" srcId="{1344CFB7-297D-CE4F-9F20-D8A9EEFB861E}" destId="{CD780844-F92D-964A-A30E-D0D7FE8B2933}" srcOrd="7" destOrd="0" presId="urn:microsoft.com/office/officeart/2005/8/layout/default"/>
    <dgm:cxn modelId="{056BFC7F-B9DD-3547-833C-61E0412FA1B5}" type="presParOf" srcId="{1344CFB7-297D-CE4F-9F20-D8A9EEFB861E}" destId="{E8BE64F4-D53E-0C44-A508-447CA322C2ED}" srcOrd="8" destOrd="0" presId="urn:microsoft.com/office/officeart/2005/8/layout/default"/>
    <dgm:cxn modelId="{FB6D215A-8924-134A-BC72-32BC4C228941}" type="presParOf" srcId="{1344CFB7-297D-CE4F-9F20-D8A9EEFB861E}" destId="{2C2488CE-F986-0F40-B077-9F727BC2E4AF}" srcOrd="9" destOrd="0" presId="urn:microsoft.com/office/officeart/2005/8/layout/default"/>
    <dgm:cxn modelId="{FCA61DFD-4DE1-2E48-93CD-1E284F7334AD}" type="presParOf" srcId="{1344CFB7-297D-CE4F-9F20-D8A9EEFB861E}" destId="{37F83627-CD91-D543-BAD6-DFB77578520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8D3339-9ECD-4C99-887B-4B5D62C8646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A39B30-96C5-4D01-BB19-97CBC9E07947}">
      <dgm:prSet/>
      <dgm:spPr/>
      <dgm:t>
        <a:bodyPr/>
        <a:lstStyle/>
        <a:p>
          <a:r>
            <a:rPr lang="it-IT" b="1" dirty="0"/>
            <a:t>@</a:t>
          </a:r>
          <a:r>
            <a:rPr lang="it-IT" b="1" dirty="0" err="1"/>
            <a:t>GetMapping</a:t>
          </a:r>
          <a:r>
            <a:rPr lang="it-IT" b="1" dirty="0"/>
            <a:t>, @</a:t>
          </a:r>
          <a:r>
            <a:rPr lang="it-IT" b="1" dirty="0" err="1"/>
            <a:t>PostMapping</a:t>
          </a:r>
          <a:r>
            <a:rPr lang="it-IT" b="1" dirty="0"/>
            <a:t>, @</a:t>
          </a:r>
          <a:r>
            <a:rPr lang="it-IT" b="1" dirty="0" err="1"/>
            <a:t>PutMapping</a:t>
          </a:r>
          <a:r>
            <a:rPr lang="it-IT" b="1" dirty="0"/>
            <a:t>, @</a:t>
          </a:r>
          <a:r>
            <a:rPr lang="it-IT" b="1" dirty="0" err="1"/>
            <a:t>DeleteMapping</a:t>
          </a:r>
          <a:r>
            <a:rPr lang="it-IT" b="1" dirty="0"/>
            <a:t>:</a:t>
          </a:r>
          <a:endParaRPr lang="en-US" dirty="0"/>
        </a:p>
      </dgm:t>
    </dgm:pt>
    <dgm:pt modelId="{FF29977D-19F9-4A46-9287-C90FAA02E3F7}" type="parTrans" cxnId="{E4E88AE2-A53C-4FF0-859A-6B52403D5C4A}">
      <dgm:prSet/>
      <dgm:spPr/>
      <dgm:t>
        <a:bodyPr/>
        <a:lstStyle/>
        <a:p>
          <a:endParaRPr lang="en-US"/>
        </a:p>
      </dgm:t>
    </dgm:pt>
    <dgm:pt modelId="{B44AA23E-9D45-412D-9646-5A21DFE38978}" type="sibTrans" cxnId="{E4E88AE2-A53C-4FF0-859A-6B52403D5C4A}">
      <dgm:prSet/>
      <dgm:spPr/>
      <dgm:t>
        <a:bodyPr/>
        <a:lstStyle/>
        <a:p>
          <a:endParaRPr lang="en-US"/>
        </a:p>
      </dgm:t>
    </dgm:pt>
    <dgm:pt modelId="{8A322C1E-D8EB-7C40-A12E-E6669AFFEA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Queste annotazioni sono specializzazioni di @</a:t>
          </a:r>
          <a:r>
            <a:rPr lang="it-IT" dirty="0" err="1"/>
            <a:t>RequestMapping</a:t>
          </a:r>
          <a:r>
            <a:rPr lang="it-IT" dirty="0"/>
            <a:t> e specificano quale metodo HTTP dovrebbe essere associato a un determinato metodo del controller.</a:t>
          </a:r>
        </a:p>
      </dgm:t>
    </dgm:pt>
    <dgm:pt modelId="{01599989-4B7F-A14B-8AC3-15B9648B348F}" type="parTrans" cxnId="{E1B5C778-1F5B-0542-ABE8-D0DFBCDEB146}">
      <dgm:prSet/>
      <dgm:spPr/>
      <dgm:t>
        <a:bodyPr/>
        <a:lstStyle/>
        <a:p>
          <a:endParaRPr lang="it-IT"/>
        </a:p>
      </dgm:t>
    </dgm:pt>
    <dgm:pt modelId="{4BAA20D6-74DC-4E45-AC9F-C5F882BC94C9}" type="sibTrans" cxnId="{E1B5C778-1F5B-0542-ABE8-D0DFBCDEB146}">
      <dgm:prSet/>
      <dgm:spPr/>
      <dgm:t>
        <a:bodyPr/>
        <a:lstStyle/>
        <a:p>
          <a:endParaRPr lang="it-IT"/>
        </a:p>
      </dgm:t>
    </dgm:pt>
    <dgm:pt modelId="{9BFE290B-8820-3A4D-B211-1B8A5CEBFF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it-IT" dirty="0"/>
            <a:t>Ad esempio: @</a:t>
          </a:r>
          <a:r>
            <a:rPr lang="it-IT" dirty="0" err="1"/>
            <a:t>GetMapping</a:t>
          </a:r>
          <a:r>
            <a:rPr lang="it-IT" dirty="0"/>
            <a:t>("/</a:t>
          </a:r>
          <a:r>
            <a:rPr lang="it-IT" dirty="0" err="1"/>
            <a:t>all</a:t>
          </a:r>
          <a:r>
            <a:rPr lang="it-IT" dirty="0"/>
            <a:t>") definisce che il metodo viene invocato solo quando viene effettuata una richiesta GET all'URL "/api/products/</a:t>
          </a:r>
          <a:r>
            <a:rPr lang="it-IT" dirty="0" err="1"/>
            <a:t>all</a:t>
          </a:r>
          <a:r>
            <a:rPr lang="it-IT" dirty="0"/>
            <a:t>".</a:t>
          </a:r>
        </a:p>
      </dgm:t>
    </dgm:pt>
    <dgm:pt modelId="{7BCF5731-8630-F742-A80E-EB71B23EB17D}" type="parTrans" cxnId="{7CB9B2D2-F2A0-8C43-9A6A-88DA48ADC486}">
      <dgm:prSet/>
      <dgm:spPr/>
      <dgm:t>
        <a:bodyPr/>
        <a:lstStyle/>
        <a:p>
          <a:endParaRPr lang="it-IT"/>
        </a:p>
      </dgm:t>
    </dgm:pt>
    <dgm:pt modelId="{82C762EE-1241-C548-8E29-B81FA27B800F}" type="sibTrans" cxnId="{7CB9B2D2-F2A0-8C43-9A6A-88DA48ADC486}">
      <dgm:prSet/>
      <dgm:spPr/>
      <dgm:t>
        <a:bodyPr/>
        <a:lstStyle/>
        <a:p>
          <a:endParaRPr lang="it-IT"/>
        </a:p>
      </dgm:t>
    </dgm:pt>
    <dgm:pt modelId="{B109D6B8-CEA6-1D45-9D4D-2175FEC5829B}">
      <dgm:prSet/>
      <dgm:spPr/>
      <dgm:t>
        <a:bodyPr/>
        <a:lstStyle/>
        <a:p>
          <a:r>
            <a:rPr lang="it-IT" b="1" dirty="0"/>
            <a:t>Parametri e variabili nella richiesta</a:t>
          </a:r>
          <a:r>
            <a:rPr lang="it-IT" dirty="0"/>
            <a:t>:</a:t>
          </a:r>
        </a:p>
      </dgm:t>
    </dgm:pt>
    <dgm:pt modelId="{D4232AF2-51F7-F54C-AD5D-8E4DD99C8D2A}" type="parTrans" cxnId="{C8A4085D-83DD-6547-BAD1-031B12AA38FF}">
      <dgm:prSet/>
      <dgm:spPr/>
      <dgm:t>
        <a:bodyPr/>
        <a:lstStyle/>
        <a:p>
          <a:endParaRPr lang="it-IT"/>
        </a:p>
      </dgm:t>
    </dgm:pt>
    <dgm:pt modelId="{4DF17155-93BC-064A-995F-61A0E6ABEFAA}" type="sibTrans" cxnId="{C8A4085D-83DD-6547-BAD1-031B12AA38FF}">
      <dgm:prSet/>
      <dgm:spPr/>
      <dgm:t>
        <a:bodyPr/>
        <a:lstStyle/>
        <a:p>
          <a:endParaRPr lang="it-IT"/>
        </a:p>
      </dgm:t>
    </dgm:pt>
    <dgm:pt modelId="{E3C71C2D-AA98-DD4A-ADB2-07D8E96E241F}">
      <dgm:prSet/>
      <dgm:spPr/>
      <dgm:t>
        <a:bodyPr/>
        <a:lstStyle/>
        <a:p>
          <a:r>
            <a:rPr lang="it-IT"/>
            <a:t>È possibile utilizzare i parametri nelle annotazioni per mappare variabili dinamiche nelle richieste, ad esempio, @GetMapping("/{id}") per recuperare un prodotto specifico tramite il suo ID</a:t>
          </a:r>
        </a:p>
      </dgm:t>
    </dgm:pt>
    <dgm:pt modelId="{6FE3AB6A-8CC9-CF46-820C-886378D94E5E}" type="parTrans" cxnId="{839A313F-6ECF-1448-A909-3D21B978C6AD}">
      <dgm:prSet/>
      <dgm:spPr/>
      <dgm:t>
        <a:bodyPr/>
        <a:lstStyle/>
        <a:p>
          <a:endParaRPr lang="it-IT"/>
        </a:p>
      </dgm:t>
    </dgm:pt>
    <dgm:pt modelId="{0DF9CC9B-3009-F246-8371-E479A94CB8B8}" type="sibTrans" cxnId="{839A313F-6ECF-1448-A909-3D21B978C6AD}">
      <dgm:prSet/>
      <dgm:spPr/>
      <dgm:t>
        <a:bodyPr/>
        <a:lstStyle/>
        <a:p>
          <a:endParaRPr lang="it-IT"/>
        </a:p>
      </dgm:t>
    </dgm:pt>
    <dgm:pt modelId="{1344CFB7-297D-CE4F-9F20-D8A9EEFB861E}" type="pres">
      <dgm:prSet presAssocID="{6F8D3339-9ECD-4C99-887B-4B5D62C86464}" presName="diagram" presStyleCnt="0">
        <dgm:presLayoutVars>
          <dgm:dir/>
          <dgm:resizeHandles val="exact"/>
        </dgm:presLayoutVars>
      </dgm:prSet>
      <dgm:spPr/>
    </dgm:pt>
    <dgm:pt modelId="{2A93E837-2DF2-0C4A-AF4D-86CE13F63EEA}" type="pres">
      <dgm:prSet presAssocID="{12A39B30-96C5-4D01-BB19-97CBC9E07947}" presName="node" presStyleLbl="node1" presStyleIdx="0" presStyleCnt="5">
        <dgm:presLayoutVars>
          <dgm:bulletEnabled val="1"/>
        </dgm:presLayoutVars>
      </dgm:prSet>
      <dgm:spPr/>
    </dgm:pt>
    <dgm:pt modelId="{7B279AB0-C431-B743-B697-688FA5FE0B4F}" type="pres">
      <dgm:prSet presAssocID="{B44AA23E-9D45-412D-9646-5A21DFE38978}" presName="sibTrans" presStyleCnt="0"/>
      <dgm:spPr/>
    </dgm:pt>
    <dgm:pt modelId="{8160893D-DD55-BE42-8990-C7C94EA7BCEE}" type="pres">
      <dgm:prSet presAssocID="{8A322C1E-D8EB-7C40-A12E-E6669AFFEA34}" presName="node" presStyleLbl="node1" presStyleIdx="1" presStyleCnt="5">
        <dgm:presLayoutVars>
          <dgm:bulletEnabled val="1"/>
        </dgm:presLayoutVars>
      </dgm:prSet>
      <dgm:spPr/>
    </dgm:pt>
    <dgm:pt modelId="{9F4F7E4E-EDB0-AB45-A1C9-9835168BA3B0}" type="pres">
      <dgm:prSet presAssocID="{4BAA20D6-74DC-4E45-AC9F-C5F882BC94C9}" presName="sibTrans" presStyleCnt="0"/>
      <dgm:spPr/>
    </dgm:pt>
    <dgm:pt modelId="{38D0744A-194F-AB45-98FB-9B361B2D1A16}" type="pres">
      <dgm:prSet presAssocID="{9BFE290B-8820-3A4D-B211-1B8A5CEBFF66}" presName="node" presStyleLbl="node1" presStyleIdx="2" presStyleCnt="5">
        <dgm:presLayoutVars>
          <dgm:bulletEnabled val="1"/>
        </dgm:presLayoutVars>
      </dgm:prSet>
      <dgm:spPr/>
    </dgm:pt>
    <dgm:pt modelId="{E8904899-F016-2644-9B31-3E3DD3238023}" type="pres">
      <dgm:prSet presAssocID="{82C762EE-1241-C548-8E29-B81FA27B800F}" presName="sibTrans" presStyleCnt="0"/>
      <dgm:spPr/>
    </dgm:pt>
    <dgm:pt modelId="{1A2BB960-9E22-5C4E-8C2D-DF4ACFDE04AF}" type="pres">
      <dgm:prSet presAssocID="{B109D6B8-CEA6-1D45-9D4D-2175FEC5829B}" presName="node" presStyleLbl="node1" presStyleIdx="3" presStyleCnt="5">
        <dgm:presLayoutVars>
          <dgm:bulletEnabled val="1"/>
        </dgm:presLayoutVars>
      </dgm:prSet>
      <dgm:spPr/>
    </dgm:pt>
    <dgm:pt modelId="{22D6FD6A-0BBF-D94F-B702-663DC8EAB8A8}" type="pres">
      <dgm:prSet presAssocID="{4DF17155-93BC-064A-995F-61A0E6ABEFAA}" presName="sibTrans" presStyleCnt="0"/>
      <dgm:spPr/>
    </dgm:pt>
    <dgm:pt modelId="{7EC75259-8AD2-4342-B9E8-9D4FB452A2AE}" type="pres">
      <dgm:prSet presAssocID="{E3C71C2D-AA98-DD4A-ADB2-07D8E96E241F}" presName="node" presStyleLbl="node1" presStyleIdx="4" presStyleCnt="5">
        <dgm:presLayoutVars>
          <dgm:bulletEnabled val="1"/>
        </dgm:presLayoutVars>
      </dgm:prSet>
      <dgm:spPr/>
    </dgm:pt>
  </dgm:ptLst>
  <dgm:cxnLst>
    <dgm:cxn modelId="{0F01E73E-6429-B041-A95A-99AA9A6C8B33}" type="presOf" srcId="{6F8D3339-9ECD-4C99-887B-4B5D62C86464}" destId="{1344CFB7-297D-CE4F-9F20-D8A9EEFB861E}" srcOrd="0" destOrd="0" presId="urn:microsoft.com/office/officeart/2005/8/layout/default"/>
    <dgm:cxn modelId="{839A313F-6ECF-1448-A909-3D21B978C6AD}" srcId="{6F8D3339-9ECD-4C99-887B-4B5D62C86464}" destId="{E3C71C2D-AA98-DD4A-ADB2-07D8E96E241F}" srcOrd="4" destOrd="0" parTransId="{6FE3AB6A-8CC9-CF46-820C-886378D94E5E}" sibTransId="{0DF9CC9B-3009-F246-8371-E479A94CB8B8}"/>
    <dgm:cxn modelId="{75CED843-5DB7-B349-B117-A94786C6D6BB}" type="presOf" srcId="{8A322C1E-D8EB-7C40-A12E-E6669AFFEA34}" destId="{8160893D-DD55-BE42-8990-C7C94EA7BCEE}" srcOrd="0" destOrd="0" presId="urn:microsoft.com/office/officeart/2005/8/layout/default"/>
    <dgm:cxn modelId="{4979FC46-ADEE-2848-80AD-892C81530691}" type="presOf" srcId="{9BFE290B-8820-3A4D-B211-1B8A5CEBFF66}" destId="{38D0744A-194F-AB45-98FB-9B361B2D1A16}" srcOrd="0" destOrd="0" presId="urn:microsoft.com/office/officeart/2005/8/layout/default"/>
    <dgm:cxn modelId="{C8A4085D-83DD-6547-BAD1-031B12AA38FF}" srcId="{6F8D3339-9ECD-4C99-887B-4B5D62C86464}" destId="{B109D6B8-CEA6-1D45-9D4D-2175FEC5829B}" srcOrd="3" destOrd="0" parTransId="{D4232AF2-51F7-F54C-AD5D-8E4DD99C8D2A}" sibTransId="{4DF17155-93BC-064A-995F-61A0E6ABEFAA}"/>
    <dgm:cxn modelId="{31F04364-C6C7-3D41-AA1A-1A5E7CEB5807}" type="presOf" srcId="{B109D6B8-CEA6-1D45-9D4D-2175FEC5829B}" destId="{1A2BB960-9E22-5C4E-8C2D-DF4ACFDE04AF}" srcOrd="0" destOrd="0" presId="urn:microsoft.com/office/officeart/2005/8/layout/default"/>
    <dgm:cxn modelId="{E1B5C778-1F5B-0542-ABE8-D0DFBCDEB146}" srcId="{6F8D3339-9ECD-4C99-887B-4B5D62C86464}" destId="{8A322C1E-D8EB-7C40-A12E-E6669AFFEA34}" srcOrd="1" destOrd="0" parTransId="{01599989-4B7F-A14B-8AC3-15B9648B348F}" sibTransId="{4BAA20D6-74DC-4E45-AC9F-C5F882BC94C9}"/>
    <dgm:cxn modelId="{672FEF7D-2F48-604D-991D-90F5574B48DD}" type="presOf" srcId="{E3C71C2D-AA98-DD4A-ADB2-07D8E96E241F}" destId="{7EC75259-8AD2-4342-B9E8-9D4FB452A2AE}" srcOrd="0" destOrd="0" presId="urn:microsoft.com/office/officeart/2005/8/layout/default"/>
    <dgm:cxn modelId="{8A44C27F-B11E-3143-ACD0-3CA5596EABBA}" type="presOf" srcId="{12A39B30-96C5-4D01-BB19-97CBC9E07947}" destId="{2A93E837-2DF2-0C4A-AF4D-86CE13F63EEA}" srcOrd="0" destOrd="0" presId="urn:microsoft.com/office/officeart/2005/8/layout/default"/>
    <dgm:cxn modelId="{7CB9B2D2-F2A0-8C43-9A6A-88DA48ADC486}" srcId="{6F8D3339-9ECD-4C99-887B-4B5D62C86464}" destId="{9BFE290B-8820-3A4D-B211-1B8A5CEBFF66}" srcOrd="2" destOrd="0" parTransId="{7BCF5731-8630-F742-A80E-EB71B23EB17D}" sibTransId="{82C762EE-1241-C548-8E29-B81FA27B800F}"/>
    <dgm:cxn modelId="{E4E88AE2-A53C-4FF0-859A-6B52403D5C4A}" srcId="{6F8D3339-9ECD-4C99-887B-4B5D62C86464}" destId="{12A39B30-96C5-4D01-BB19-97CBC9E07947}" srcOrd="0" destOrd="0" parTransId="{FF29977D-19F9-4A46-9287-C90FAA02E3F7}" sibTransId="{B44AA23E-9D45-412D-9646-5A21DFE38978}"/>
    <dgm:cxn modelId="{02A6C5CE-7CBA-5B4D-95D4-4C62089A88F7}" type="presParOf" srcId="{1344CFB7-297D-CE4F-9F20-D8A9EEFB861E}" destId="{2A93E837-2DF2-0C4A-AF4D-86CE13F63EEA}" srcOrd="0" destOrd="0" presId="urn:microsoft.com/office/officeart/2005/8/layout/default"/>
    <dgm:cxn modelId="{C04EB182-B36E-6240-8476-929CFDD7477C}" type="presParOf" srcId="{1344CFB7-297D-CE4F-9F20-D8A9EEFB861E}" destId="{7B279AB0-C431-B743-B697-688FA5FE0B4F}" srcOrd="1" destOrd="0" presId="urn:microsoft.com/office/officeart/2005/8/layout/default"/>
    <dgm:cxn modelId="{BCB6F521-24A2-EF4D-9CF1-03FEFD1DD6C8}" type="presParOf" srcId="{1344CFB7-297D-CE4F-9F20-D8A9EEFB861E}" destId="{8160893D-DD55-BE42-8990-C7C94EA7BCEE}" srcOrd="2" destOrd="0" presId="urn:microsoft.com/office/officeart/2005/8/layout/default"/>
    <dgm:cxn modelId="{7E9E0ABC-F22E-664A-9324-FAA3211FB1D8}" type="presParOf" srcId="{1344CFB7-297D-CE4F-9F20-D8A9EEFB861E}" destId="{9F4F7E4E-EDB0-AB45-A1C9-9835168BA3B0}" srcOrd="3" destOrd="0" presId="urn:microsoft.com/office/officeart/2005/8/layout/default"/>
    <dgm:cxn modelId="{57D5B97A-EEA6-0A48-B0E1-9D34A614BE72}" type="presParOf" srcId="{1344CFB7-297D-CE4F-9F20-D8A9EEFB861E}" destId="{38D0744A-194F-AB45-98FB-9B361B2D1A16}" srcOrd="4" destOrd="0" presId="urn:microsoft.com/office/officeart/2005/8/layout/default"/>
    <dgm:cxn modelId="{7D01EB3D-6B3A-ED40-B60A-69987FAF7174}" type="presParOf" srcId="{1344CFB7-297D-CE4F-9F20-D8A9EEFB861E}" destId="{E8904899-F016-2644-9B31-3E3DD3238023}" srcOrd="5" destOrd="0" presId="urn:microsoft.com/office/officeart/2005/8/layout/default"/>
    <dgm:cxn modelId="{96E8B2BB-9A01-6D45-9C3E-D7BB80517F14}" type="presParOf" srcId="{1344CFB7-297D-CE4F-9F20-D8A9EEFB861E}" destId="{1A2BB960-9E22-5C4E-8C2D-DF4ACFDE04AF}" srcOrd="6" destOrd="0" presId="urn:microsoft.com/office/officeart/2005/8/layout/default"/>
    <dgm:cxn modelId="{39C76AF1-6E0C-2541-BC32-7B6FA7B3BB67}" type="presParOf" srcId="{1344CFB7-297D-CE4F-9F20-D8A9EEFB861E}" destId="{22D6FD6A-0BBF-D94F-B702-663DC8EAB8A8}" srcOrd="7" destOrd="0" presId="urn:microsoft.com/office/officeart/2005/8/layout/default"/>
    <dgm:cxn modelId="{D02A0956-B78C-6E43-8EAA-6CD6B6644ADD}" type="presParOf" srcId="{1344CFB7-297D-CE4F-9F20-D8A9EEFB861E}" destId="{7EC75259-8AD2-4342-B9E8-9D4FB452A2A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11D018-C961-4B4F-9C38-8FE0EF92F37B}">
      <dsp:nvSpPr>
        <dsp:cNvPr id="0" name=""/>
        <dsp:cNvSpPr/>
      </dsp:nvSpPr>
      <dsp:spPr>
        <a:xfrm>
          <a:off x="5733529" y="11373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b="1" kern="1200"/>
            <a:t>Progettazione dell'applicazione RESTful</a:t>
          </a:r>
          <a:endParaRPr lang="en-US" sz="1300" kern="1200"/>
        </a:p>
      </dsp:txBody>
      <dsp:txXfrm>
        <a:off x="5733529" y="113732"/>
        <a:ext cx="1817424" cy="1817424"/>
      </dsp:txXfrm>
    </dsp:sp>
    <dsp:sp modelId="{E05CC8FE-67C7-8048-B040-B7B9B69D1B17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548903"/>
            <a:gd name="adj4" fmla="val 20585623"/>
            <a:gd name="adj5" fmla="val 8054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20DC8-30A4-2746-9B56-30855FDB2459}">
      <dsp:nvSpPr>
        <dsp:cNvPr id="0" name=""/>
        <dsp:cNvSpPr/>
      </dsp:nvSpPr>
      <dsp:spPr>
        <a:xfrm>
          <a:off x="5733529" y="320072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Definizione delle risorse: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Identificare le risorse da esporre come API RESTful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Utilizzo delle annotazioni Spring per definire le classi di controller</a:t>
          </a:r>
          <a:endParaRPr lang="en-US" sz="1000" kern="1200"/>
        </a:p>
      </dsp:txBody>
      <dsp:txXfrm>
        <a:off x="5733529" y="3200722"/>
        <a:ext cx="1817424" cy="1817424"/>
      </dsp:txXfrm>
    </dsp:sp>
    <dsp:sp modelId="{74BAD111-B4EA-A644-BBB7-AF804FDFFE17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5948903"/>
            <a:gd name="adj4" fmla="val 4385623"/>
            <a:gd name="adj5" fmla="val 8054"/>
          </a:avLst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15822-B2C0-9349-BFF8-5BAAC7202D87}">
      <dsp:nvSpPr>
        <dsp:cNvPr id="0" name=""/>
        <dsp:cNvSpPr/>
      </dsp:nvSpPr>
      <dsp:spPr>
        <a:xfrm>
          <a:off x="2646539" y="320072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Implementazione delle operazioni CRUD: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Utilizzo dei metodi HTTP (GET, POST, PUT, DELETE) per le operazioni CRUD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Creazione di classi di servizio e repository per gestire la logica dell'applicazione e l'accesso ai dati</a:t>
          </a:r>
          <a:endParaRPr lang="en-US" sz="1000" kern="1200"/>
        </a:p>
      </dsp:txBody>
      <dsp:txXfrm>
        <a:off x="2646539" y="3200722"/>
        <a:ext cx="1817424" cy="1817424"/>
      </dsp:txXfrm>
    </dsp:sp>
    <dsp:sp modelId="{5CA5B3E4-4676-5A4F-ACF9-AE2628BEC22A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11348903"/>
            <a:gd name="adj4" fmla="val 9785623"/>
            <a:gd name="adj5" fmla="val 8054"/>
          </a:avLst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FBDB5-ED2E-4741-8B2A-D115DBE139CB}">
      <dsp:nvSpPr>
        <dsp:cNvPr id="0" name=""/>
        <dsp:cNvSpPr/>
      </dsp:nvSpPr>
      <dsp:spPr>
        <a:xfrm>
          <a:off x="2646539" y="113732"/>
          <a:ext cx="1817424" cy="181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300" kern="1200"/>
            <a:t>Test dell'applicazione RESTful:</a:t>
          </a:r>
          <a:endParaRPr lang="en-US" sz="13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Utilizzo di strumenti come Postman o cURL per testare le API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000" kern="1200"/>
            <a:t>Verifica delle risposte JSON o XML</a:t>
          </a:r>
          <a:endParaRPr lang="en-US" sz="1000" kern="1200"/>
        </a:p>
      </dsp:txBody>
      <dsp:txXfrm>
        <a:off x="2646539" y="113732"/>
        <a:ext cx="1817424" cy="1817424"/>
      </dsp:txXfrm>
    </dsp:sp>
    <dsp:sp modelId="{FE593F8A-D8C5-CB4D-91D2-FBE502E6E6F1}">
      <dsp:nvSpPr>
        <dsp:cNvPr id="0" name=""/>
        <dsp:cNvSpPr/>
      </dsp:nvSpPr>
      <dsp:spPr>
        <a:xfrm>
          <a:off x="2531983" y="-823"/>
          <a:ext cx="5133525" cy="5133525"/>
        </a:xfrm>
        <a:prstGeom prst="circularArrow">
          <a:avLst>
            <a:gd name="adj1" fmla="val 6904"/>
            <a:gd name="adj2" fmla="val 465474"/>
            <a:gd name="adj3" fmla="val 16748903"/>
            <a:gd name="adj4" fmla="val 15185623"/>
            <a:gd name="adj5" fmla="val 8054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4D32F-24CC-0E45-BD7D-32E093A332CC}">
      <dsp:nvSpPr>
        <dsp:cNvPr id="0" name=""/>
        <dsp:cNvSpPr/>
      </dsp:nvSpPr>
      <dsp:spPr>
        <a:xfrm>
          <a:off x="0" y="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E7980-D761-444E-9456-AF8BB7D4F13A}">
      <dsp:nvSpPr>
        <dsp:cNvPr id="0" name=""/>
        <dsp:cNvSpPr/>
      </dsp:nvSpPr>
      <dsp:spPr>
        <a:xfrm>
          <a:off x="0" y="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b="1" kern="1200"/>
            <a:t>Definizione delle risorse</a:t>
          </a:r>
          <a:r>
            <a:rPr lang="it-IT" sz="2600" kern="1200"/>
            <a:t>:</a:t>
          </a:r>
          <a:endParaRPr lang="en-US" sz="2600" kern="1200"/>
        </a:p>
      </dsp:txBody>
      <dsp:txXfrm>
        <a:off x="0" y="0"/>
        <a:ext cx="9618133" cy="1023370"/>
      </dsp:txXfrm>
    </dsp:sp>
    <dsp:sp modelId="{56CAD252-EC3D-8044-8CB0-BEA84C042E9D}">
      <dsp:nvSpPr>
        <dsp:cNvPr id="0" name=""/>
        <dsp:cNvSpPr/>
      </dsp:nvSpPr>
      <dsp:spPr>
        <a:xfrm>
          <a:off x="0" y="1023370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65024-808C-B241-BA1F-BCCFB3BB35CB}">
      <dsp:nvSpPr>
        <dsp:cNvPr id="0" name=""/>
        <dsp:cNvSpPr/>
      </dsp:nvSpPr>
      <dsp:spPr>
        <a:xfrm>
          <a:off x="0" y="1023370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Le risorse rappresentano gli oggetti o le entità che verranno esposte come API RESTful.</a:t>
          </a:r>
          <a:endParaRPr lang="en-US" sz="2600" kern="1200"/>
        </a:p>
      </dsp:txBody>
      <dsp:txXfrm>
        <a:off x="0" y="1023370"/>
        <a:ext cx="9618133" cy="1023370"/>
      </dsp:txXfrm>
    </dsp:sp>
    <dsp:sp modelId="{47B7EE98-50C4-724B-AC53-ACE15664145A}">
      <dsp:nvSpPr>
        <dsp:cNvPr id="0" name=""/>
        <dsp:cNvSpPr/>
      </dsp:nvSpPr>
      <dsp:spPr>
        <a:xfrm>
          <a:off x="0" y="2046741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3ED721-59A3-B34A-AC68-26DA10F614EC}">
      <dsp:nvSpPr>
        <dsp:cNvPr id="0" name=""/>
        <dsp:cNvSpPr/>
      </dsp:nvSpPr>
      <dsp:spPr>
        <a:xfrm>
          <a:off x="0" y="204674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Ad esempio, in un'applicazione di gestione di prodotti, le risorse potrebbero essere "prodotti", "categorie", "utenti", ecc.</a:t>
          </a:r>
          <a:endParaRPr lang="en-US" sz="2600" kern="1200"/>
        </a:p>
      </dsp:txBody>
      <dsp:txXfrm>
        <a:off x="0" y="2046741"/>
        <a:ext cx="9618133" cy="1023370"/>
      </dsp:txXfrm>
    </dsp:sp>
    <dsp:sp modelId="{B3B7E044-59C1-9A41-8DA7-51A167BBABFA}">
      <dsp:nvSpPr>
        <dsp:cNvPr id="0" name=""/>
        <dsp:cNvSpPr/>
      </dsp:nvSpPr>
      <dsp:spPr>
        <a:xfrm>
          <a:off x="0" y="3070111"/>
          <a:ext cx="961813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4D5BA-56E8-B14C-9570-97B4B08E3A2A}">
      <dsp:nvSpPr>
        <dsp:cNvPr id="0" name=""/>
        <dsp:cNvSpPr/>
      </dsp:nvSpPr>
      <dsp:spPr>
        <a:xfrm>
          <a:off x="0" y="3070111"/>
          <a:ext cx="9618133" cy="10233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È importante identificare chiaramente le risorse e i loro attributi.</a:t>
          </a:r>
          <a:endParaRPr lang="en-US" sz="2600" kern="1200"/>
        </a:p>
      </dsp:txBody>
      <dsp:txXfrm>
        <a:off x="0" y="3070111"/>
        <a:ext cx="9618133" cy="10233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96151-2699-AB4A-AA08-34A0B27B1E85}">
      <dsp:nvSpPr>
        <dsp:cNvPr id="0" name=""/>
        <dsp:cNvSpPr/>
      </dsp:nvSpPr>
      <dsp:spPr>
        <a:xfrm>
          <a:off x="0" y="3081380"/>
          <a:ext cx="9618133" cy="10113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Ogni risorsa dovrebbe supportare queste operazioni attraverso i metodi HTTP appropriati: GET (Read), POST (Create), PUT (Update) e DELETE (Delete).</a:t>
          </a:r>
          <a:endParaRPr lang="en-US" sz="2100" kern="1200"/>
        </a:p>
      </dsp:txBody>
      <dsp:txXfrm>
        <a:off x="0" y="3081380"/>
        <a:ext cx="9618133" cy="1011377"/>
      </dsp:txXfrm>
    </dsp:sp>
    <dsp:sp modelId="{200A2C4F-8950-EA4E-9B7E-FB866C17B480}">
      <dsp:nvSpPr>
        <dsp:cNvPr id="0" name=""/>
        <dsp:cNvSpPr/>
      </dsp:nvSpPr>
      <dsp:spPr>
        <a:xfrm rot="10800000">
          <a:off x="0" y="1541052"/>
          <a:ext cx="9618133" cy="155549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CRUD sta per Create, Read, Update e Delete, che sono le operazioni di base che possono essere eseguite su una risorsa.</a:t>
          </a:r>
          <a:endParaRPr lang="en-US" sz="2100" kern="1200"/>
        </a:p>
      </dsp:txBody>
      <dsp:txXfrm rot="10800000">
        <a:off x="0" y="1541052"/>
        <a:ext cx="9618133" cy="1010717"/>
      </dsp:txXfrm>
    </dsp:sp>
    <dsp:sp modelId="{94B78E3E-B69C-0C4B-83F6-6DE0A6543043}">
      <dsp:nvSpPr>
        <dsp:cNvPr id="0" name=""/>
        <dsp:cNvSpPr/>
      </dsp:nvSpPr>
      <dsp:spPr>
        <a:xfrm rot="10800000">
          <a:off x="0" y="723"/>
          <a:ext cx="9618133" cy="155549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b="1" kern="1200"/>
            <a:t>Operazioni CRUD</a:t>
          </a:r>
          <a:r>
            <a:rPr lang="it-IT" sz="2100" kern="1200"/>
            <a:t>:</a:t>
          </a:r>
          <a:endParaRPr lang="en-US" sz="2100" kern="1200"/>
        </a:p>
      </dsp:txBody>
      <dsp:txXfrm rot="10800000">
        <a:off x="0" y="723"/>
        <a:ext cx="9618133" cy="1010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3E837-2DF2-0C4A-AF4D-86CE13F63EEA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@RestController</a:t>
          </a:r>
          <a:r>
            <a:rPr lang="it-IT" sz="1400" kern="1200"/>
            <a:t>:</a:t>
          </a:r>
          <a:endParaRPr lang="en-US" sz="1400" kern="1200"/>
        </a:p>
      </dsp:txBody>
      <dsp:txXfrm>
        <a:off x="0" y="93057"/>
        <a:ext cx="3005666" cy="1803399"/>
      </dsp:txXfrm>
    </dsp:sp>
    <dsp:sp modelId="{95EF1176-C849-984D-BD19-F9DF26754629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5">
            <a:hueOff val="499051"/>
            <a:satOff val="-10098"/>
            <a:lumOff val="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L'annotazione @RestController viene utilizzata per indicare che una classe è un controller REST.</a:t>
          </a:r>
          <a:endParaRPr lang="en-US" sz="1400" kern="1200"/>
        </a:p>
      </dsp:txBody>
      <dsp:txXfrm>
        <a:off x="3306233" y="93057"/>
        <a:ext cx="3005666" cy="1803399"/>
      </dsp:txXfrm>
    </dsp:sp>
    <dsp:sp modelId="{3BF066BC-CEFE-4F4D-ABD5-C1829DD5AF37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5">
            <a:hueOff val="998102"/>
            <a:satOff val="-20196"/>
            <a:lumOff val="62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Questa annotazione combina l'annotazione @Controller di Spring con @ResponseBody, che indica che i metodi del controller restituiscono dati che devono essere scritti direttamente nella risposta HTTP.</a:t>
          </a:r>
          <a:endParaRPr lang="en-US" sz="1400" kern="1200"/>
        </a:p>
      </dsp:txBody>
      <dsp:txXfrm>
        <a:off x="6612466" y="93057"/>
        <a:ext cx="3005666" cy="1803399"/>
      </dsp:txXfrm>
    </dsp:sp>
    <dsp:sp modelId="{676DDE91-D31E-454F-94DD-9B2D704BC76A}">
      <dsp:nvSpPr>
        <dsp:cNvPr id="0" name=""/>
        <dsp:cNvSpPr/>
      </dsp:nvSpPr>
      <dsp:spPr>
        <a:xfrm>
          <a:off x="0" y="2197024"/>
          <a:ext cx="3005666" cy="1803399"/>
        </a:xfrm>
        <a:prstGeom prst="rect">
          <a:avLst/>
        </a:prstGeom>
        <a:solidFill>
          <a:schemeClr val="accent5">
            <a:hueOff val="1497154"/>
            <a:satOff val="-30293"/>
            <a:lumOff val="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/>
            <a:t>@RequestMapping</a:t>
          </a:r>
          <a:r>
            <a:rPr lang="it-IT" sz="1400" kern="1200"/>
            <a:t>:</a:t>
          </a:r>
          <a:endParaRPr lang="en-US" sz="1400" kern="1200"/>
        </a:p>
      </dsp:txBody>
      <dsp:txXfrm>
        <a:off x="0" y="2197024"/>
        <a:ext cx="3005666" cy="1803399"/>
      </dsp:txXfrm>
    </dsp:sp>
    <dsp:sp modelId="{E8BE64F4-D53E-0C44-A508-447CA322C2ED}">
      <dsp:nvSpPr>
        <dsp:cNvPr id="0" name=""/>
        <dsp:cNvSpPr/>
      </dsp:nvSpPr>
      <dsp:spPr>
        <a:xfrm>
          <a:off x="3306233" y="2197024"/>
          <a:ext cx="3005666" cy="1803399"/>
        </a:xfrm>
        <a:prstGeom prst="rect">
          <a:avLst/>
        </a:prstGeom>
        <a:solidFill>
          <a:schemeClr val="accent5">
            <a:hueOff val="1996205"/>
            <a:satOff val="-40391"/>
            <a:lumOff val="1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L'annotazione @RequestMapping viene utilizzata a livello di classe e/o metodo per definire il percorso di base delle richieste che verranno gestite dal controller.</a:t>
          </a:r>
          <a:endParaRPr lang="en-US" sz="1400" kern="1200"/>
        </a:p>
      </dsp:txBody>
      <dsp:txXfrm>
        <a:off x="3306233" y="2197024"/>
        <a:ext cx="3005666" cy="1803399"/>
      </dsp:txXfrm>
    </dsp:sp>
    <dsp:sp modelId="{37F83627-CD91-D543-BAD6-DFB77578520E}">
      <dsp:nvSpPr>
        <dsp:cNvPr id="0" name=""/>
        <dsp:cNvSpPr/>
      </dsp:nvSpPr>
      <dsp:spPr>
        <a:xfrm>
          <a:off x="6612466" y="2197024"/>
          <a:ext cx="3005666" cy="1803399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/>
            <a:t>Ad esempio: @RequestMapping("/api/products") definisce che tutte le richieste relative ai prodotti iniziano con /api/products.</a:t>
          </a:r>
          <a:endParaRPr lang="en-US" sz="1400" kern="1200"/>
        </a:p>
      </dsp:txBody>
      <dsp:txXfrm>
        <a:off x="6612466" y="2197024"/>
        <a:ext cx="3005666" cy="1803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3E837-2DF2-0C4A-AF4D-86CE13F63EEA}">
      <dsp:nvSpPr>
        <dsp:cNvPr id="0" name=""/>
        <dsp:cNvSpPr/>
      </dsp:nvSpPr>
      <dsp:spPr>
        <a:xfrm>
          <a:off x="0" y="93057"/>
          <a:ext cx="3005666" cy="18033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@</a:t>
          </a:r>
          <a:r>
            <a:rPr lang="it-IT" sz="1600" b="1" kern="1200" dirty="0" err="1"/>
            <a:t>GetMapping</a:t>
          </a:r>
          <a:r>
            <a:rPr lang="it-IT" sz="1600" b="1" kern="1200" dirty="0"/>
            <a:t>, @</a:t>
          </a:r>
          <a:r>
            <a:rPr lang="it-IT" sz="1600" b="1" kern="1200" dirty="0" err="1"/>
            <a:t>PostMapping</a:t>
          </a:r>
          <a:r>
            <a:rPr lang="it-IT" sz="1600" b="1" kern="1200" dirty="0"/>
            <a:t>, @</a:t>
          </a:r>
          <a:r>
            <a:rPr lang="it-IT" sz="1600" b="1" kern="1200" dirty="0" err="1"/>
            <a:t>PutMapping</a:t>
          </a:r>
          <a:r>
            <a:rPr lang="it-IT" sz="1600" b="1" kern="1200" dirty="0"/>
            <a:t>, @</a:t>
          </a:r>
          <a:r>
            <a:rPr lang="it-IT" sz="1600" b="1" kern="1200" dirty="0" err="1"/>
            <a:t>DeleteMapping</a:t>
          </a:r>
          <a:r>
            <a:rPr lang="it-IT" sz="1600" b="1" kern="1200" dirty="0"/>
            <a:t>:</a:t>
          </a:r>
          <a:endParaRPr lang="en-US" sz="1600" kern="1200" dirty="0"/>
        </a:p>
      </dsp:txBody>
      <dsp:txXfrm>
        <a:off x="0" y="93057"/>
        <a:ext cx="3005666" cy="1803399"/>
      </dsp:txXfrm>
    </dsp:sp>
    <dsp:sp modelId="{8160893D-DD55-BE42-8990-C7C94EA7BCEE}">
      <dsp:nvSpPr>
        <dsp:cNvPr id="0" name=""/>
        <dsp:cNvSpPr/>
      </dsp:nvSpPr>
      <dsp:spPr>
        <a:xfrm>
          <a:off x="3306233" y="93057"/>
          <a:ext cx="3005666" cy="1803399"/>
        </a:xfrm>
        <a:prstGeom prst="rect">
          <a:avLst/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600" kern="1200" dirty="0"/>
            <a:t>Queste annotazioni sono specializzazioni di @</a:t>
          </a:r>
          <a:r>
            <a:rPr lang="it-IT" sz="1600" kern="1200" dirty="0" err="1"/>
            <a:t>RequestMapping</a:t>
          </a:r>
          <a:r>
            <a:rPr lang="it-IT" sz="1600" kern="1200" dirty="0"/>
            <a:t> e specificano quale metodo HTTP dovrebbe essere associato a un determinato metodo del controller.</a:t>
          </a:r>
        </a:p>
      </dsp:txBody>
      <dsp:txXfrm>
        <a:off x="3306233" y="93057"/>
        <a:ext cx="3005666" cy="1803399"/>
      </dsp:txXfrm>
    </dsp:sp>
    <dsp:sp modelId="{38D0744A-194F-AB45-98FB-9B361B2D1A16}">
      <dsp:nvSpPr>
        <dsp:cNvPr id="0" name=""/>
        <dsp:cNvSpPr/>
      </dsp:nvSpPr>
      <dsp:spPr>
        <a:xfrm>
          <a:off x="6612466" y="93057"/>
          <a:ext cx="3005666" cy="1803399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it-IT" sz="1600" kern="1200" dirty="0"/>
            <a:t>Ad esempio: @</a:t>
          </a:r>
          <a:r>
            <a:rPr lang="it-IT" sz="1600" kern="1200" dirty="0" err="1"/>
            <a:t>GetMapping</a:t>
          </a:r>
          <a:r>
            <a:rPr lang="it-IT" sz="1600" kern="1200" dirty="0"/>
            <a:t>("/</a:t>
          </a:r>
          <a:r>
            <a:rPr lang="it-IT" sz="1600" kern="1200" dirty="0" err="1"/>
            <a:t>all</a:t>
          </a:r>
          <a:r>
            <a:rPr lang="it-IT" sz="1600" kern="1200" dirty="0"/>
            <a:t>") definisce che il metodo viene invocato solo quando viene effettuata una richiesta GET all'URL "/api/products/</a:t>
          </a:r>
          <a:r>
            <a:rPr lang="it-IT" sz="1600" kern="1200" dirty="0" err="1"/>
            <a:t>all</a:t>
          </a:r>
          <a:r>
            <a:rPr lang="it-IT" sz="1600" kern="1200" dirty="0"/>
            <a:t>".</a:t>
          </a:r>
        </a:p>
      </dsp:txBody>
      <dsp:txXfrm>
        <a:off x="6612466" y="93057"/>
        <a:ext cx="3005666" cy="1803399"/>
      </dsp:txXfrm>
    </dsp:sp>
    <dsp:sp modelId="{1A2BB960-9E22-5C4E-8C2D-DF4ACFDE04AF}">
      <dsp:nvSpPr>
        <dsp:cNvPr id="0" name=""/>
        <dsp:cNvSpPr/>
      </dsp:nvSpPr>
      <dsp:spPr>
        <a:xfrm>
          <a:off x="1653116" y="2197024"/>
          <a:ext cx="3005666" cy="1803399"/>
        </a:xfrm>
        <a:prstGeom prst="rect">
          <a:avLst/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b="1" kern="1200" dirty="0"/>
            <a:t>Parametri e variabili nella richiesta</a:t>
          </a:r>
          <a:r>
            <a:rPr lang="it-IT" sz="1600" kern="1200" dirty="0"/>
            <a:t>:</a:t>
          </a:r>
        </a:p>
      </dsp:txBody>
      <dsp:txXfrm>
        <a:off x="1653116" y="2197024"/>
        <a:ext cx="3005666" cy="1803399"/>
      </dsp:txXfrm>
    </dsp:sp>
    <dsp:sp modelId="{7EC75259-8AD2-4342-B9E8-9D4FB452A2AE}">
      <dsp:nvSpPr>
        <dsp:cNvPr id="0" name=""/>
        <dsp:cNvSpPr/>
      </dsp:nvSpPr>
      <dsp:spPr>
        <a:xfrm>
          <a:off x="4959349" y="2197024"/>
          <a:ext cx="3005666" cy="1803399"/>
        </a:xfrm>
        <a:prstGeom prst="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È possibile utilizzare i parametri nelle annotazioni per mappare variabili dinamiche nelle richieste, ad esempio, @GetMapping("/{id}") per recuperare un prodotto specifico tramite il suo ID</a:t>
          </a:r>
        </a:p>
      </dsp:txBody>
      <dsp:txXfrm>
        <a:off x="4959349" y="2197024"/>
        <a:ext cx="3005666" cy="1803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androS94/corso_21122022/tree/main/Day%204/code/Demo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ssandroS94/corso_21122022/tree/main/Day%204/code/Demo0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228BF-FA79-714A-C3F9-49D6DF07F4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Spring Boot Web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5E996E6-8DB4-678B-A023-E1DD7FF5D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512035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0" name="Rectangle 516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Definizione delle risorse e delle operazioni CRUD</a:t>
            </a:r>
            <a:endParaRPr lang="en-US"/>
          </a:p>
        </p:txBody>
      </p:sp>
      <p:sp>
        <p:nvSpPr>
          <p:cNvPr id="5169" name="Isosceles Triangle 516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71" name="Isosceles Triangle 517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72" name="CasellaDiTesto 2">
            <a:extLst>
              <a:ext uri="{FF2B5EF4-FFF2-40B4-BE49-F238E27FC236}">
                <a16:creationId xmlns:a16="http://schemas.microsoft.com/office/drawing/2014/main" id="{65D3B1A9-EBC0-070B-60F7-932FD15E2A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820731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385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7" name="Rectangle 517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Utilizzo</a:t>
            </a:r>
            <a:r>
              <a:rPr lang="en-US" b="1" dirty="0"/>
              <a:t> </a:t>
            </a:r>
            <a:r>
              <a:rPr lang="en-US" b="1" dirty="0" err="1"/>
              <a:t>delle</a:t>
            </a:r>
            <a:r>
              <a:rPr lang="en-US" b="1" dirty="0"/>
              <a:t> </a:t>
            </a:r>
            <a:r>
              <a:rPr lang="en-US" b="1" dirty="0" err="1"/>
              <a:t>annotazioni</a:t>
            </a:r>
            <a:r>
              <a:rPr lang="en-US" b="1" dirty="0"/>
              <a:t> Spring per </a:t>
            </a:r>
            <a:r>
              <a:rPr lang="en-US" b="1" dirty="0" err="1"/>
              <a:t>definire</a:t>
            </a:r>
            <a:r>
              <a:rPr lang="en-US" b="1" dirty="0"/>
              <a:t> le </a:t>
            </a:r>
            <a:r>
              <a:rPr lang="en-US" b="1" dirty="0" err="1"/>
              <a:t>risorse</a:t>
            </a:r>
            <a:endParaRPr lang="en-US" dirty="0"/>
          </a:p>
        </p:txBody>
      </p:sp>
      <p:sp>
        <p:nvSpPr>
          <p:cNvPr id="5179" name="Isosceles Triangle 517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81" name="Isosceles Triangle 518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73" name="CasellaDiTesto 3">
            <a:extLst>
              <a:ext uri="{FF2B5EF4-FFF2-40B4-BE49-F238E27FC236}">
                <a16:creationId xmlns:a16="http://schemas.microsoft.com/office/drawing/2014/main" id="{D56EF30F-3A79-7825-8F61-DE13236B4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2194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11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77" name="Rectangle 517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err="1"/>
              <a:t>Utilizzo</a:t>
            </a:r>
            <a:r>
              <a:rPr lang="en-US" b="1" dirty="0"/>
              <a:t> </a:t>
            </a:r>
            <a:r>
              <a:rPr lang="en-US" b="1" dirty="0" err="1"/>
              <a:t>delle</a:t>
            </a:r>
            <a:r>
              <a:rPr lang="en-US" b="1" dirty="0"/>
              <a:t> </a:t>
            </a:r>
            <a:r>
              <a:rPr lang="en-US" b="1" dirty="0" err="1"/>
              <a:t>annotazioni</a:t>
            </a:r>
            <a:r>
              <a:rPr lang="en-US" b="1" dirty="0"/>
              <a:t> Spring per </a:t>
            </a:r>
            <a:r>
              <a:rPr lang="en-US" b="1" dirty="0" err="1"/>
              <a:t>definire</a:t>
            </a:r>
            <a:r>
              <a:rPr lang="en-US" b="1" dirty="0"/>
              <a:t> le </a:t>
            </a:r>
            <a:r>
              <a:rPr lang="en-US" b="1" dirty="0" err="1"/>
              <a:t>risorse</a:t>
            </a:r>
            <a:endParaRPr lang="en-US" dirty="0"/>
          </a:p>
        </p:txBody>
      </p:sp>
      <p:sp>
        <p:nvSpPr>
          <p:cNvPr id="5179" name="Isosceles Triangle 517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81" name="Isosceles Triangle 518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73" name="CasellaDiTesto 3">
            <a:extLst>
              <a:ext uri="{FF2B5EF4-FFF2-40B4-BE49-F238E27FC236}">
                <a16:creationId xmlns:a16="http://schemas.microsoft.com/office/drawing/2014/main" id="{D56EF30F-3A79-7825-8F61-DE13236B4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939840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936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A483-AEE6-DD51-99AF-DEA7FAA2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085401" cy="1320800"/>
          </a:xfrm>
        </p:spPr>
        <p:txBody>
          <a:bodyPr>
            <a:normAutofit/>
          </a:bodyPr>
          <a:lstStyle/>
          <a:p>
            <a:r>
              <a:rPr lang="it-IT" dirty="0"/>
              <a:t>Utilizzo delle annotazioni. (</a:t>
            </a:r>
            <a:r>
              <a:rPr lang="it-IT" dirty="0" err="1"/>
              <a:t>PersonaController</a:t>
            </a:r>
            <a:r>
              <a:rPr lang="it-IT" dirty="0"/>
              <a:t>)</a:t>
            </a:r>
            <a:br>
              <a:rPr lang="it-IT" dirty="0"/>
            </a:br>
            <a:r>
              <a:rPr lang="it-IT" dirty="0"/>
              <a:t>) </a:t>
            </a:r>
          </a:p>
        </p:txBody>
      </p:sp>
      <p:pic>
        <p:nvPicPr>
          <p:cNvPr id="11" name="Immagine 10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5132BF28-9690-D523-79A7-74D0CEA5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72400" cy="46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5A483-AEE6-DD51-99AF-DEA7FAA2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Utilizzo delle annotazioni </a:t>
            </a:r>
            <a:endParaRPr lang="it-IT" dirty="0"/>
          </a:p>
        </p:txBody>
      </p:sp>
      <p:pic>
        <p:nvPicPr>
          <p:cNvPr id="6" name="Immagine 5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id="{D42E59F3-AE50-42EA-B034-75A44995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0"/>
            <a:ext cx="7772400" cy="44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5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ntine rosse su una mappa">
            <a:extLst>
              <a:ext uri="{FF2B5EF4-FFF2-40B4-BE49-F238E27FC236}">
                <a16:creationId xmlns:a16="http://schemas.microsoft.com/office/drawing/2014/main" id="{3810845F-2904-6F7A-8DFE-FEDB591DA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" r="1059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65A483-AEE6-DD51-99AF-DEA7FAA2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Progetto di </a:t>
            </a:r>
            <a:r>
              <a:rPr lang="en-US" dirty="0" err="1"/>
              <a:t>riferimento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D24149-26F0-F04A-5D2F-CAC17ADDF8DB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/AlessandroS94/corso_21122022/tree/main/Day%204/code/Demo0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350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ntine rosse su una mappa">
            <a:extLst>
              <a:ext uri="{FF2B5EF4-FFF2-40B4-BE49-F238E27FC236}">
                <a16:creationId xmlns:a16="http://schemas.microsoft.com/office/drawing/2014/main" id="{3810845F-2904-6F7A-8DFE-FEDB591DA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6" r="10597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FC65A483-AEE6-DD51-99AF-DEA7FAA22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Progetto di </a:t>
            </a:r>
            <a:r>
              <a:rPr lang="en-US" dirty="0" err="1"/>
              <a:t>riferimento</a:t>
            </a:r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D24149-26F0-F04A-5D2F-CAC17ADDF8DB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github.com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/AlessandroS94/corso_21122022/tree/main/Day%204/code/Demo0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26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Introduzione</a:t>
            </a:r>
            <a:r>
              <a:rPr lang="en-US" sz="41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 Spring Boot REST</a:t>
            </a:r>
            <a:endParaRPr lang="en-US" sz="41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 descr="Cosa sono le REST API e perché usarle - IES Solutions">
            <a:extLst>
              <a:ext uri="{FF2B5EF4-FFF2-40B4-BE49-F238E27FC236}">
                <a16:creationId xmlns:a16="http://schemas.microsoft.com/office/drawing/2014/main" id="{A274A8CC-A6F6-8AA1-8B64-A27FBF4DF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00941" y="934222"/>
            <a:ext cx="5258087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4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b="1" kern="1200">
                <a:latin typeface="+mj-lt"/>
                <a:ea typeface="+mj-ea"/>
                <a:cs typeface="+mj-cs"/>
              </a:rPr>
              <a:t>Introduzione a Spring Boot REST</a:t>
            </a:r>
            <a:endParaRPr lang="en-US" sz="33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59709-58E2-A29C-D833-E1B189C0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Definizione di servizio </a:t>
            </a:r>
            <a:r>
              <a:rPr lang="it-IT" sz="1700" err="1"/>
              <a:t>RESTful</a:t>
            </a:r>
            <a:r>
              <a:rPr lang="it-IT" sz="17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Architettura </a:t>
            </a:r>
            <a:r>
              <a:rPr lang="it-IT" sz="1700" err="1"/>
              <a:t>client-server</a:t>
            </a:r>
            <a:r>
              <a:rPr lang="it-IT" sz="1700"/>
              <a:t> per la comunicazione tra applicazioni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Utilizza le operazioni HTTP per interagire con le risorse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Caratteristiche di un servizio </a:t>
            </a:r>
            <a:r>
              <a:rPr lang="it-IT" sz="1700" err="1"/>
              <a:t>RESTful</a:t>
            </a:r>
            <a:r>
              <a:rPr lang="it-IT" sz="1700"/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 err="1"/>
              <a:t>Stateless</a:t>
            </a:r>
            <a:r>
              <a:rPr lang="it-IT" sz="1700"/>
              <a:t>: Nessuna informazione di stato viene memorizzata dal server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Interfaccia uniforme: Utilizza metodi HTTP standard (GET, POST, PUT, DELETE)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sz="1700"/>
              <a:t>Risorse identificabili: Risorse individuate tramite URL</a:t>
            </a:r>
          </a:p>
        </p:txBody>
      </p:sp>
      <p:pic>
        <p:nvPicPr>
          <p:cNvPr id="1043" name="Picture 1042" descr="Sfondo di blocchi blu e tecnologia di rete">
            <a:extLst>
              <a:ext uri="{FF2B5EF4-FFF2-40B4-BE49-F238E27FC236}">
                <a16:creationId xmlns:a16="http://schemas.microsoft.com/office/drawing/2014/main" id="{C9545D50-374F-702B-F5E5-A370F8A8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0" r="43330" b="-44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8358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300" b="1" kern="1200">
                <a:latin typeface="+mj-lt"/>
                <a:ea typeface="+mj-ea"/>
                <a:cs typeface="+mj-cs"/>
              </a:rPr>
              <a:t>Introduzione a Spring Boot REST</a:t>
            </a:r>
            <a:endParaRPr lang="en-US" sz="33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A59709-58E2-A29C-D833-E1B189C0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256341" cy="3880773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/>
              <a:t>Vantaggi di Spring Boot per i servizi </a:t>
            </a:r>
            <a:r>
              <a:rPr lang="it-IT" b="1" dirty="0" err="1"/>
              <a:t>RESTful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Spring Boot semplifica la creazione di servizi </a:t>
            </a:r>
            <a:r>
              <a:rPr lang="it-IT" dirty="0" err="1"/>
              <a:t>RESTful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Configurazione automatica di componenti comuni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Integrato con server web incorporati (Tomcat, </a:t>
            </a:r>
            <a:r>
              <a:rPr lang="it-IT" dirty="0" err="1"/>
              <a:t>Jetty</a:t>
            </a:r>
            <a:r>
              <a:rPr lang="it-IT" dirty="0"/>
              <a:t> o </a:t>
            </a:r>
            <a:r>
              <a:rPr lang="it-IT" dirty="0" err="1"/>
              <a:t>Undertow</a:t>
            </a:r>
            <a:r>
              <a:rPr lang="it-IT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Facile avvio dell'applicazione con @</a:t>
            </a:r>
            <a:r>
              <a:rPr lang="it-IT" dirty="0" err="1"/>
              <a:t>SpringBootApplication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Riduzione del </a:t>
            </a:r>
            <a:r>
              <a:rPr lang="it-IT" dirty="0" err="1"/>
              <a:t>boilerplate</a:t>
            </a:r>
            <a:r>
              <a:rPr lang="it-IT" dirty="0"/>
              <a:t> code: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delle annotazioni Spring per definire le risorse 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Gestione delle dipendenze semplificata con </a:t>
            </a:r>
            <a:r>
              <a:rPr lang="it-IT" dirty="0" err="1"/>
              <a:t>Maven</a:t>
            </a:r>
            <a:r>
              <a:rPr lang="it-IT" dirty="0"/>
              <a:t> o </a:t>
            </a:r>
            <a:r>
              <a:rPr lang="it-IT" dirty="0" err="1"/>
              <a:t>Gradle</a:t>
            </a:r>
            <a:endParaRPr lang="it-IT" dirty="0"/>
          </a:p>
        </p:txBody>
      </p:sp>
      <p:pic>
        <p:nvPicPr>
          <p:cNvPr id="1043" name="Picture 1042" descr="Sfondo di blocchi blu e tecnologia di rete">
            <a:extLst>
              <a:ext uri="{FF2B5EF4-FFF2-40B4-BE49-F238E27FC236}">
                <a16:creationId xmlns:a16="http://schemas.microsoft.com/office/drawing/2014/main" id="{C9545D50-374F-702B-F5E5-A370F8A87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20" r="43330" b="-446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47" name="Isosceles Triangle 1046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23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5" name="Group 410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70EB5A2-130E-6323-C822-61C66777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Preparazione</a:t>
            </a:r>
            <a:r>
              <a:rPr lang="en-US" sz="3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dell'ambiente</a:t>
            </a:r>
            <a:r>
              <a:rPr lang="en-US" sz="3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4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sviluppo</a:t>
            </a:r>
            <a:endParaRPr lang="en-US" sz="3400" b="1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 descr="Creazione primo progetto Spring Batch - YouTube">
            <a:extLst>
              <a:ext uri="{FF2B5EF4-FFF2-40B4-BE49-F238E27FC236}">
                <a16:creationId xmlns:a16="http://schemas.microsoft.com/office/drawing/2014/main" id="{F3F2DC47-B0CC-60B8-B91B-3AAC7ECDD5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7140" y="934222"/>
            <a:ext cx="5865688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40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22CD4A-9410-0F40-E7D2-3D206ECC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Preparazione</a:t>
            </a:r>
            <a:r>
              <a: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dell'ambiente</a:t>
            </a:r>
            <a:r>
              <a:rPr lang="en-US" sz="36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di </a:t>
            </a:r>
            <a:r>
              <a:rPr lang="en-US" sz="3600" b="1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sviluppo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A818074-6D51-D4F2-5768-AD3B6683A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/>
              <a:t>Preparazione dell'ambiente di sviluppo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Installazione dei requisiti: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JDK (Java Development Kit)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IDE (</a:t>
            </a:r>
            <a:r>
              <a:rPr lang="it-IT" dirty="0" err="1"/>
              <a:t>IntelliJ</a:t>
            </a:r>
            <a:r>
              <a:rPr lang="it-IT" dirty="0"/>
              <a:t>, Eclipse,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Creazione del progetto Spring Boot: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Utilizzo di Spring </a:t>
            </a:r>
            <a:r>
              <a:rPr lang="it-IT" dirty="0" err="1"/>
              <a:t>Initializr</a:t>
            </a:r>
            <a:r>
              <a:rPr lang="it-IT" dirty="0"/>
              <a:t> o CLI di Spring Boot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Scelta delle dipendenze necessarie (ad esempio, Spring Web per i servizi REST)</a:t>
            </a:r>
          </a:p>
        </p:txBody>
      </p:sp>
    </p:spTree>
    <p:extLst>
      <p:ext uri="{BB962C8B-B14F-4D97-AF65-F5344CB8AC3E}">
        <p14:creationId xmlns:p14="http://schemas.microsoft.com/office/powerpoint/2010/main" val="2769248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7" name="Group 512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128" name="Straight Connector 512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9" name="Straight Connector 512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2" name="Isosceles Triangle 51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6" name="Isosceles Triangle 51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37" name="Isosceles Triangle 51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Progettazione dell'applicazione RESTful</a:t>
            </a:r>
            <a:endParaRPr lang="en-US" sz="34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 descr="Creare Servizi Web RESTful con Spring Boot - LateraleCloud">
            <a:extLst>
              <a:ext uri="{FF2B5EF4-FFF2-40B4-BE49-F238E27FC236}">
                <a16:creationId xmlns:a16="http://schemas.microsoft.com/office/drawing/2014/main" id="{4FFB25C6-D82F-8BFE-06E9-A5714A3689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940668"/>
            <a:ext cx="7625162" cy="331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8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Progettazione dell'applicazione RESTful</a:t>
            </a:r>
            <a:endParaRPr lang="en-US"/>
          </a:p>
        </p:txBody>
      </p:sp>
      <p:sp>
        <p:nvSpPr>
          <p:cNvPr id="5145" name="Isosceles Triangle 51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47" name="Isosceles Triangle 51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39" name="CasellaDiTesto 4">
            <a:extLst>
              <a:ext uri="{FF2B5EF4-FFF2-40B4-BE49-F238E27FC236}">
                <a16:creationId xmlns:a16="http://schemas.microsoft.com/office/drawing/2014/main" id="{E4E03793-43CA-1D85-D343-312A40AB55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284575"/>
              </p:ext>
            </p:extLst>
          </p:nvPr>
        </p:nvGraphicFramePr>
        <p:xfrm>
          <a:off x="1286932" y="1528412"/>
          <a:ext cx="10197493" cy="5131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672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9" name="Rectangle 515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8030C3A-1034-1003-03BB-5D6A9287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Definizione delle risorse e delle operazioni CRUD</a:t>
            </a:r>
            <a:endParaRPr lang="en-US"/>
          </a:p>
        </p:txBody>
      </p:sp>
      <p:sp>
        <p:nvSpPr>
          <p:cNvPr id="5160" name="Isosceles Triangle 515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61" name="Isosceles Triangle 515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162" name="CasellaDiTesto 2">
            <a:extLst>
              <a:ext uri="{FF2B5EF4-FFF2-40B4-BE49-F238E27FC236}">
                <a16:creationId xmlns:a16="http://schemas.microsoft.com/office/drawing/2014/main" id="{348BF878-E67D-14C4-4F10-29605F93B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3436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973567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Sfaccettatura</Template>
  <TotalTime>33</TotalTime>
  <Words>700</Words>
  <Application>Microsoft Macintosh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Sfaccettatura</vt:lpstr>
      <vt:lpstr>Spring Boot Web</vt:lpstr>
      <vt:lpstr>Introduzione a Spring Boot REST</vt:lpstr>
      <vt:lpstr>Introduzione a Spring Boot REST</vt:lpstr>
      <vt:lpstr>Introduzione a Spring Boot REST</vt:lpstr>
      <vt:lpstr>Preparazione dell'ambiente di sviluppo</vt:lpstr>
      <vt:lpstr>Preparazione dell'ambiente di sviluppo</vt:lpstr>
      <vt:lpstr>Progettazione dell'applicazione RESTful</vt:lpstr>
      <vt:lpstr>Progettazione dell'applicazione RESTful</vt:lpstr>
      <vt:lpstr>Definizione delle risorse e delle operazioni CRUD</vt:lpstr>
      <vt:lpstr>Definizione delle risorse e delle operazioni CRUD</vt:lpstr>
      <vt:lpstr>Utilizzo delle annotazioni Spring per definire le risorse</vt:lpstr>
      <vt:lpstr>Utilizzo delle annotazioni Spring per definire le risorse</vt:lpstr>
      <vt:lpstr>Utilizzo delle annotazioni. (PersonaController) ) </vt:lpstr>
      <vt:lpstr>Utilizzo delle annotazioni </vt:lpstr>
      <vt:lpstr>Progetto di riferimento</vt:lpstr>
      <vt:lpstr>Progetto di riferimento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 Web</dc:title>
  <dc:creator>Alessandro Sallese</dc:creator>
  <cp:lastModifiedBy>Alessandro Sallese</cp:lastModifiedBy>
  <cp:revision>5</cp:revision>
  <dcterms:created xsi:type="dcterms:W3CDTF">2023-08-01T08:58:48Z</dcterms:created>
  <dcterms:modified xsi:type="dcterms:W3CDTF">2023-08-01T09:31:52Z</dcterms:modified>
</cp:coreProperties>
</file>