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8"/>
  </p:notesMasterIdLst>
  <p:sldIdLst>
    <p:sldId id="304" r:id="rId2"/>
    <p:sldId id="306" r:id="rId3"/>
    <p:sldId id="307" r:id="rId4"/>
    <p:sldId id="308" r:id="rId5"/>
    <p:sldId id="309" r:id="rId6"/>
    <p:sldId id="310" r:id="rId7"/>
  </p:sldIdLst>
  <p:sldSz cx="9144000" cy="5143500" type="screen16x9"/>
  <p:notesSz cx="6858000" cy="9144000"/>
  <p:embeddedFontLst>
    <p:embeddedFont>
      <p:font typeface="Anaheim" panose="02000503000000000000" pitchFamily="2" charset="77"/>
      <p:regular r:id="rId9"/>
    </p:embeddedFont>
    <p:embeddedFont>
      <p:font typeface="Overpass Mono" panose="020B0009030203020204" pitchFamily="49" charset="77"/>
      <p:regular r:id="rId10"/>
      <p:bold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  <p:embeddedFont>
      <p:font typeface="Roboto Condensed Light" panose="020F0302020204030204" pitchFamily="34" charset="0"/>
      <p:regular r:id="rId16"/>
      <p: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0CA86F-41C8-4E3F-80ED-765C49808CBB}">
  <a:tblStyle styleId="{C80CA86F-41C8-4E3F-80ED-765C49808CB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7E7904-4362-4086-AC61-F5C711425DD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82"/>
    <p:restoredTop sz="94626"/>
  </p:normalViewPr>
  <p:slideViewPr>
    <p:cSldViewPr snapToGrid="0">
      <p:cViewPr varScale="1">
        <p:scale>
          <a:sx n="161" d="100"/>
          <a:sy n="161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USTOM_10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>
            <a:spLocks noGrp="1"/>
          </p:cNvSpPr>
          <p:nvPr>
            <p:ph type="subTitle" idx="1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286" name="Google Shape;286;p21"/>
          <p:cNvSpPr txBox="1">
            <a:spLocks noGrp="1"/>
          </p:cNvSpPr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sz="2800" b="1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7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F36C5811-13FA-963B-38A2-213F1DC2A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720000" y="1414731"/>
            <a:ext cx="7704000" cy="3011643"/>
          </a:xfrm>
        </p:spPr>
        <p:txBody>
          <a:bodyPr/>
          <a:lstStyle/>
          <a:p>
            <a:r>
              <a:rPr lang="it-IT" dirty="0">
                <a:effectLst/>
              </a:rPr>
              <a:t>Creare un progetto </a:t>
            </a:r>
            <a:r>
              <a:rPr lang="it-IT" dirty="0" err="1">
                <a:effectLst/>
              </a:rPr>
              <a:t>SpringBoot</a:t>
            </a:r>
            <a:r>
              <a:rPr lang="it-IT" dirty="0">
                <a:effectLst/>
              </a:rPr>
              <a:t> con le seguenti caratteristiche:</a:t>
            </a:r>
          </a:p>
          <a:p>
            <a:pPr lvl="1"/>
            <a:r>
              <a:rPr lang="it-IT" dirty="0">
                <a:effectLst/>
              </a:rPr>
              <a:t>Agg</a:t>
            </a:r>
            <a:r>
              <a:rPr lang="it-IT" dirty="0"/>
              <a:t>iungere tutte le dipendenze necessarie per Lombok</a:t>
            </a:r>
          </a:p>
          <a:p>
            <a:pPr lvl="1"/>
            <a:r>
              <a:rPr lang="it-IT" dirty="0">
                <a:effectLst/>
              </a:rPr>
              <a:t>Aggiungere </a:t>
            </a:r>
            <a:r>
              <a:rPr lang="it-IT" dirty="0"/>
              <a:t>tutte le dipendenze necessarie per </a:t>
            </a:r>
            <a:r>
              <a:rPr lang="it-IT" dirty="0" err="1"/>
              <a:t>Hibernate</a:t>
            </a:r>
            <a:r>
              <a:rPr lang="it-IT" dirty="0"/>
              <a:t> e </a:t>
            </a:r>
            <a:r>
              <a:rPr lang="it-IT" dirty="0" err="1"/>
              <a:t>connector</a:t>
            </a:r>
            <a:r>
              <a:rPr lang="it-IT" dirty="0"/>
              <a:t> con </a:t>
            </a:r>
            <a:r>
              <a:rPr lang="it-IT" dirty="0" err="1"/>
              <a:t>Mysql</a:t>
            </a:r>
            <a:endParaRPr lang="it-IT" dirty="0"/>
          </a:p>
          <a:p>
            <a:pPr lvl="1"/>
            <a:r>
              <a:rPr lang="it-IT" dirty="0">
                <a:effectLst/>
              </a:rPr>
              <a:t>Aggiungere tutte le dipendenze necessarie per il Controller</a:t>
            </a:r>
          </a:p>
          <a:p>
            <a:pPr lvl="1"/>
            <a:r>
              <a:rPr lang="it-IT" dirty="0"/>
              <a:t>Aggiungere dipendenze utili allo sviluppo </a:t>
            </a:r>
          </a:p>
          <a:p>
            <a:pPr lvl="1"/>
            <a:r>
              <a:rPr lang="it-IT" dirty="0"/>
              <a:t>Creare un modello di Course con id </a:t>
            </a:r>
            <a:r>
              <a:rPr lang="it-IT" dirty="0" err="1"/>
              <a:t>autoincrement</a:t>
            </a:r>
            <a:r>
              <a:rPr lang="it-IT" dirty="0"/>
              <a:t> e nome del corso</a:t>
            </a:r>
          </a:p>
          <a:p>
            <a:pPr lvl="1"/>
            <a:r>
              <a:rPr lang="it-IT" dirty="0"/>
              <a:t>Opzionale aggiungere anche una breve descrizione</a:t>
            </a:r>
          </a:p>
          <a:p>
            <a:pPr lvl="1"/>
            <a:r>
              <a:rPr lang="it-IT" dirty="0"/>
              <a:t>Creare la relativa repository</a:t>
            </a:r>
          </a:p>
          <a:p>
            <a:pPr lvl="1"/>
            <a:endParaRPr lang="it-IT" dirty="0">
              <a:effectLst/>
            </a:endParaRP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dirty="0"/>
              <a:t>Esercitazione</a:t>
            </a:r>
          </a:p>
        </p:txBody>
      </p:sp>
    </p:spTree>
    <p:extLst>
      <p:ext uri="{BB962C8B-B14F-4D97-AF65-F5344CB8AC3E}">
        <p14:creationId xmlns:p14="http://schemas.microsoft.com/office/powerpoint/2010/main" val="21054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dirty="0"/>
              <a:t>Realizzare l’inserimento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BB8A1C4-A016-1D23-82D1-1B8BE51FEDBB}"/>
              </a:ext>
            </a:extLst>
          </p:cNvPr>
          <p:cNvSpPr txBox="1"/>
          <p:nvPr/>
        </p:nvSpPr>
        <p:spPr>
          <a:xfrm>
            <a:off x="293298" y="482216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38705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dirty="0"/>
              <a:t>Realizzare la visualizzazione di tutti i campi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BB8A1C4-A016-1D23-82D1-1B8BE51FEDBB}"/>
              </a:ext>
            </a:extLst>
          </p:cNvPr>
          <p:cNvSpPr txBox="1"/>
          <p:nvPr/>
        </p:nvSpPr>
        <p:spPr>
          <a:xfrm>
            <a:off x="293298" y="482216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094223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dirty="0"/>
              <a:t>Realizzare l’update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BB8A1C4-A016-1D23-82D1-1B8BE51FEDBB}"/>
              </a:ext>
            </a:extLst>
          </p:cNvPr>
          <p:cNvSpPr txBox="1"/>
          <p:nvPr/>
        </p:nvSpPr>
        <p:spPr>
          <a:xfrm>
            <a:off x="293298" y="482216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4222088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 dirty="0"/>
              <a:t>Realizzare update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BB8A1C4-A016-1D23-82D1-1B8BE51FEDBB}"/>
              </a:ext>
            </a:extLst>
          </p:cNvPr>
          <p:cNvSpPr txBox="1"/>
          <p:nvPr/>
        </p:nvSpPr>
        <p:spPr>
          <a:xfrm>
            <a:off x="293298" y="482216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48842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C241545-EA7D-D838-2117-27B3F56E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050" y="343199"/>
            <a:ext cx="6588000" cy="1071531"/>
          </a:xfrm>
        </p:spPr>
        <p:txBody>
          <a:bodyPr/>
          <a:lstStyle/>
          <a:p>
            <a:r>
              <a:rPr lang="it-IT"/>
              <a:t>Realizzare delete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BB8A1C4-A016-1D23-82D1-1B8BE51FEDBB}"/>
              </a:ext>
            </a:extLst>
          </p:cNvPr>
          <p:cNvSpPr txBox="1"/>
          <p:nvPr/>
        </p:nvSpPr>
        <p:spPr>
          <a:xfrm>
            <a:off x="293298" y="4822166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2552398350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2929</TotalTime>
  <Words>93</Words>
  <Application>Microsoft Macintosh PowerPoint</Application>
  <PresentationFormat>Presentazione su schermo (16:9)</PresentationFormat>
  <Paragraphs>19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Anaheim</vt:lpstr>
      <vt:lpstr>Roboto Condensed Light</vt:lpstr>
      <vt:lpstr>Overpass Mono</vt:lpstr>
      <vt:lpstr>Roboto</vt:lpstr>
      <vt:lpstr>Arial</vt:lpstr>
      <vt:lpstr>Programming Lesson by Slidesgo</vt:lpstr>
      <vt:lpstr>Esercitazione</vt:lpstr>
      <vt:lpstr>Realizzare l’inserimento</vt:lpstr>
      <vt:lpstr>Realizzare la visualizzazione di tutti i campi</vt:lpstr>
      <vt:lpstr>Realizzare l’update</vt:lpstr>
      <vt:lpstr>Realizzare update</vt:lpstr>
      <vt:lpstr>Realizzare delete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LESSON</dc:title>
  <cp:lastModifiedBy>Alessandro Sallese</cp:lastModifiedBy>
  <cp:revision>36</cp:revision>
  <dcterms:modified xsi:type="dcterms:W3CDTF">2023-01-03T08:14:45Z</dcterms:modified>
</cp:coreProperties>
</file>