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9" r:id="rId2"/>
    <p:sldId id="262" r:id="rId3"/>
    <p:sldId id="337" r:id="rId4"/>
    <p:sldId id="340" r:id="rId5"/>
    <p:sldId id="338" r:id="rId6"/>
    <p:sldId id="341" r:id="rId7"/>
    <p:sldId id="342" r:id="rId8"/>
    <p:sldId id="281" r:id="rId9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1"/>
    </p:embeddedFont>
    <p:embeddedFont>
      <p:font typeface="Nunito Light" panose="020F0302020204030204" pitchFamily="34" charset="0"/>
      <p:regular r:id="rId12"/>
      <p:italic r:id="rId13"/>
    </p:embeddedFont>
    <p:embeddedFont>
      <p:font typeface="Overpass Mono" panose="020B0009030203020204" pitchFamily="49" charset="77"/>
      <p:regular r:id="rId14"/>
      <p:bold r:id="rId15"/>
    </p:embeddedFont>
    <p:embeddedFont>
      <p:font typeface="Raleway SemiBold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9"/>
    <p:restoredTop sz="94617"/>
  </p:normalViewPr>
  <p:slideViewPr>
    <p:cSldViewPr snapToGrid="0">
      <p:cViewPr varScale="1">
        <p:scale>
          <a:sx n="169" d="100"/>
          <a:sy n="169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9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8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90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84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8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8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04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644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83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9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/>
          <a:srcRect t="11175" b="11175"/>
          <a:stretch/>
        </p:blipFill>
        <p:spPr>
          <a:xfrm>
            <a:off x="5508498" y="1168325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materia è disponibile su https://</a:t>
            </a:r>
            <a:r>
              <a:rPr lang="it-IT" dirty="0" err="1"/>
              <a:t>github.com</a:t>
            </a:r>
            <a:r>
              <a:rPr lang="it-IT" dirty="0"/>
              <a:t>/AlessandroS94/corso_21122022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</a:rPr>
              <a:t>Materiale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53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Esercizi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48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Esercizio</a:t>
            </a:r>
            <a:r>
              <a:rPr lang="en" dirty="0"/>
              <a:t> 1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4" y="1617100"/>
            <a:ext cx="5604033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Modificare il progetto corrente affinché sfruttando il sollevamento dell’eccezione venga richiamata una pagina di errore.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14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Esercizio</a:t>
            </a:r>
            <a:r>
              <a:rPr lang="en" dirty="0"/>
              <a:t> 2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442724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Aggiornare la </a:t>
            </a:r>
            <a:r>
              <a:rPr lang="it-IT" dirty="0" err="1"/>
              <a:t>navbar</a:t>
            </a:r>
            <a:r>
              <a:rPr lang="it-IT" dirty="0"/>
              <a:t> affinché si possa tener traccia di </a:t>
            </a:r>
            <a:r>
              <a:rPr lang="it-IT"/>
              <a:t>dove e in </a:t>
            </a:r>
            <a:r>
              <a:rPr lang="it-IT" dirty="0"/>
              <a:t>quale parte del menu si sta operando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715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Esercizio</a:t>
            </a:r>
            <a:r>
              <a:rPr lang="en" dirty="0"/>
              <a:t> 3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442724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Aggiungere la </a:t>
            </a:r>
            <a:r>
              <a:rPr lang="it-IT" dirty="0" err="1"/>
              <a:t>servlet</a:t>
            </a:r>
            <a:r>
              <a:rPr lang="it-IT" dirty="0"/>
              <a:t> che mostra la lista di utenti.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200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Esercizio</a:t>
            </a:r>
            <a:r>
              <a:rPr lang="en" dirty="0"/>
              <a:t> 4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442724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Aggiungere la </a:t>
            </a:r>
            <a:r>
              <a:rPr lang="it-IT" dirty="0" err="1"/>
              <a:t>servlet</a:t>
            </a:r>
            <a:r>
              <a:rPr lang="it-IT" dirty="0"/>
              <a:t> che cancella un utente a partire dalla schermata della lista di utenti.</a:t>
            </a:r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3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Esercizio</a:t>
            </a:r>
            <a:r>
              <a:rPr lang="en" dirty="0"/>
              <a:t> 5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442724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Aggiungere la </a:t>
            </a:r>
            <a:r>
              <a:rPr lang="it-IT" dirty="0" err="1"/>
              <a:t>servlet</a:t>
            </a:r>
            <a:r>
              <a:rPr lang="it-IT" dirty="0"/>
              <a:t> che aggiorna un utente a partire dalla schermata della lista di utenti.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52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112</Words>
  <Application>Microsoft Macintosh PowerPoint</Application>
  <PresentationFormat>Presentazione su schermo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Raleway SemiBold</vt:lpstr>
      <vt:lpstr>Overpass Mono</vt:lpstr>
      <vt:lpstr>Anaheim</vt:lpstr>
      <vt:lpstr>Arial</vt:lpstr>
      <vt:lpstr>Nunito Light</vt:lpstr>
      <vt:lpstr>Programming Lesson by Slidesgo</vt:lpstr>
      <vt:lpstr>Materiale</vt:lpstr>
      <vt:lpstr>Esercizi</vt:lpstr>
      <vt:lpstr>Esercizio 1</vt:lpstr>
      <vt:lpstr>Esercizio 2</vt:lpstr>
      <vt:lpstr>Esercizio 3</vt:lpstr>
      <vt:lpstr>Esercizio 4</vt:lpstr>
      <vt:lpstr>Esercizio 5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33</cp:revision>
  <dcterms:modified xsi:type="dcterms:W3CDTF">2022-12-23T09:16:49Z</dcterms:modified>
</cp:coreProperties>
</file>