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jetbrains.com/idea/download/?section=windo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racle.com/java/technologies/downloads/#java1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D601F-CAE9-CBB4-7810-4CD17001A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Tools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A461AF-4BF0-E8A6-B610-727E4AE8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Tools per il corso</a:t>
            </a:r>
          </a:p>
        </p:txBody>
      </p:sp>
    </p:spTree>
    <p:extLst>
      <p:ext uri="{BB962C8B-B14F-4D97-AF65-F5344CB8AC3E}">
        <p14:creationId xmlns:p14="http://schemas.microsoft.com/office/powerpoint/2010/main" val="26517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10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4" name="Isosceles Triangle 10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F612EEE-25AF-0822-8581-04ED1C69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Intellij 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0B242-A1A2-5DCD-47F9-F46A0E6C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https://www.jetbrains.com/idea/download/?section=windows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5" name="Isosceles Triangle 104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62F7CC-7BA0-9DFC-6C0F-A2732B8A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550139"/>
            <a:ext cx="3765692" cy="376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54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10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4" name="Isosceles Triangle 10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F612EEE-25AF-0822-8581-04ED1C69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Postman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0B242-A1A2-5DCD-47F9-F46A0E6C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www.postman.com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/downloads/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5" name="Isosceles Triangle 104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62F7CC-7BA0-9DFC-6C0F-A2732B8A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88604" y="2288977"/>
            <a:ext cx="3765692" cy="22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16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10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4" name="Isosceles Triangle 10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F612EEE-25AF-0822-8581-04ED1C69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 JDK 17 </a:t>
            </a: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0B242-A1A2-5DCD-47F9-F46A0E6C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36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www.oracle.com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/java/technologies/downloads/#java17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5" name="Isosceles Triangle 104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62F7CC-7BA0-9DFC-6C0F-A2732B8A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18995" y="2288977"/>
            <a:ext cx="3304910" cy="22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2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4B8FB-67FB-F612-F97A-1D6734BA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Mysql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4371A4-5841-8A78-BC86-D3EDAABD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mysql</a:t>
            </a:r>
            <a:r>
              <a:rPr lang="it-IT" dirty="0"/>
              <a:t> </a:t>
            </a:r>
            <a:r>
              <a:rPr lang="it-IT" dirty="0" err="1"/>
              <a:t>workbench</a:t>
            </a:r>
            <a:endParaRPr lang="it-IT" dirty="0"/>
          </a:p>
          <a:p>
            <a:r>
              <a:rPr lang="it-IT" dirty="0" err="1"/>
              <a:t>Xamp</a:t>
            </a:r>
            <a:endParaRPr lang="it-IT" dirty="0"/>
          </a:p>
          <a:p>
            <a:r>
              <a:rPr lang="it-IT"/>
              <a:t>Lamp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2734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7</TotalTime>
  <Words>56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Sfaccettatura</vt:lpstr>
      <vt:lpstr>Tools</vt:lpstr>
      <vt:lpstr>Intellij IDEA</vt:lpstr>
      <vt:lpstr>Postman</vt:lpstr>
      <vt:lpstr>Java JDK 17 </vt:lpstr>
      <vt:lpstr>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</dc:title>
  <dc:creator>Alessandro Sallese</dc:creator>
  <cp:lastModifiedBy>Alessandro Sallese</cp:lastModifiedBy>
  <cp:revision>2</cp:revision>
  <dcterms:created xsi:type="dcterms:W3CDTF">2023-08-29T22:05:18Z</dcterms:created>
  <dcterms:modified xsi:type="dcterms:W3CDTF">2023-08-29T22:12:40Z</dcterms:modified>
</cp:coreProperties>
</file>