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313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81" r:id="rId11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3"/>
    </p:embeddedFont>
    <p:embeddedFont>
      <p:font typeface="Overpass Mono" panose="020B0009030203020204" pitchFamily="49" charset="77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F0302020204030204" pitchFamily="34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69ABEEC-EBFA-D17C-03E7-406E071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POM file…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EF7F2CC-AEAB-BE1C-B68C-D8D1183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Lombok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BEB71D-EEFD-42CD-1FEC-5B9C031A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47850"/>
            <a:ext cx="6629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progetto Lombok è una libreria Java popolare e ampiamente utilizzata che viene utilizzata per ridurre al minimo o rimuovere il codice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. Risparmia tempo e fatica. Semplicemente usando le annotazioni, possiamo risparmiare spazio e leggibilità del codice sorgente. Si collega automaticamente agli IDE e crea strumenti per ravvivare la nostra applicazione Java. Qui, sorge una domanda: il progetto Lombok e gli IDE fanno lo stesso lavoro? Se sì, allora qual è l'uso di Lombok? La risposta è no, IDE e Lombok fanno lavori diversi ma sono molto simili tra loro. Quando usiamo gli IDE per generare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(getter e setter), ci risparmiamo di scrivere getter e setter manualmente, ma in realtà esiste nel codice sorgente che aumenta le righe di codice e riduce la manutenibilità e la leggibilità. Mentre il progetto Lombok aggiunge tutti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in fase di compilazione nel file di classe invece di aggiungere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nel codice sorgente originale.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Lombok?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@Getter</a:t>
            </a:r>
          </a:p>
          <a:p>
            <a:pPr marL="114300" indent="0">
              <a:buNone/>
            </a:pPr>
            <a:r>
              <a:rPr lang="it-IT" dirty="0">
                <a:effectLst/>
              </a:rPr>
              <a:t>L'annotazione @Getter viene utilizzata per generare un getter per un campo. L'annotazione può essere applicata a qualsiasi campo interno, statico o finale.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@Getter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A901FA-2D3B-B2CE-8540-56A856EF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8" y="2316163"/>
            <a:ext cx="4426744" cy="7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@Setter</a:t>
            </a:r>
          </a:p>
          <a:p>
            <a:r>
              <a:rPr lang="it-IT" dirty="0">
                <a:effectLst/>
              </a:rPr>
              <a:t>L'annotazione @Setter si comporta allo stesso modo del getter. Genererà un setter per il campo con livello di accesso pubblico. 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@Setter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D9467-59BE-F91B-467F-7D85C11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65" y="2542967"/>
            <a:ext cx="4283869" cy="7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NonNull</a:t>
            </a:r>
            <a:r>
              <a:rPr lang="it-IT" dirty="0">
                <a:effectLst/>
              </a:rPr>
              <a:t> aggiungerà un controllo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 a tutti i metodi che impostano il campo, ad esempio setter e costruttori. Se viene eseguito un tentativo di impostare il campo con un valore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, viene generata un'eccezione </a:t>
            </a:r>
            <a:r>
              <a:rPr lang="it-IT" dirty="0" err="1">
                <a:effectLst/>
              </a:rPr>
              <a:t>NullPointerException</a:t>
            </a:r>
            <a:r>
              <a:rPr lang="it-IT" dirty="0">
                <a:effectLst/>
              </a:rPr>
              <a:t> con il nome del campo menzionato nell'eccezione.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br>
              <a:rPr lang="it-IT" b="1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AF40F9-118E-DA6D-7A96-CE4B33A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47" y="2902744"/>
            <a:ext cx="3974306" cy="512153"/>
          </a:xfrm>
          <a:prstGeom prst="rect">
            <a:avLst/>
          </a:prstGeom>
        </p:spPr>
      </p:pic>
      <p:pic>
        <p:nvPicPr>
          <p:cNvPr id="5" name="Immagine 4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7932470A-8D82-A220-22E2-34DF75AC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47" y="3635164"/>
            <a:ext cx="3974306" cy="8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dirty="0" err="1">
                <a:effectLst/>
              </a:rPr>
              <a:t>NoArgsConstructor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Il @</a:t>
            </a:r>
            <a:r>
              <a:rPr lang="it-IT" dirty="0" err="1">
                <a:effectLst/>
              </a:rPr>
              <a:t>NoArgsConstructor</a:t>
            </a:r>
            <a:r>
              <a:rPr lang="it-IT" dirty="0">
                <a:effectLst/>
              </a:rPr>
              <a:t> aggiunge un costruttore zero </a:t>
            </a:r>
            <a:r>
              <a:rPr lang="it-IT" dirty="0" err="1">
                <a:effectLst/>
              </a:rPr>
              <a:t>arguments</a:t>
            </a:r>
            <a:r>
              <a:rPr lang="it-IT" dirty="0">
                <a:effectLst/>
              </a:rPr>
              <a:t> alla classe. Può essere usato come segue.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NoArgsConstructor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84AAFE-69F0-0769-1FDA-BA661576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71750"/>
            <a:ext cx="4895850" cy="6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Questa annotazione aggiungerà un costruttore con un elenco di argomenti della stessa lunghezza e ordine dei campi interni presenti nella classe.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8326B8-EB06-E1F4-E219-B4C8ABFE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15" y="2571750"/>
            <a:ext cx="4499769" cy="1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Si tratta di un'annotazione a livello di classe che potrebbe essere utilizzata per generare un metodo 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. Per impostazione predefinita, il metodo include tutti i campi della classe. Tuttavia, i singoli campi potrebbero essere esclusi utilizzando la proprietà </a:t>
            </a:r>
            <a:r>
              <a:rPr lang="it-IT" dirty="0" err="1">
                <a:effectLst/>
              </a:rPr>
              <a:t>exclude</a:t>
            </a:r>
            <a:r>
              <a:rPr lang="it-IT" dirty="0">
                <a:effectLst/>
              </a:rPr>
              <a:t> dell'annotazione.</a:t>
            </a:r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ToString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5DE849-974E-088B-7608-FB2DA11E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46001"/>
            <a:ext cx="6134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EqualsAndHashCode</a:t>
            </a:r>
            <a:r>
              <a:rPr lang="it-IT" dirty="0">
                <a:effectLst/>
              </a:rPr>
              <a:t> viene aggiunta alla classe per generare un </a:t>
            </a:r>
            <a:r>
              <a:rPr lang="it-IT" dirty="0" err="1">
                <a:effectLst/>
              </a:rPr>
              <a:t>metodo.equals</a:t>
            </a:r>
            <a:r>
              <a:rPr lang="it-IT" dirty="0">
                <a:effectLst/>
              </a:rPr>
              <a:t>(..) e </a:t>
            </a:r>
            <a:r>
              <a:rPr lang="it-IT" dirty="0" err="1">
                <a:effectLst/>
              </a:rPr>
              <a:t>un.hashCode</a:t>
            </a:r>
            <a:r>
              <a:rPr lang="it-IT" dirty="0">
                <a:effectLst/>
              </a:rPr>
              <a:t>(). Analogamente all'annotazione @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, è possibile escludere i campi utilizzando la proprietà esclude.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EqualsAndHashCode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3F74C6-0414-9938-2519-1C43DE1F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2015864"/>
            <a:ext cx="4181475" cy="18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446</Words>
  <Application>Microsoft Macintosh PowerPoint</Application>
  <PresentationFormat>Presentazione su schermo (16:9)</PresentationFormat>
  <Paragraphs>39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Roboto Condensed Light</vt:lpstr>
      <vt:lpstr>Overpass Mono</vt:lpstr>
      <vt:lpstr>Roboto</vt:lpstr>
      <vt:lpstr>Arial</vt:lpstr>
      <vt:lpstr>Times New Roman</vt:lpstr>
      <vt:lpstr>Anaheim</vt:lpstr>
      <vt:lpstr>Programming Lesson by Slidesgo</vt:lpstr>
      <vt:lpstr>Lombok</vt:lpstr>
      <vt:lpstr>Cos’è Lombok?</vt:lpstr>
      <vt:lpstr>@Getter</vt:lpstr>
      <vt:lpstr>@Setter</vt:lpstr>
      <vt:lpstr>@NonNull </vt:lpstr>
      <vt:lpstr>@NoArgsConstructor  </vt:lpstr>
      <vt:lpstr>@AllArgsConstructor</vt:lpstr>
      <vt:lpstr>@ToString </vt:lpstr>
      <vt:lpstr>@EqualsAndHashCode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38</cp:revision>
  <dcterms:modified xsi:type="dcterms:W3CDTF">2023-08-01T08:23:38Z</dcterms:modified>
</cp:coreProperties>
</file>