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setup/install/windows-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AF2B6-2AD9-D2AE-980B-172FE3924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Oracle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DCF7CC-53EB-37DF-B0A0-070DC0AC9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Dalla base di dati all’integrazione con Spring-Boot</a:t>
            </a:r>
          </a:p>
        </p:txBody>
      </p:sp>
    </p:spTree>
    <p:extLst>
      <p:ext uri="{BB962C8B-B14F-4D97-AF65-F5344CB8AC3E}">
        <p14:creationId xmlns:p14="http://schemas.microsoft.com/office/powerpoint/2010/main" val="139618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clipart, logo, Elementi grafici, Carattere&#10;&#10;Il contenuto generato dall'IA potrebbe non essere corretto.">
            <a:extLst>
              <a:ext uri="{FF2B5EF4-FFF2-40B4-BE49-F238E27FC236}">
                <a16:creationId xmlns:a16="http://schemas.microsoft.com/office/drawing/2014/main" id="{5D1A0E41-F3C4-AF33-0C6F-B608BDBE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75" r="10340"/>
          <a:stretch/>
        </p:blipFill>
        <p:spPr>
          <a:xfrm>
            <a:off x="643466" y="929539"/>
            <a:ext cx="3420534" cy="2882064"/>
          </a:xfrm>
          <a:prstGeom prst="rect">
            <a:avLst/>
          </a:prstGeom>
        </p:spPr>
      </p:pic>
      <p:pic>
        <p:nvPicPr>
          <p:cNvPr id="11" name="Immagine 10" descr="Immagine che contiene schizzo, clipart, Elementi grafici, disegno&#10;&#10;Il contenuto generato dall'IA potrebbe non essere corretto.">
            <a:extLst>
              <a:ext uri="{FF2B5EF4-FFF2-40B4-BE49-F238E27FC236}">
                <a16:creationId xmlns:a16="http://schemas.microsoft.com/office/drawing/2014/main" id="{BBBB2371-6CB9-FC76-8DB9-C7FED60D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035" y="761905"/>
            <a:ext cx="2837930" cy="3217333"/>
          </a:xfrm>
          <a:prstGeom prst="rect">
            <a:avLst/>
          </a:prstGeom>
        </p:spPr>
      </p:pic>
      <p:pic>
        <p:nvPicPr>
          <p:cNvPr id="9" name="Immagine 8" descr="Immagine che contiene Elementi grafici, simbolo, logo, Carattere&#10;&#10;Il contenuto generato dall'IA potrebbe non essere corretto.">
            <a:extLst>
              <a:ext uri="{FF2B5EF4-FFF2-40B4-BE49-F238E27FC236}">
                <a16:creationId xmlns:a16="http://schemas.microsoft.com/office/drawing/2014/main" id="{6B1B88A9-6F03-9492-6485-AF6B9D5E42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9" r="-1" b="1862"/>
          <a:stretch/>
        </p:blipFill>
        <p:spPr>
          <a:xfrm>
            <a:off x="8128001" y="772844"/>
            <a:ext cx="3415776" cy="319545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055FF-9319-A50B-87E0-F604448D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Docker</a:t>
            </a:r>
          </a:p>
          <a:p>
            <a:r>
              <a:rPr lang="it-IT">
                <a:solidFill>
                  <a:srgbClr val="FFFFFF"/>
                </a:solidFill>
              </a:rPr>
              <a:t>IntellijIDEA</a:t>
            </a:r>
          </a:p>
          <a:p>
            <a:r>
              <a:rPr lang="it-IT">
                <a:solidFill>
                  <a:srgbClr val="FFFFFF"/>
                </a:solidFill>
              </a:rPr>
              <a:t>Java </a:t>
            </a:r>
          </a:p>
          <a:p>
            <a:pPr marL="0" indent="0">
              <a:buNone/>
            </a:pPr>
            <a:endParaRPr lang="it-IT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802D66-C790-0967-53D8-9EE81080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Cosa installare?</a:t>
            </a:r>
          </a:p>
        </p:txBody>
      </p:sp>
    </p:spTree>
    <p:extLst>
      <p:ext uri="{BB962C8B-B14F-4D97-AF65-F5344CB8AC3E}">
        <p14:creationId xmlns:p14="http://schemas.microsoft.com/office/powerpoint/2010/main" val="20469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15A213-A51D-8CD9-B6F1-918FE6D9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 err="1">
                <a:solidFill>
                  <a:schemeClr val="tx1"/>
                </a:solidFill>
              </a:rPr>
              <a:t>Andremo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sfruttare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versione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containerizzata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suddetto</a:t>
            </a:r>
            <a:r>
              <a:rPr lang="en-US" dirty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64904B-B441-4422-E24C-D7787A8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Come avviare su docker oracle</a:t>
            </a:r>
          </a:p>
        </p:txBody>
      </p:sp>
    </p:spTree>
    <p:extLst>
      <p:ext uri="{BB962C8B-B14F-4D97-AF65-F5344CB8AC3E}">
        <p14:creationId xmlns:p14="http://schemas.microsoft.com/office/powerpoint/2010/main" val="1357794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61F2E-B7CE-52ED-E935-F2A3F931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fare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AE236F-42E5-460E-FCBF-4F416DCD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Installare Docker se non è già presente. </a:t>
            </a:r>
            <a:r>
              <a:rPr lang="it-IT" dirty="0">
                <a:hlinkClick r:id="rId2"/>
              </a:rPr>
              <a:t>https://docs.docker.com/desktop/setup/install/windows-install</a:t>
            </a:r>
            <a:endParaRPr lang="it-IT" dirty="0"/>
          </a:p>
          <a:p>
            <a:r>
              <a:rPr lang="it-IT" dirty="0"/>
              <a:t>Da terminale </a:t>
            </a:r>
            <a:r>
              <a:rPr lang="it-IT" dirty="0" err="1"/>
              <a:t>PowerShell</a:t>
            </a:r>
            <a:r>
              <a:rPr lang="it-IT" dirty="0"/>
              <a:t> o Terminale </a:t>
            </a:r>
            <a:r>
              <a:rPr lang="it-IT" dirty="0" err="1"/>
              <a:t>linux</a:t>
            </a:r>
            <a:r>
              <a:rPr lang="it-IT" dirty="0"/>
              <a:t> eseguire il comando:</a:t>
            </a:r>
          </a:p>
          <a:p>
            <a:pPr lvl="1"/>
            <a:r>
              <a:rPr lang="it-IT" dirty="0"/>
              <a:t> </a:t>
            </a:r>
            <a:r>
              <a:rPr lang="it-IT" b="0" i="0" u="none" strike="noStrike" dirty="0" err="1">
                <a:solidFill>
                  <a:srgbClr val="242424"/>
                </a:solidFill>
                <a:effectLst/>
                <a:latin typeface="source-code-pro"/>
              </a:rPr>
              <a:t>docker</a:t>
            </a:r>
            <a:r>
              <a:rPr lang="it-IT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 pull container-</a:t>
            </a:r>
            <a:r>
              <a:rPr lang="it-IT" b="0" i="0" u="none" strike="noStrike" dirty="0" err="1">
                <a:solidFill>
                  <a:srgbClr val="242424"/>
                </a:solidFill>
                <a:effectLst/>
                <a:latin typeface="source-code-pro"/>
              </a:rPr>
              <a:t>registry.oracle.com</a:t>
            </a:r>
            <a:r>
              <a:rPr lang="it-IT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/database/</a:t>
            </a:r>
            <a:r>
              <a:rPr lang="it-IT" b="0" i="0" u="none" strike="noStrike" dirty="0" err="1">
                <a:solidFill>
                  <a:srgbClr val="242424"/>
                </a:solidFill>
                <a:effectLst/>
                <a:latin typeface="source-code-pro"/>
              </a:rPr>
              <a:t>express:latest</a:t>
            </a:r>
            <a:endParaRPr lang="it-IT" b="0" i="0" u="none" strike="noStrike" dirty="0">
              <a:solidFill>
                <a:srgbClr val="242424"/>
              </a:solidFill>
              <a:effectLst/>
              <a:latin typeface="source-code-pro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rgbClr val="242424"/>
                </a:solidFill>
                <a:latin typeface="source-code-pro"/>
              </a:rPr>
              <a:t>Tale comando ci permetterà di scaricare l’ultima versione del DB </a:t>
            </a:r>
            <a:r>
              <a:rPr lang="it-IT" dirty="0" err="1">
                <a:solidFill>
                  <a:srgbClr val="242424"/>
                </a:solidFill>
                <a:latin typeface="source-code-pro"/>
              </a:rPr>
              <a:t>oracle</a:t>
            </a:r>
            <a:r>
              <a:rPr lang="it-IT" dirty="0">
                <a:solidFill>
                  <a:srgbClr val="242424"/>
                </a:solidFill>
                <a:latin typeface="source-code-pro"/>
              </a:rPr>
              <a:t>. In caso di una versione specifica basterà sostituire </a:t>
            </a:r>
            <a:r>
              <a:rPr lang="it-IT" dirty="0" err="1">
                <a:solidFill>
                  <a:srgbClr val="242424"/>
                </a:solidFill>
                <a:latin typeface="source-code-pro"/>
              </a:rPr>
              <a:t>latest</a:t>
            </a:r>
            <a:r>
              <a:rPr lang="it-IT" dirty="0">
                <a:solidFill>
                  <a:srgbClr val="242424"/>
                </a:solidFill>
                <a:latin typeface="source-code-pro"/>
              </a:rPr>
              <a:t> con la versione richiesta.</a:t>
            </a:r>
          </a:p>
        </p:txBody>
      </p:sp>
    </p:spTree>
    <p:extLst>
      <p:ext uri="{BB962C8B-B14F-4D97-AF65-F5344CB8AC3E}">
        <p14:creationId xmlns:p14="http://schemas.microsoft.com/office/powerpoint/2010/main" val="264343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B0861-EC86-432E-C5DD-7130EB2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fare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FD8F13-B88B-CC09-5F2C-E179B0F8D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u="none" strike="noStrike" dirty="0" err="1">
                <a:solidFill>
                  <a:srgbClr val="242424"/>
                </a:solidFill>
                <a:effectLst/>
                <a:latin typeface="source-code-pro"/>
              </a:rPr>
              <a:t>docker</a:t>
            </a:r>
            <a:r>
              <a:rPr lang="it-IT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 container create -</a:t>
            </a:r>
            <a:r>
              <a:rPr lang="it-IT" b="0" i="0" u="none" strike="noStrike" dirty="0" err="1">
                <a:solidFill>
                  <a:srgbClr val="242424"/>
                </a:solidFill>
                <a:effectLst/>
                <a:latin typeface="source-code-pro"/>
              </a:rPr>
              <a:t>it</a:t>
            </a:r>
            <a:r>
              <a:rPr lang="it-IT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 --name </a:t>
            </a:r>
            <a:r>
              <a:rPr lang="it-IT" b="0" i="0" u="none" strike="noStrike" dirty="0" err="1">
                <a:solidFill>
                  <a:srgbClr val="242424"/>
                </a:solidFill>
                <a:effectLst/>
                <a:latin typeface="source-code-pro"/>
              </a:rPr>
              <a:t>oracle</a:t>
            </a:r>
            <a:r>
              <a:rPr lang="it-IT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-test -</a:t>
            </a:r>
            <a:r>
              <a:rPr lang="it-IT" b="0" i="0" u="none" strike="noStrike" dirty="0" err="1">
                <a:solidFill>
                  <a:srgbClr val="242424"/>
                </a:solidFill>
                <a:effectLst/>
                <a:latin typeface="source-code-pro"/>
              </a:rPr>
              <a:t>p</a:t>
            </a:r>
            <a:r>
              <a:rPr lang="it-IT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 1521:1521 ` -e ORACLE_PWD=welcome123 container-</a:t>
            </a:r>
            <a:r>
              <a:rPr lang="it-IT" b="0" i="0" u="none" strike="noStrike" dirty="0" err="1">
                <a:solidFill>
                  <a:srgbClr val="242424"/>
                </a:solidFill>
                <a:effectLst/>
                <a:latin typeface="source-code-pro"/>
              </a:rPr>
              <a:t>registry.oracle.com</a:t>
            </a:r>
            <a:r>
              <a:rPr lang="it-IT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/database/</a:t>
            </a:r>
            <a:r>
              <a:rPr lang="it-IT" b="0" i="0" u="none" strike="noStrike" dirty="0" err="1">
                <a:solidFill>
                  <a:srgbClr val="242424"/>
                </a:solidFill>
                <a:effectLst/>
                <a:latin typeface="source-code-pro"/>
              </a:rPr>
              <a:t>express:latest</a:t>
            </a:r>
            <a:endParaRPr lang="it-IT" dirty="0">
              <a:solidFill>
                <a:srgbClr val="242424"/>
              </a:solidFill>
              <a:latin typeface="source-code-pro"/>
            </a:endParaRPr>
          </a:p>
          <a:p>
            <a:r>
              <a:rPr lang="it-IT" dirty="0"/>
              <a:t>Questo comando ha alcuni </a:t>
            </a:r>
            <a:r>
              <a:rPr lang="it-IT" dirty="0" err="1"/>
              <a:t>paramentri</a:t>
            </a:r>
            <a:r>
              <a:rPr lang="it-IT" dirty="0"/>
              <a:t> che servono a:</a:t>
            </a:r>
          </a:p>
          <a:p>
            <a:pPr lvl="1"/>
            <a:r>
              <a:rPr lang="it-IT" dirty="0"/>
              <a:t>-</a:t>
            </a:r>
            <a:r>
              <a:rPr lang="it-IT" dirty="0" err="1"/>
              <a:t>it</a:t>
            </a:r>
            <a:r>
              <a:rPr lang="it-IT" dirty="0"/>
              <a:t> comando per creare una modalità interattiva poiché è la combinazione di 2 comandi –i (interactive) e TTY rende l’output leggibile e interattivo</a:t>
            </a:r>
          </a:p>
          <a:p>
            <a:pPr lvl="1"/>
            <a:r>
              <a:rPr lang="it-IT" dirty="0"/>
              <a:t>--name nome del container che andremo a </a:t>
            </a:r>
            <a:r>
              <a:rPr lang="it-IT" dirty="0" err="1"/>
              <a:t>genarare</a:t>
            </a:r>
            <a:r>
              <a:rPr lang="it-IT" dirty="0"/>
              <a:t> dalla base scaricata precedentemente</a:t>
            </a:r>
          </a:p>
          <a:p>
            <a:pPr lvl="1"/>
            <a:r>
              <a:rPr lang="it-IT" dirty="0"/>
              <a:t>-</a:t>
            </a:r>
            <a:r>
              <a:rPr lang="it-IT" dirty="0" err="1"/>
              <a:t>p</a:t>
            </a:r>
            <a:r>
              <a:rPr lang="it-IT" dirty="0"/>
              <a:t> reindirizzamento della porta interna a quella esterna nel nostro </a:t>
            </a:r>
            <a:r>
              <a:rPr lang="it-IT" dirty="0" err="1"/>
              <a:t>localhost</a:t>
            </a:r>
            <a:endParaRPr lang="it-IT" dirty="0"/>
          </a:p>
          <a:p>
            <a:pPr lvl="1"/>
            <a:r>
              <a:rPr lang="it-IT" dirty="0"/>
              <a:t>-e </a:t>
            </a:r>
            <a:r>
              <a:rPr lang="it-IT" dirty="0" err="1"/>
              <a:t>environment</a:t>
            </a:r>
            <a:r>
              <a:rPr lang="it-IT" dirty="0"/>
              <a:t> cioè la lista di parametri </a:t>
            </a:r>
            <a:r>
              <a:rPr lang="it-IT" dirty="0" err="1"/>
              <a:t>dell’environment</a:t>
            </a:r>
            <a:r>
              <a:rPr lang="it-IT" dirty="0"/>
              <a:t> del sistema del container in cui girerà il nostro </a:t>
            </a:r>
            <a:r>
              <a:rPr lang="it-IT" dirty="0" err="1"/>
              <a:t>db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Infine il nome dell’immagine scaricata da cui partire per creare il container desiderato.</a:t>
            </a:r>
          </a:p>
        </p:txBody>
      </p:sp>
    </p:spTree>
    <p:extLst>
      <p:ext uri="{BB962C8B-B14F-4D97-AF65-F5344CB8AC3E}">
        <p14:creationId xmlns:p14="http://schemas.microsoft.com/office/powerpoint/2010/main" val="113852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697AB-FD3E-EC26-3CDA-C1A2B538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avviarlo ?</a:t>
            </a:r>
          </a:p>
        </p:txBody>
      </p:sp>
      <p:pic>
        <p:nvPicPr>
          <p:cNvPr id="5" name="Segnaposto contenuto 4" descr="Immagine che contiene testo, software, Software multimediale, schermata&#10;&#10;Il contenuto generato dall'IA potrebbe non essere corretto.">
            <a:extLst>
              <a:ext uri="{FF2B5EF4-FFF2-40B4-BE49-F238E27FC236}">
                <a16:creationId xmlns:a16="http://schemas.microsoft.com/office/drawing/2014/main" id="{B5C6EB96-8632-3A68-D316-CDF7B1820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10274522" cy="5081852"/>
          </a:xfr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D0F1F56-6A66-4FAF-F720-FF2E7FA201DB}"/>
              </a:ext>
            </a:extLst>
          </p:cNvPr>
          <p:cNvSpPr/>
          <p:nvPr/>
        </p:nvSpPr>
        <p:spPr>
          <a:xfrm>
            <a:off x="9493956" y="3770489"/>
            <a:ext cx="338666" cy="33866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2E342710-B780-712A-10D2-635CD5896F97}"/>
              </a:ext>
            </a:extLst>
          </p:cNvPr>
          <p:cNvSpPr/>
          <p:nvPr/>
        </p:nvSpPr>
        <p:spPr>
          <a:xfrm flipH="1">
            <a:off x="575732" y="1488281"/>
            <a:ext cx="1964267" cy="363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57646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43</TotalTime>
  <Words>234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source-code-pro</vt:lpstr>
      <vt:lpstr>Trebuchet MS</vt:lpstr>
      <vt:lpstr>Wingdings 3</vt:lpstr>
      <vt:lpstr>Sfaccettatura</vt:lpstr>
      <vt:lpstr>Oracle</vt:lpstr>
      <vt:lpstr>Cosa installare?</vt:lpstr>
      <vt:lpstr>Come avviare su docker oracle</vt:lpstr>
      <vt:lpstr>Come fare ?</vt:lpstr>
      <vt:lpstr>Come fare </vt:lpstr>
      <vt:lpstr>Come avviarlo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Sallese</dc:creator>
  <cp:lastModifiedBy>Alessandro Sallese</cp:lastModifiedBy>
  <cp:revision>2</cp:revision>
  <dcterms:created xsi:type="dcterms:W3CDTF">2025-02-05T20:30:14Z</dcterms:created>
  <dcterms:modified xsi:type="dcterms:W3CDTF">2025-02-05T21:13:38Z</dcterms:modified>
</cp:coreProperties>
</file>