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304" r:id="rId2"/>
    <p:sldId id="306" r:id="rId3"/>
    <p:sldId id="307" r:id="rId4"/>
    <p:sldId id="308" r:id="rId5"/>
    <p:sldId id="309" r:id="rId6"/>
    <p:sldId id="310" r:id="rId7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9"/>
    </p:embeddedFont>
    <p:embeddedFont>
      <p:font typeface="Overpass Mono" panose="020B0009030203020204" pitchFamily="49" charset="77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F0302020204030204" pitchFamily="3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/>
    <p:restoredTop sz="94626"/>
  </p:normalViewPr>
  <p:slideViewPr>
    <p:cSldViewPr snapToGrid="0">
      <p:cViewPr varScale="1">
        <p:scale>
          <a:sx n="161" d="100"/>
          <a:sy n="16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Creare un progetto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con le seguenti caratteristiche:</a:t>
            </a:r>
          </a:p>
          <a:p>
            <a:pPr lvl="1"/>
            <a:r>
              <a:rPr lang="it-IT" dirty="0">
                <a:effectLst/>
              </a:rPr>
              <a:t>Agg</a:t>
            </a:r>
            <a:r>
              <a:rPr lang="it-IT" dirty="0"/>
              <a:t>iungere tutte le dipendenze </a:t>
            </a:r>
            <a:r>
              <a:rPr lang="it-IT"/>
              <a:t>necessarie Lombok</a:t>
            </a:r>
            <a:endParaRPr lang="it-IT" dirty="0"/>
          </a:p>
          <a:p>
            <a:pPr lvl="1"/>
            <a:r>
              <a:rPr lang="it-IT" dirty="0">
                <a:effectLst/>
              </a:rPr>
              <a:t>Aggiungere </a:t>
            </a:r>
            <a:r>
              <a:rPr lang="it-IT" dirty="0"/>
              <a:t>tutte le dipendenze necessarie per </a:t>
            </a:r>
            <a:r>
              <a:rPr lang="it-IT" dirty="0" err="1"/>
              <a:t>Hibernate</a:t>
            </a:r>
            <a:r>
              <a:rPr lang="it-IT" dirty="0"/>
              <a:t> e </a:t>
            </a:r>
            <a:r>
              <a:rPr lang="it-IT" dirty="0" err="1"/>
              <a:t>connector</a:t>
            </a:r>
            <a:r>
              <a:rPr lang="it-IT" dirty="0"/>
              <a:t> con </a:t>
            </a:r>
            <a:r>
              <a:rPr lang="it-IT" dirty="0" err="1"/>
              <a:t>Mysql</a:t>
            </a:r>
            <a:endParaRPr lang="it-IT" dirty="0"/>
          </a:p>
          <a:p>
            <a:pPr lvl="1"/>
            <a:r>
              <a:rPr lang="it-IT" dirty="0">
                <a:effectLst/>
              </a:rPr>
              <a:t>Aggiungere tutte le dipendenze necessarie per il Controller</a:t>
            </a:r>
          </a:p>
          <a:p>
            <a:pPr lvl="1"/>
            <a:r>
              <a:rPr lang="it-IT" dirty="0"/>
              <a:t>Aggiungere dipendenze utili allo sviluppo </a:t>
            </a:r>
          </a:p>
          <a:p>
            <a:pPr lvl="1"/>
            <a:r>
              <a:rPr lang="it-IT" dirty="0"/>
              <a:t>Creare un modello di Course con id </a:t>
            </a:r>
            <a:r>
              <a:rPr lang="it-IT" dirty="0" err="1"/>
              <a:t>autoincrement</a:t>
            </a:r>
            <a:r>
              <a:rPr lang="it-IT" dirty="0"/>
              <a:t> e nome del corso</a:t>
            </a:r>
          </a:p>
          <a:p>
            <a:pPr lvl="1"/>
            <a:r>
              <a:rPr lang="it-IT" dirty="0"/>
              <a:t>Opzionale aggiungere anche una breve descrizione</a:t>
            </a:r>
          </a:p>
          <a:p>
            <a:pPr lvl="1"/>
            <a:r>
              <a:rPr lang="it-IT" dirty="0"/>
              <a:t>Creare la relativa repository</a:t>
            </a:r>
          </a:p>
          <a:p>
            <a:pPr lvl="1"/>
            <a:endParaRPr lang="it-IT" dirty="0">
              <a:effectLst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Esercitazione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Realizzare l’inserimento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Realizzare la visualizzazione di tutti i campi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9422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Realizzare l’update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22208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Realizzare update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48842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/>
              <a:t>Realizzare delete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5239835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92</Words>
  <Application>Microsoft Macintosh PowerPoint</Application>
  <PresentationFormat>Presentazione su schermo (16:9)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Overpass Mono</vt:lpstr>
      <vt:lpstr>Anaheim</vt:lpstr>
      <vt:lpstr>Roboto</vt:lpstr>
      <vt:lpstr>Arial</vt:lpstr>
      <vt:lpstr>Roboto Condensed Light</vt:lpstr>
      <vt:lpstr>Programming Lesson by Slidesgo</vt:lpstr>
      <vt:lpstr>Esercitazione</vt:lpstr>
      <vt:lpstr>Realizzare l’inserimento</vt:lpstr>
      <vt:lpstr>Realizzare la visualizzazione di tutti i campi</vt:lpstr>
      <vt:lpstr>Realizzare l’update</vt:lpstr>
      <vt:lpstr>Realizzare update</vt:lpstr>
      <vt:lpstr>Realizzare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37</cp:revision>
  <dcterms:modified xsi:type="dcterms:W3CDTF">2023-05-16T18:24:20Z</dcterms:modified>
</cp:coreProperties>
</file>