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10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5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41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2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756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3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21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87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7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1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85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21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1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7813-BD4F-455C-BBE1-00C6CCC6AC1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24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Envio de Documentação dos candidatos - TCPE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2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70F6-53EC-470F-9BAD-98EC06AF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57" y="764373"/>
            <a:ext cx="10551543" cy="1293028"/>
          </a:xfrm>
        </p:spPr>
        <p:txBody>
          <a:bodyPr>
            <a:normAutofit/>
          </a:bodyPr>
          <a:lstStyle/>
          <a:p>
            <a:pPr algn="l"/>
            <a:r>
              <a:rPr lang="pt-BR"/>
              <a:t>Nessa tela é feita a inclusão de um novo tipo de Documentos.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8F80699-65AE-4819-A52E-43913154C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500" r="62173" b="38929"/>
          <a:stretch/>
        </p:blipFill>
        <p:spPr>
          <a:xfrm>
            <a:off x="2891065" y="2424598"/>
            <a:ext cx="6963164" cy="34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6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0E2B0-5E2A-47F9-B758-C7B58209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7" y="764373"/>
            <a:ext cx="10824713" cy="1293028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Na tela de documentos é exibido todos os documentos e o link para o download.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40DBBE1-8C55-43B1-9985-222C5579F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63" t="35357" r="9658" b="36429"/>
          <a:stretch/>
        </p:blipFill>
        <p:spPr>
          <a:xfrm>
            <a:off x="676951" y="2525240"/>
            <a:ext cx="10821325" cy="21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5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D7C140E-3310-459C-9E12-BB91B9B4C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4" t="60526" r="40218" b="15414"/>
          <a:stretch/>
        </p:blipFill>
        <p:spPr>
          <a:xfrm>
            <a:off x="799383" y="1306381"/>
            <a:ext cx="10343102" cy="3007095"/>
          </a:xfrm>
          <a:prstGeom prst="rect">
            <a:avLst/>
          </a:prstGeom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7ED69EA5-C31F-4B55-AD4E-2326F89D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92" y="5055559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Na página principal do candidato, foi adicionado um link para a página de envio da documentação: "ENVIO DE DOCUMENTAÇÃO OBRIGATÓRIA"</a:t>
            </a:r>
          </a:p>
        </p:txBody>
      </p:sp>
    </p:spTree>
    <p:extLst>
      <p:ext uri="{BB962C8B-B14F-4D97-AF65-F5344CB8AC3E}">
        <p14:creationId xmlns:p14="http://schemas.microsoft.com/office/powerpoint/2010/main" val="130092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E51CD-BB8E-41E6-8629-A0FFF910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940" y="764373"/>
            <a:ext cx="1035026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O candidato é apresentado tela para fazer upload e consultar a lista de documentos enviados. 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3BDC926-688C-4845-A278-C00C82F49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60" t="33571" r="10060" b="13929"/>
          <a:stretch/>
        </p:blipFill>
        <p:spPr>
          <a:xfrm>
            <a:off x="1151405" y="2381467"/>
            <a:ext cx="10346871" cy="38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D0ADD-A044-4D71-895E-71D1BAA8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16" y="764373"/>
            <a:ext cx="10666561" cy="1293028"/>
          </a:xfrm>
        </p:spPr>
        <p:txBody>
          <a:bodyPr>
            <a:normAutofit/>
          </a:bodyPr>
          <a:lstStyle/>
          <a:p>
            <a:pPr algn="l"/>
            <a:r>
              <a:rPr lang="pt-BR"/>
              <a:t>Após fazer o upload, o candidato é levado a tela de protocolo.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51DD31A-7CDD-4E7D-ABB8-910F4DB90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54" t="35357" r="9859" b="20000"/>
          <a:stretch/>
        </p:blipFill>
        <p:spPr>
          <a:xfrm>
            <a:off x="849479" y="2410220"/>
            <a:ext cx="10663315" cy="33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6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9D829-A2D3-46D7-A372-00480DA5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1" y="764373"/>
            <a:ext cx="10680939" cy="1293028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Ao voltar a página o candidato pode acessAR O PROTOCOLO QUANDO DESEJAR.</a:t>
            </a:r>
          </a:p>
        </p:txBody>
      </p:sp>
      <p:pic>
        <p:nvPicPr>
          <p:cNvPr id="8" name="Imagem 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1EA6923-8DD8-4AFE-AEA4-4EE07B945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61" t="35714" r="10463" b="11429"/>
          <a:stretch/>
        </p:blipFill>
        <p:spPr>
          <a:xfrm>
            <a:off x="820725" y="2323956"/>
            <a:ext cx="10677480" cy="39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8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36F0-766B-4184-A7FC-54E5424A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619" y="764373"/>
            <a:ext cx="10019581" cy="1293028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O sistema não permite que seja inserido arquivos com o mesmo nome.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8A05460-E62B-4723-B1B9-B16298999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24" t="6360" r="10516" b="31449"/>
          <a:stretch/>
        </p:blipFill>
        <p:spPr>
          <a:xfrm>
            <a:off x="1625857" y="2352710"/>
            <a:ext cx="9172771" cy="40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7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E4791-91DD-4436-AA0F-FBBC48E2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0" y="836260"/>
            <a:ext cx="10968486" cy="1293028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No Admin, foi criado dois novos menus, configurações e Documentações dos candidatos.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755DF09-7FFA-48C1-AB1F-D48139F9E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50" t="24262" r="52768" b="56065"/>
          <a:stretch/>
        </p:blipFill>
        <p:spPr>
          <a:xfrm>
            <a:off x="820725" y="2453353"/>
            <a:ext cx="6228843" cy="23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0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8880D-587E-40D6-9718-8E6DFE25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67" y="764373"/>
            <a:ext cx="10494033" cy="1293028"/>
          </a:xfrm>
        </p:spPr>
        <p:txBody>
          <a:bodyPr/>
          <a:lstStyle/>
          <a:p>
            <a:pPr algn="l"/>
            <a:r>
              <a:rPr lang="pt-BR"/>
              <a:t>Na tela de configurações há um item de Lista de tipo de documentos.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C055C24-E0C6-4E40-9640-D00486067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58" t="30653" r="9859" b="44286"/>
          <a:stretch/>
        </p:blipFill>
        <p:spPr>
          <a:xfrm>
            <a:off x="950121" y="2795930"/>
            <a:ext cx="10548226" cy="185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6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4BA07-1D72-47B2-8C2F-7F98BBB0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7" y="764373"/>
            <a:ext cx="10824713" cy="1293028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Nessa tela é apresentado a lista de tipo de documentação para upload, podendo excluir e inserir tipo de documentos.</a:t>
            </a:r>
            <a:endParaRPr lang="pt-BR" dirty="0"/>
          </a:p>
        </p:txBody>
      </p:sp>
      <p:pic>
        <p:nvPicPr>
          <p:cNvPr id="8" name="Imagem 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1813104-24EF-47E3-AE37-816A4E58F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2" t="32500" r="3420" b="40714"/>
          <a:stretch/>
        </p:blipFill>
        <p:spPr>
          <a:xfrm>
            <a:off x="676951" y="3172221"/>
            <a:ext cx="10794512" cy="169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2261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Trilha de Vapor</vt:lpstr>
      <vt:lpstr>Envio de Documentação dos candidatos - TCPE</vt:lpstr>
      <vt:lpstr>Apresentação do PowerPoint</vt:lpstr>
      <vt:lpstr>O candidato é apresentado tela para fazer upload e consultar a lista de documentos enviados. </vt:lpstr>
      <vt:lpstr>Após fazer o upload, o candidato é levado a tela de protocolo.</vt:lpstr>
      <vt:lpstr>Ao voltar a página o candidato pode acessAR O PROTOCOLO QUANDO DESEJAR.</vt:lpstr>
      <vt:lpstr>O sistema não permite que seja inserido arquivos com o mesmo nome. </vt:lpstr>
      <vt:lpstr>No Admin, foi criado dois novos menus, configurações e Documentações dos candidatos.</vt:lpstr>
      <vt:lpstr>Na tela de configurações há um item de Lista de tipo de documentos.</vt:lpstr>
      <vt:lpstr>Nessa tela é apresentado a lista de tipo de documentação para upload, podendo excluir e inserir tipo de documentos.</vt:lpstr>
      <vt:lpstr>Nessa tela é feita a inclusão de um novo tipo de Documentos.</vt:lpstr>
      <vt:lpstr>Na tela de documentos é exibido todos os documentos e o link para o download.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63</cp:revision>
  <dcterms:created xsi:type="dcterms:W3CDTF">2013-07-31T14:59:36Z</dcterms:created>
  <dcterms:modified xsi:type="dcterms:W3CDTF">2018-08-08T03:12:08Z</dcterms:modified>
</cp:coreProperties>
</file>