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40"/>
    <a:srgbClr val="EF7548"/>
    <a:srgbClr val="FBB13C"/>
    <a:srgbClr val="F9A73E"/>
    <a:srgbClr val="F38944"/>
    <a:srgbClr val="EA614B"/>
    <a:srgbClr val="E13952"/>
    <a:srgbClr val="D81159"/>
    <a:srgbClr val="DD2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4A3C0-87BC-4419-99A4-298384D64A18}" v="17" dt="2023-06-23T22:44:22.035"/>
    <p1510:client id="{CE4B2AE5-29F8-8147-94D3-6CDBAE3C269E}" v="454" dt="2023-06-23T13:46:3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D265E-16B6-40AD-8739-AA440F7FE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566DE-FD5C-4EF2-85D2-CAADCFADCFE2}">
      <dgm:prSet/>
      <dgm:spPr/>
      <dgm:t>
        <a:bodyPr/>
        <a:lstStyle/>
        <a:p>
          <a:r>
            <a:rPr lang="en-US" dirty="0" err="1"/>
            <a:t>MacroTracker</a:t>
          </a:r>
          <a:r>
            <a:rPr lang="en-US" dirty="0"/>
            <a:t> is a </a:t>
          </a:r>
          <a:r>
            <a:rPr lang="en-GB" dirty="0"/>
            <a:t>fitness-focused project that allows athletes to track and log food intake and macro-</a:t>
          </a:r>
          <a:br>
            <a:rPr lang="en-GB" dirty="0"/>
          </a:br>
          <a:r>
            <a:rPr lang="en-GB" dirty="0"/>
            <a:t>nutrients in order to compile statistics of one’s eating habits</a:t>
          </a:r>
          <a:endParaRPr lang="en-US" dirty="0"/>
        </a:p>
      </dgm:t>
    </dgm:pt>
    <dgm:pt modelId="{D2A084A5-3FC1-4BD8-9810-E648BA051273}" type="parTrans" cxnId="{F66F360C-7C9C-4776-B81F-731E85ED842C}">
      <dgm:prSet/>
      <dgm:spPr/>
      <dgm:t>
        <a:bodyPr/>
        <a:lstStyle/>
        <a:p>
          <a:endParaRPr lang="en-US"/>
        </a:p>
      </dgm:t>
    </dgm:pt>
    <dgm:pt modelId="{630B2ED0-46C5-434E-A8B4-010797A8544E}" type="sibTrans" cxnId="{F66F360C-7C9C-4776-B81F-731E85ED842C}">
      <dgm:prSet/>
      <dgm:spPr/>
      <dgm:t>
        <a:bodyPr/>
        <a:lstStyle/>
        <a:p>
          <a:endParaRPr lang="en-US"/>
        </a:p>
      </dgm:t>
    </dgm:pt>
    <dgm:pt modelId="{DA6A582D-D0CE-4CB9-B9DB-24B097EA5A78}">
      <dgm:prSet/>
      <dgm:spPr/>
      <dgm:t>
        <a:bodyPr/>
        <a:lstStyle/>
        <a:p>
          <a:r>
            <a:rPr lang="en-US" dirty="0"/>
            <a:t>Tracking of the Daily </a:t>
          </a:r>
          <a:r>
            <a:rPr lang="en-US" b="1" dirty="0">
              <a:latin typeface="Calibri Light" panose="020F0302020204030204"/>
            </a:rPr>
            <a:t>Diet</a:t>
          </a:r>
          <a:endParaRPr lang="en-US" dirty="0"/>
        </a:p>
      </dgm:t>
    </dgm:pt>
    <dgm:pt modelId="{7A4B0CB4-C8BA-47D9-96D2-AA0FA31AA9CB}" type="parTrans" cxnId="{017BB0B9-027D-45BD-8584-36302405B3F8}">
      <dgm:prSet/>
      <dgm:spPr/>
      <dgm:t>
        <a:bodyPr/>
        <a:lstStyle/>
        <a:p>
          <a:endParaRPr lang="en-US"/>
        </a:p>
      </dgm:t>
    </dgm:pt>
    <dgm:pt modelId="{9452624C-E2B2-47BF-AA2B-46867AADC150}" type="sibTrans" cxnId="{017BB0B9-027D-45BD-8584-36302405B3F8}">
      <dgm:prSet/>
      <dgm:spPr/>
      <dgm:t>
        <a:bodyPr/>
        <a:lstStyle/>
        <a:p>
          <a:endParaRPr lang="en-US"/>
        </a:p>
      </dgm:t>
    </dgm:pt>
    <dgm:pt modelId="{C85BC943-BFE6-48CB-9134-903B01A0535D}">
      <dgm:prSet/>
      <dgm:spPr/>
      <dgm:t>
        <a:bodyPr/>
        <a:lstStyle/>
        <a:p>
          <a:r>
            <a:rPr lang="en-US" dirty="0"/>
            <a:t>Manual Insert</a:t>
          </a:r>
        </a:p>
      </dgm:t>
    </dgm:pt>
    <dgm:pt modelId="{A2DC620F-2E42-4E5D-82ED-D33FF1072288}" type="parTrans" cxnId="{F5FEF295-2EF0-471D-8825-94C17D9E1DB6}">
      <dgm:prSet/>
      <dgm:spPr/>
      <dgm:t>
        <a:bodyPr/>
        <a:lstStyle/>
        <a:p>
          <a:endParaRPr lang="en-US"/>
        </a:p>
      </dgm:t>
    </dgm:pt>
    <dgm:pt modelId="{43E7501A-53F8-468D-A076-AD9829EB0DF7}" type="sibTrans" cxnId="{F5FEF295-2EF0-471D-8825-94C17D9E1DB6}">
      <dgm:prSet/>
      <dgm:spPr/>
      <dgm:t>
        <a:bodyPr/>
        <a:lstStyle/>
        <a:p>
          <a:endParaRPr lang="en-US"/>
        </a:p>
      </dgm:t>
    </dgm:pt>
    <dgm:pt modelId="{F848C374-8E88-43D1-A3D4-2024DB3EA0EC}">
      <dgm:prSet/>
      <dgm:spPr/>
      <dgm:t>
        <a:bodyPr/>
        <a:lstStyle/>
        <a:p>
          <a:r>
            <a:rPr lang="en-US" dirty="0"/>
            <a:t>Scan of Barcode</a:t>
          </a:r>
        </a:p>
      </dgm:t>
    </dgm:pt>
    <dgm:pt modelId="{CDFFF7A7-3419-4AE2-8F14-7364807F893B}" type="parTrans" cxnId="{49C7C12A-0943-4995-9B97-32AB77522795}">
      <dgm:prSet/>
      <dgm:spPr/>
      <dgm:t>
        <a:bodyPr/>
        <a:lstStyle/>
        <a:p>
          <a:endParaRPr lang="en-US"/>
        </a:p>
      </dgm:t>
    </dgm:pt>
    <dgm:pt modelId="{A409840D-008D-48D9-B0A5-8AFB7C7CD506}" type="sibTrans" cxnId="{49C7C12A-0943-4995-9B97-32AB77522795}">
      <dgm:prSet/>
      <dgm:spPr/>
      <dgm:t>
        <a:bodyPr/>
        <a:lstStyle/>
        <a:p>
          <a:endParaRPr lang="en-US"/>
        </a:p>
      </dgm:t>
    </dgm:pt>
    <dgm:pt modelId="{7A83B5B6-38F7-4BB6-8106-B2137FEC3DE8}">
      <dgm:prSet/>
      <dgm:spPr/>
      <dgm:t>
        <a:bodyPr/>
        <a:lstStyle/>
        <a:p>
          <a:pPr rtl="0"/>
          <a:r>
            <a:rPr lang="en-US" dirty="0"/>
            <a:t>Apple HealthKit integration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EF8A051-5A33-43FE-A687-657C5E9F8E73}" type="parTrans" cxnId="{58C309AF-1688-478D-9F7F-18BCA4C15EA2}">
      <dgm:prSet/>
      <dgm:spPr/>
      <dgm:t>
        <a:bodyPr/>
        <a:lstStyle/>
        <a:p>
          <a:endParaRPr lang="en-US"/>
        </a:p>
      </dgm:t>
    </dgm:pt>
    <dgm:pt modelId="{665E2644-23DA-4B72-B6F1-34EDD60542C2}" type="sibTrans" cxnId="{58C309AF-1688-478D-9F7F-18BCA4C15EA2}">
      <dgm:prSet/>
      <dgm:spPr/>
      <dgm:t>
        <a:bodyPr/>
        <a:lstStyle/>
        <a:p>
          <a:endParaRPr lang="en-US"/>
        </a:p>
      </dgm:t>
    </dgm:pt>
    <dgm:pt modelId="{56C57CB8-4C51-4EC1-9855-54793B60AA8F}">
      <dgm:prSet/>
      <dgm:spPr/>
      <dgm:t>
        <a:bodyPr/>
        <a:lstStyle/>
        <a:p>
          <a:r>
            <a:rPr lang="en-US" dirty="0"/>
            <a:t>Notification Reminders</a:t>
          </a:r>
        </a:p>
      </dgm:t>
    </dgm:pt>
    <dgm:pt modelId="{0429DABE-01A8-4E9C-9243-BFA04D5D6256}" type="parTrans" cxnId="{51FA0829-99A2-4903-BCA3-3CD4DF1C3EEE}">
      <dgm:prSet/>
      <dgm:spPr/>
      <dgm:t>
        <a:bodyPr/>
        <a:lstStyle/>
        <a:p>
          <a:endParaRPr lang="en-US"/>
        </a:p>
      </dgm:t>
    </dgm:pt>
    <dgm:pt modelId="{B6D3E982-BC52-440A-B827-86EEF22007D7}" type="sibTrans" cxnId="{51FA0829-99A2-4903-BCA3-3CD4DF1C3EEE}">
      <dgm:prSet/>
      <dgm:spPr/>
      <dgm:t>
        <a:bodyPr/>
        <a:lstStyle/>
        <a:p>
          <a:endParaRPr lang="en-US"/>
        </a:p>
      </dgm:t>
    </dgm:pt>
    <dgm:pt modelId="{A79C89BE-3C18-40B1-AE9C-CF55DDD97550}" type="pres">
      <dgm:prSet presAssocID="{1B6D265E-16B6-40AD-8739-AA440F7FEB2B}" presName="root" presStyleCnt="0">
        <dgm:presLayoutVars>
          <dgm:dir/>
          <dgm:resizeHandles val="exact"/>
        </dgm:presLayoutVars>
      </dgm:prSet>
      <dgm:spPr/>
    </dgm:pt>
    <dgm:pt modelId="{0D90EFF7-AAD9-4165-AD4A-046A36BA2C3A}" type="pres">
      <dgm:prSet presAssocID="{189566DE-FD5C-4EF2-85D2-CAADCFADCFE2}" presName="compNode" presStyleCnt="0"/>
      <dgm:spPr/>
    </dgm:pt>
    <dgm:pt modelId="{A3D6F44C-20E8-4C22-89E5-36AECEB4384C}" type="pres">
      <dgm:prSet presAssocID="{189566DE-FD5C-4EF2-85D2-CAADCFADCFE2}" presName="bgRect" presStyleLbl="bgShp" presStyleIdx="0" presStyleCnt="4"/>
      <dgm:spPr/>
    </dgm:pt>
    <dgm:pt modelId="{F55DFE16-DE58-41B7-9E8A-5B54F2551C5B}" type="pres">
      <dgm:prSet presAssocID="{189566DE-FD5C-4EF2-85D2-CAADCFADCF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D5D74B2B-73A6-4008-9D6D-DBCC09F17654}" type="pres">
      <dgm:prSet presAssocID="{189566DE-FD5C-4EF2-85D2-CAADCFADCFE2}" presName="spaceRect" presStyleCnt="0"/>
      <dgm:spPr/>
    </dgm:pt>
    <dgm:pt modelId="{B6ACC379-E71B-4C62-8422-4DEC5ABF4ED1}" type="pres">
      <dgm:prSet presAssocID="{189566DE-FD5C-4EF2-85D2-CAADCFADCFE2}" presName="parTx" presStyleLbl="revTx" presStyleIdx="0" presStyleCnt="5">
        <dgm:presLayoutVars>
          <dgm:chMax val="0"/>
          <dgm:chPref val="0"/>
        </dgm:presLayoutVars>
      </dgm:prSet>
      <dgm:spPr/>
    </dgm:pt>
    <dgm:pt modelId="{37DACB73-5227-4CE4-B26A-74F6C12AD81A}" type="pres">
      <dgm:prSet presAssocID="{630B2ED0-46C5-434E-A8B4-010797A8544E}" presName="sibTrans" presStyleCnt="0"/>
      <dgm:spPr/>
    </dgm:pt>
    <dgm:pt modelId="{B919E593-DF22-4CA5-83EE-6FEF6371FEE5}" type="pres">
      <dgm:prSet presAssocID="{DA6A582D-D0CE-4CB9-B9DB-24B097EA5A78}" presName="compNode" presStyleCnt="0"/>
      <dgm:spPr/>
    </dgm:pt>
    <dgm:pt modelId="{DC40EFB6-A08E-4099-9F57-581E59C3F802}" type="pres">
      <dgm:prSet presAssocID="{DA6A582D-D0CE-4CB9-B9DB-24B097EA5A78}" presName="bgRect" presStyleLbl="bgShp" presStyleIdx="1" presStyleCnt="4"/>
      <dgm:spPr/>
    </dgm:pt>
    <dgm:pt modelId="{C895206A-1A42-4231-B403-163CFD2D77EE}" type="pres">
      <dgm:prSet presAssocID="{DA6A582D-D0CE-4CB9-B9DB-24B097EA5A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3848486-C1C0-4F7D-8DD5-E759810AEFDD}" type="pres">
      <dgm:prSet presAssocID="{DA6A582D-D0CE-4CB9-B9DB-24B097EA5A78}" presName="spaceRect" presStyleCnt="0"/>
      <dgm:spPr/>
    </dgm:pt>
    <dgm:pt modelId="{1540D351-8DF3-4376-BA1A-257DB3982DE7}" type="pres">
      <dgm:prSet presAssocID="{DA6A582D-D0CE-4CB9-B9DB-24B097EA5A78}" presName="parTx" presStyleLbl="revTx" presStyleIdx="1" presStyleCnt="5">
        <dgm:presLayoutVars>
          <dgm:chMax val="0"/>
          <dgm:chPref val="0"/>
        </dgm:presLayoutVars>
      </dgm:prSet>
      <dgm:spPr/>
    </dgm:pt>
    <dgm:pt modelId="{8149A8F7-0224-41F3-B89F-539B89D86945}" type="pres">
      <dgm:prSet presAssocID="{DA6A582D-D0CE-4CB9-B9DB-24B097EA5A78}" presName="desTx" presStyleLbl="revTx" presStyleIdx="2" presStyleCnt="5">
        <dgm:presLayoutVars/>
      </dgm:prSet>
      <dgm:spPr/>
    </dgm:pt>
    <dgm:pt modelId="{86E762AA-1D93-4DCD-AB31-D3144BBDF8D0}" type="pres">
      <dgm:prSet presAssocID="{9452624C-E2B2-47BF-AA2B-46867AADC150}" presName="sibTrans" presStyleCnt="0"/>
      <dgm:spPr/>
    </dgm:pt>
    <dgm:pt modelId="{FE455E16-E431-4524-BCA2-126C4FBD7580}" type="pres">
      <dgm:prSet presAssocID="{7A83B5B6-38F7-4BB6-8106-B2137FEC3DE8}" presName="compNode" presStyleCnt="0"/>
      <dgm:spPr/>
    </dgm:pt>
    <dgm:pt modelId="{88295847-242E-4E5C-95E7-5EC4181475D6}" type="pres">
      <dgm:prSet presAssocID="{7A83B5B6-38F7-4BB6-8106-B2137FEC3DE8}" presName="bgRect" presStyleLbl="bgShp" presStyleIdx="2" presStyleCnt="4"/>
      <dgm:spPr/>
    </dgm:pt>
    <dgm:pt modelId="{F9737738-14C7-4D4B-A469-9BAEA82D1C0E}" type="pres">
      <dgm:prSet presAssocID="{7A83B5B6-38F7-4BB6-8106-B2137FEC3D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D102DFF-AD02-4C2C-99BB-FE5EC071F11D}" type="pres">
      <dgm:prSet presAssocID="{7A83B5B6-38F7-4BB6-8106-B2137FEC3DE8}" presName="spaceRect" presStyleCnt="0"/>
      <dgm:spPr/>
    </dgm:pt>
    <dgm:pt modelId="{19C4EE04-53FE-456D-B9FD-8BD64837AC88}" type="pres">
      <dgm:prSet presAssocID="{7A83B5B6-38F7-4BB6-8106-B2137FEC3DE8}" presName="parTx" presStyleLbl="revTx" presStyleIdx="3" presStyleCnt="5">
        <dgm:presLayoutVars>
          <dgm:chMax val="0"/>
          <dgm:chPref val="0"/>
        </dgm:presLayoutVars>
      </dgm:prSet>
      <dgm:spPr/>
    </dgm:pt>
    <dgm:pt modelId="{FB87A551-9060-4D5F-AD77-B7B970A4F33C}" type="pres">
      <dgm:prSet presAssocID="{665E2644-23DA-4B72-B6F1-34EDD60542C2}" presName="sibTrans" presStyleCnt="0"/>
      <dgm:spPr/>
    </dgm:pt>
    <dgm:pt modelId="{4B462346-5B7B-4770-A709-9182A9E8C7F7}" type="pres">
      <dgm:prSet presAssocID="{56C57CB8-4C51-4EC1-9855-54793B60AA8F}" presName="compNode" presStyleCnt="0"/>
      <dgm:spPr/>
    </dgm:pt>
    <dgm:pt modelId="{3A1D701E-2A07-48A0-A2B7-72A175CCA2A0}" type="pres">
      <dgm:prSet presAssocID="{56C57CB8-4C51-4EC1-9855-54793B60AA8F}" presName="bgRect" presStyleLbl="bgShp" presStyleIdx="3" presStyleCnt="4"/>
      <dgm:spPr/>
    </dgm:pt>
    <dgm:pt modelId="{A46CA721-08E6-4A1C-B9D2-B3FB420D7CF7}" type="pres">
      <dgm:prSet presAssocID="{56C57CB8-4C51-4EC1-9855-54793B60A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DE4EBAF-E6D7-47EC-AC6C-30DD78E091B6}" type="pres">
      <dgm:prSet presAssocID="{56C57CB8-4C51-4EC1-9855-54793B60AA8F}" presName="spaceRect" presStyleCnt="0"/>
      <dgm:spPr/>
    </dgm:pt>
    <dgm:pt modelId="{14479F90-D078-49BB-A4BD-6422D967024E}" type="pres">
      <dgm:prSet presAssocID="{56C57CB8-4C51-4EC1-9855-54793B60AA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6F360C-7C9C-4776-B81F-731E85ED842C}" srcId="{1B6D265E-16B6-40AD-8739-AA440F7FEB2B}" destId="{189566DE-FD5C-4EF2-85D2-CAADCFADCFE2}" srcOrd="0" destOrd="0" parTransId="{D2A084A5-3FC1-4BD8-9810-E648BA051273}" sibTransId="{630B2ED0-46C5-434E-A8B4-010797A8544E}"/>
    <dgm:cxn modelId="{4311D416-0F97-44BE-B8A5-E57249F0DC17}" type="presOf" srcId="{DA6A582D-D0CE-4CB9-B9DB-24B097EA5A78}" destId="{1540D351-8DF3-4376-BA1A-257DB3982DE7}" srcOrd="0" destOrd="0" presId="urn:microsoft.com/office/officeart/2018/2/layout/IconVerticalSolidList"/>
    <dgm:cxn modelId="{4AF9741D-C093-411D-A6B3-9E9EC1F96C75}" type="presOf" srcId="{189566DE-FD5C-4EF2-85D2-CAADCFADCFE2}" destId="{B6ACC379-E71B-4C62-8422-4DEC5ABF4ED1}" srcOrd="0" destOrd="0" presId="urn:microsoft.com/office/officeart/2018/2/layout/IconVerticalSolidList"/>
    <dgm:cxn modelId="{51FA0829-99A2-4903-BCA3-3CD4DF1C3EEE}" srcId="{1B6D265E-16B6-40AD-8739-AA440F7FEB2B}" destId="{56C57CB8-4C51-4EC1-9855-54793B60AA8F}" srcOrd="3" destOrd="0" parTransId="{0429DABE-01A8-4E9C-9243-BFA04D5D6256}" sibTransId="{B6D3E982-BC52-440A-B827-86EEF22007D7}"/>
    <dgm:cxn modelId="{49C7C12A-0943-4995-9B97-32AB77522795}" srcId="{DA6A582D-D0CE-4CB9-B9DB-24B097EA5A78}" destId="{F848C374-8E88-43D1-A3D4-2024DB3EA0EC}" srcOrd="1" destOrd="0" parTransId="{CDFFF7A7-3419-4AE2-8F14-7364807F893B}" sibTransId="{A409840D-008D-48D9-B0A5-8AFB7C7CD506}"/>
    <dgm:cxn modelId="{80E0AE30-22CD-4E2A-AE9D-6BCA67DF9155}" type="presOf" srcId="{56C57CB8-4C51-4EC1-9855-54793B60AA8F}" destId="{14479F90-D078-49BB-A4BD-6422D967024E}" srcOrd="0" destOrd="0" presId="urn:microsoft.com/office/officeart/2018/2/layout/IconVerticalSolidList"/>
    <dgm:cxn modelId="{45D27A50-71B4-4AFF-9688-CD79963A86B5}" type="presOf" srcId="{1B6D265E-16B6-40AD-8739-AA440F7FEB2B}" destId="{A79C89BE-3C18-40B1-AE9C-CF55DDD97550}" srcOrd="0" destOrd="0" presId="urn:microsoft.com/office/officeart/2018/2/layout/IconVerticalSolidList"/>
    <dgm:cxn modelId="{F5FEF295-2EF0-471D-8825-94C17D9E1DB6}" srcId="{DA6A582D-D0CE-4CB9-B9DB-24B097EA5A78}" destId="{C85BC943-BFE6-48CB-9134-903B01A0535D}" srcOrd="0" destOrd="0" parTransId="{A2DC620F-2E42-4E5D-82ED-D33FF1072288}" sibTransId="{43E7501A-53F8-468D-A076-AD9829EB0DF7}"/>
    <dgm:cxn modelId="{FB8CB9A3-F229-4537-BA51-2DA222A7AB0D}" type="presOf" srcId="{7A83B5B6-38F7-4BB6-8106-B2137FEC3DE8}" destId="{19C4EE04-53FE-456D-B9FD-8BD64837AC88}" srcOrd="0" destOrd="0" presId="urn:microsoft.com/office/officeart/2018/2/layout/IconVerticalSolidList"/>
    <dgm:cxn modelId="{58C309AF-1688-478D-9F7F-18BCA4C15EA2}" srcId="{1B6D265E-16B6-40AD-8739-AA440F7FEB2B}" destId="{7A83B5B6-38F7-4BB6-8106-B2137FEC3DE8}" srcOrd="2" destOrd="0" parTransId="{DEF8A051-5A33-43FE-A687-657C5E9F8E73}" sibTransId="{665E2644-23DA-4B72-B6F1-34EDD60542C2}"/>
    <dgm:cxn modelId="{E8199EB9-2668-45AB-B193-10CFCE38E16E}" type="presOf" srcId="{C85BC943-BFE6-48CB-9134-903B01A0535D}" destId="{8149A8F7-0224-41F3-B89F-539B89D86945}" srcOrd="0" destOrd="0" presId="urn:microsoft.com/office/officeart/2018/2/layout/IconVerticalSolidList"/>
    <dgm:cxn modelId="{017BB0B9-027D-45BD-8584-36302405B3F8}" srcId="{1B6D265E-16B6-40AD-8739-AA440F7FEB2B}" destId="{DA6A582D-D0CE-4CB9-B9DB-24B097EA5A78}" srcOrd="1" destOrd="0" parTransId="{7A4B0CB4-C8BA-47D9-96D2-AA0FA31AA9CB}" sibTransId="{9452624C-E2B2-47BF-AA2B-46867AADC150}"/>
    <dgm:cxn modelId="{7219A2D2-159A-4972-9DE6-CF7C3C95E0BA}" type="presOf" srcId="{F848C374-8E88-43D1-A3D4-2024DB3EA0EC}" destId="{8149A8F7-0224-41F3-B89F-539B89D86945}" srcOrd="0" destOrd="1" presId="urn:microsoft.com/office/officeart/2018/2/layout/IconVerticalSolidList"/>
    <dgm:cxn modelId="{BF41BAA2-C838-41EA-BB81-65B8A0A0096F}" type="presParOf" srcId="{A79C89BE-3C18-40B1-AE9C-CF55DDD97550}" destId="{0D90EFF7-AAD9-4165-AD4A-046A36BA2C3A}" srcOrd="0" destOrd="0" presId="urn:microsoft.com/office/officeart/2018/2/layout/IconVerticalSolidList"/>
    <dgm:cxn modelId="{FA022439-C104-464E-A0D6-66CF686C1B87}" type="presParOf" srcId="{0D90EFF7-AAD9-4165-AD4A-046A36BA2C3A}" destId="{A3D6F44C-20E8-4C22-89E5-36AECEB4384C}" srcOrd="0" destOrd="0" presId="urn:microsoft.com/office/officeart/2018/2/layout/IconVerticalSolidList"/>
    <dgm:cxn modelId="{6E175105-9AB6-4F60-88D9-B946EDFB002E}" type="presParOf" srcId="{0D90EFF7-AAD9-4165-AD4A-046A36BA2C3A}" destId="{F55DFE16-DE58-41B7-9E8A-5B54F2551C5B}" srcOrd="1" destOrd="0" presId="urn:microsoft.com/office/officeart/2018/2/layout/IconVerticalSolidList"/>
    <dgm:cxn modelId="{9DBFA426-2490-4C35-9B25-51EED6E24EE8}" type="presParOf" srcId="{0D90EFF7-AAD9-4165-AD4A-046A36BA2C3A}" destId="{D5D74B2B-73A6-4008-9D6D-DBCC09F17654}" srcOrd="2" destOrd="0" presId="urn:microsoft.com/office/officeart/2018/2/layout/IconVerticalSolidList"/>
    <dgm:cxn modelId="{7BB84C36-55CB-48C3-AE46-92EC65E4B8A5}" type="presParOf" srcId="{0D90EFF7-AAD9-4165-AD4A-046A36BA2C3A}" destId="{B6ACC379-E71B-4C62-8422-4DEC5ABF4ED1}" srcOrd="3" destOrd="0" presId="urn:microsoft.com/office/officeart/2018/2/layout/IconVerticalSolidList"/>
    <dgm:cxn modelId="{30F56920-97FE-4502-AEF6-6AF34ED92590}" type="presParOf" srcId="{A79C89BE-3C18-40B1-AE9C-CF55DDD97550}" destId="{37DACB73-5227-4CE4-B26A-74F6C12AD81A}" srcOrd="1" destOrd="0" presId="urn:microsoft.com/office/officeart/2018/2/layout/IconVerticalSolidList"/>
    <dgm:cxn modelId="{3C919B63-821D-4CB7-87AC-DC2F0655E101}" type="presParOf" srcId="{A79C89BE-3C18-40B1-AE9C-CF55DDD97550}" destId="{B919E593-DF22-4CA5-83EE-6FEF6371FEE5}" srcOrd="2" destOrd="0" presId="urn:microsoft.com/office/officeart/2018/2/layout/IconVerticalSolidList"/>
    <dgm:cxn modelId="{D086BDFA-AE8A-40FB-B5A1-1FEFBF9CA303}" type="presParOf" srcId="{B919E593-DF22-4CA5-83EE-6FEF6371FEE5}" destId="{DC40EFB6-A08E-4099-9F57-581E59C3F802}" srcOrd="0" destOrd="0" presId="urn:microsoft.com/office/officeart/2018/2/layout/IconVerticalSolidList"/>
    <dgm:cxn modelId="{265F8F0B-8DAD-458F-B3DA-0F1F46F080EB}" type="presParOf" srcId="{B919E593-DF22-4CA5-83EE-6FEF6371FEE5}" destId="{C895206A-1A42-4231-B403-163CFD2D77EE}" srcOrd="1" destOrd="0" presId="urn:microsoft.com/office/officeart/2018/2/layout/IconVerticalSolidList"/>
    <dgm:cxn modelId="{6BECF285-D1D7-4518-98A3-8F39B338E0AE}" type="presParOf" srcId="{B919E593-DF22-4CA5-83EE-6FEF6371FEE5}" destId="{63848486-C1C0-4F7D-8DD5-E759810AEFDD}" srcOrd="2" destOrd="0" presId="urn:microsoft.com/office/officeart/2018/2/layout/IconVerticalSolidList"/>
    <dgm:cxn modelId="{AB8BACB1-2281-47A1-9FDB-3875FC998058}" type="presParOf" srcId="{B919E593-DF22-4CA5-83EE-6FEF6371FEE5}" destId="{1540D351-8DF3-4376-BA1A-257DB3982DE7}" srcOrd="3" destOrd="0" presId="urn:microsoft.com/office/officeart/2018/2/layout/IconVerticalSolidList"/>
    <dgm:cxn modelId="{640768A1-BB71-4CC7-A84D-9A92E546F919}" type="presParOf" srcId="{B919E593-DF22-4CA5-83EE-6FEF6371FEE5}" destId="{8149A8F7-0224-41F3-B89F-539B89D86945}" srcOrd="4" destOrd="0" presId="urn:microsoft.com/office/officeart/2018/2/layout/IconVerticalSolidList"/>
    <dgm:cxn modelId="{2F41E4C7-8F7D-40AB-B188-8D143BEC3738}" type="presParOf" srcId="{A79C89BE-3C18-40B1-AE9C-CF55DDD97550}" destId="{86E762AA-1D93-4DCD-AB31-D3144BBDF8D0}" srcOrd="3" destOrd="0" presId="urn:microsoft.com/office/officeart/2018/2/layout/IconVerticalSolidList"/>
    <dgm:cxn modelId="{73DF9EAE-9A4D-4E45-B7D2-403E79C6D111}" type="presParOf" srcId="{A79C89BE-3C18-40B1-AE9C-CF55DDD97550}" destId="{FE455E16-E431-4524-BCA2-126C4FBD7580}" srcOrd="4" destOrd="0" presId="urn:microsoft.com/office/officeart/2018/2/layout/IconVerticalSolidList"/>
    <dgm:cxn modelId="{95A4583E-6DAE-4B23-8275-8583BD7E0490}" type="presParOf" srcId="{FE455E16-E431-4524-BCA2-126C4FBD7580}" destId="{88295847-242E-4E5C-95E7-5EC4181475D6}" srcOrd="0" destOrd="0" presId="urn:microsoft.com/office/officeart/2018/2/layout/IconVerticalSolidList"/>
    <dgm:cxn modelId="{C5F52427-E647-4550-8205-092F68FE5C8B}" type="presParOf" srcId="{FE455E16-E431-4524-BCA2-126C4FBD7580}" destId="{F9737738-14C7-4D4B-A469-9BAEA82D1C0E}" srcOrd="1" destOrd="0" presId="urn:microsoft.com/office/officeart/2018/2/layout/IconVerticalSolidList"/>
    <dgm:cxn modelId="{D2952453-175D-4042-8281-7F034BC30FAB}" type="presParOf" srcId="{FE455E16-E431-4524-BCA2-126C4FBD7580}" destId="{8D102DFF-AD02-4C2C-99BB-FE5EC071F11D}" srcOrd="2" destOrd="0" presId="urn:microsoft.com/office/officeart/2018/2/layout/IconVerticalSolidList"/>
    <dgm:cxn modelId="{EE049958-35B0-452E-8BE8-70C40A12C91A}" type="presParOf" srcId="{FE455E16-E431-4524-BCA2-126C4FBD7580}" destId="{19C4EE04-53FE-456D-B9FD-8BD64837AC88}" srcOrd="3" destOrd="0" presId="urn:microsoft.com/office/officeart/2018/2/layout/IconVerticalSolidList"/>
    <dgm:cxn modelId="{F8F5F91E-6895-46F6-9375-B615DE4AA3FF}" type="presParOf" srcId="{A79C89BE-3C18-40B1-AE9C-CF55DDD97550}" destId="{FB87A551-9060-4D5F-AD77-B7B970A4F33C}" srcOrd="5" destOrd="0" presId="urn:microsoft.com/office/officeart/2018/2/layout/IconVerticalSolidList"/>
    <dgm:cxn modelId="{ED483B87-6E1E-4D0F-A537-00B1757987C4}" type="presParOf" srcId="{A79C89BE-3C18-40B1-AE9C-CF55DDD97550}" destId="{4B462346-5B7B-4770-A709-9182A9E8C7F7}" srcOrd="6" destOrd="0" presId="urn:microsoft.com/office/officeart/2018/2/layout/IconVerticalSolidList"/>
    <dgm:cxn modelId="{8A4A2059-89E6-49FF-AA16-31BAECB61272}" type="presParOf" srcId="{4B462346-5B7B-4770-A709-9182A9E8C7F7}" destId="{3A1D701E-2A07-48A0-A2B7-72A175CCA2A0}" srcOrd="0" destOrd="0" presId="urn:microsoft.com/office/officeart/2018/2/layout/IconVerticalSolidList"/>
    <dgm:cxn modelId="{71FBA5F3-04AC-422B-8D1E-FBEAFB76D238}" type="presParOf" srcId="{4B462346-5B7B-4770-A709-9182A9E8C7F7}" destId="{A46CA721-08E6-4A1C-B9D2-B3FB420D7CF7}" srcOrd="1" destOrd="0" presId="urn:microsoft.com/office/officeart/2018/2/layout/IconVerticalSolidList"/>
    <dgm:cxn modelId="{8F0722E6-C7C6-4F16-89BF-035C101693FB}" type="presParOf" srcId="{4B462346-5B7B-4770-A709-9182A9E8C7F7}" destId="{5DE4EBAF-E6D7-47EC-AC6C-30DD78E091B6}" srcOrd="2" destOrd="0" presId="urn:microsoft.com/office/officeart/2018/2/layout/IconVerticalSolidList"/>
    <dgm:cxn modelId="{9C66B205-E306-4443-9B1A-06695AC6E61D}" type="presParOf" srcId="{4B462346-5B7B-4770-A709-9182A9E8C7F7}" destId="{14479F90-D078-49BB-A4BD-6422D96702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A4856-52B4-4076-B923-9E73941E45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15ABB6-EFB7-4C59-84CC-BE18B92E7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developed in Flutter for iPhone and iPad</a:t>
          </a:r>
        </a:p>
      </dgm:t>
    </dgm:pt>
    <dgm:pt modelId="{EA76EE99-7C3F-406B-9907-27126323CCEE}" type="parTrans" cxnId="{151359B1-69C5-46B4-909B-C1A8E45475C6}">
      <dgm:prSet/>
      <dgm:spPr/>
      <dgm:t>
        <a:bodyPr/>
        <a:lstStyle/>
        <a:p>
          <a:endParaRPr lang="en-US"/>
        </a:p>
      </dgm:t>
    </dgm:pt>
    <dgm:pt modelId="{9586E3D6-1DD5-4973-B6F4-23628663C1BE}" type="sibTrans" cxnId="{151359B1-69C5-46B4-909B-C1A8E45475C6}">
      <dgm:prSet/>
      <dgm:spPr/>
      <dgm:t>
        <a:bodyPr/>
        <a:lstStyle/>
        <a:p>
          <a:endParaRPr lang="en-US"/>
        </a:p>
      </dgm:t>
    </dgm:pt>
    <dgm:pt modelId="{0584FE7E-E049-42B2-9585-DD5245A8B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Tier Architecture</a:t>
          </a:r>
        </a:p>
      </dgm:t>
    </dgm:pt>
    <dgm:pt modelId="{5535216E-DF9D-41C7-95B7-0DDEFD85B7C2}" type="parTrans" cxnId="{9819380E-1B09-40FC-9C34-03F79AFF3674}">
      <dgm:prSet/>
      <dgm:spPr/>
      <dgm:t>
        <a:bodyPr/>
        <a:lstStyle/>
        <a:p>
          <a:endParaRPr lang="en-US"/>
        </a:p>
      </dgm:t>
    </dgm:pt>
    <dgm:pt modelId="{E2AA05F5-EF0D-4130-AC47-F381FA233062}" type="sibTrans" cxnId="{9819380E-1B09-40FC-9C34-03F79AFF3674}">
      <dgm:prSet/>
      <dgm:spPr/>
      <dgm:t>
        <a:bodyPr/>
        <a:lstStyle/>
        <a:p>
          <a:endParaRPr lang="en-US"/>
        </a:p>
      </dgm:t>
    </dgm:pt>
    <dgm:pt modelId="{5B98A815-3BF3-4168-B6CA-481CB9BA0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with Google </a:t>
          </a:r>
          <a:r>
            <a:rPr lang="en-US" err="1"/>
            <a:t>FireBase</a:t>
          </a:r>
          <a:r>
            <a:rPr lang="en-US"/>
            <a:t> </a:t>
          </a:r>
        </a:p>
      </dgm:t>
    </dgm:pt>
    <dgm:pt modelId="{99D39095-1124-4C0B-BE81-4A060B8DEF1D}" type="parTrans" cxnId="{F4D7976D-097C-49E4-8010-4A2D1BFDADA4}">
      <dgm:prSet/>
      <dgm:spPr/>
      <dgm:t>
        <a:bodyPr/>
        <a:lstStyle/>
        <a:p>
          <a:endParaRPr lang="en-US"/>
        </a:p>
      </dgm:t>
    </dgm:pt>
    <dgm:pt modelId="{F0C40693-8012-49F4-BEDE-CB02AF872024}" type="sibTrans" cxnId="{F4D7976D-097C-49E4-8010-4A2D1BFDADA4}">
      <dgm:prSet/>
      <dgm:spPr/>
      <dgm:t>
        <a:bodyPr/>
        <a:lstStyle/>
        <a:p>
          <a:endParaRPr lang="en-US"/>
        </a:p>
      </dgm:t>
    </dgm:pt>
    <dgm:pt modelId="{758DE8FF-B158-4CEC-A4C7-E43E0CE56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</a:t>
          </a:r>
        </a:p>
      </dgm:t>
    </dgm:pt>
    <dgm:pt modelId="{DCA7615C-44C7-457B-A9F2-3D752D5C7345}" type="parTrans" cxnId="{6685778E-604D-4E9E-AE11-84E996688E42}">
      <dgm:prSet/>
      <dgm:spPr/>
      <dgm:t>
        <a:bodyPr/>
        <a:lstStyle/>
        <a:p>
          <a:endParaRPr lang="en-US"/>
        </a:p>
      </dgm:t>
    </dgm:pt>
    <dgm:pt modelId="{B9783D81-A583-4FC5-B13E-6099D8197983}" type="sibTrans" cxnId="{6685778E-604D-4E9E-AE11-84E996688E42}">
      <dgm:prSet/>
      <dgm:spPr/>
      <dgm:t>
        <a:bodyPr/>
        <a:lstStyle/>
        <a:p>
          <a:endParaRPr lang="en-US"/>
        </a:p>
      </dgm:t>
    </dgm:pt>
    <dgm:pt modelId="{A999255F-3CCF-4C01-A1EE-6067C62E9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Firestore</a:t>
          </a:r>
          <a:r>
            <a:rPr lang="en-US"/>
            <a:t> Database</a:t>
          </a:r>
        </a:p>
      </dgm:t>
    </dgm:pt>
    <dgm:pt modelId="{155F11BB-926F-429B-90DE-040441D5FEE2}" type="parTrans" cxnId="{45B567A8-7E95-41C8-BC6A-A7296A2194C1}">
      <dgm:prSet/>
      <dgm:spPr/>
      <dgm:t>
        <a:bodyPr/>
        <a:lstStyle/>
        <a:p>
          <a:endParaRPr lang="en-US"/>
        </a:p>
      </dgm:t>
    </dgm:pt>
    <dgm:pt modelId="{BB76EBF9-E686-45D0-ADDD-966166FD14BB}" type="sibTrans" cxnId="{45B567A8-7E95-41C8-BC6A-A7296A2194C1}">
      <dgm:prSet/>
      <dgm:spPr/>
      <dgm:t>
        <a:bodyPr/>
        <a:lstStyle/>
        <a:p>
          <a:endParaRPr lang="en-US"/>
        </a:p>
      </dgm:t>
    </dgm:pt>
    <dgm:pt modelId="{391C2E6A-DF8E-4674-8C2F-8013932447FC}" type="pres">
      <dgm:prSet presAssocID="{E20A4856-52B4-4076-B923-9E73941E4591}" presName="root" presStyleCnt="0">
        <dgm:presLayoutVars>
          <dgm:dir/>
          <dgm:resizeHandles val="exact"/>
        </dgm:presLayoutVars>
      </dgm:prSet>
      <dgm:spPr/>
    </dgm:pt>
    <dgm:pt modelId="{E6DC3FFC-5CA7-42F3-9E93-3259B0F282E9}" type="pres">
      <dgm:prSet presAssocID="{2415ABB6-EFB7-4C59-84CC-BE18B92E73AD}" presName="compNode" presStyleCnt="0"/>
      <dgm:spPr/>
    </dgm:pt>
    <dgm:pt modelId="{602DD438-803F-4E0C-8EDC-933DE7FCD0F1}" type="pres">
      <dgm:prSet presAssocID="{2415ABB6-EFB7-4C59-84CC-BE18B92E73AD}" presName="bgRect" presStyleLbl="bgShp" presStyleIdx="0" presStyleCnt="3"/>
      <dgm:spPr/>
    </dgm:pt>
    <dgm:pt modelId="{AB10262F-D1F0-493D-B109-623A75FC77F1}" type="pres">
      <dgm:prSet presAssocID="{2415ABB6-EFB7-4C59-84CC-BE18B92E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3801F430-A406-4140-8EC4-DA15F590A59B}" type="pres">
      <dgm:prSet presAssocID="{2415ABB6-EFB7-4C59-84CC-BE18B92E73AD}" presName="spaceRect" presStyleCnt="0"/>
      <dgm:spPr/>
    </dgm:pt>
    <dgm:pt modelId="{4D311438-FC87-44A3-B656-9374FE2BD51B}" type="pres">
      <dgm:prSet presAssocID="{2415ABB6-EFB7-4C59-84CC-BE18B92E73AD}" presName="parTx" presStyleLbl="revTx" presStyleIdx="0" presStyleCnt="4">
        <dgm:presLayoutVars>
          <dgm:chMax val="0"/>
          <dgm:chPref val="0"/>
        </dgm:presLayoutVars>
      </dgm:prSet>
      <dgm:spPr/>
    </dgm:pt>
    <dgm:pt modelId="{75FCCD92-DB81-4EAA-8341-A6D38D8D4EE2}" type="pres">
      <dgm:prSet presAssocID="{9586E3D6-1DD5-4973-B6F4-23628663C1BE}" presName="sibTrans" presStyleCnt="0"/>
      <dgm:spPr/>
    </dgm:pt>
    <dgm:pt modelId="{4A32F350-255F-4D74-8A74-B8E838089FEF}" type="pres">
      <dgm:prSet presAssocID="{0584FE7E-E049-42B2-9585-DD5245A8B754}" presName="compNode" presStyleCnt="0"/>
      <dgm:spPr/>
    </dgm:pt>
    <dgm:pt modelId="{0C9B01DE-4014-4600-8FFE-4314CA054EF2}" type="pres">
      <dgm:prSet presAssocID="{0584FE7E-E049-42B2-9585-DD5245A8B754}" presName="bgRect" presStyleLbl="bgShp" presStyleIdx="1" presStyleCnt="3"/>
      <dgm:spPr/>
    </dgm:pt>
    <dgm:pt modelId="{55092747-91A8-4583-B81F-6B0A7386420C}" type="pres">
      <dgm:prSet presAssocID="{0584FE7E-E049-42B2-9585-DD5245A8B7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9C185D7-FC39-48EE-AD9D-A3E9F7860570}" type="pres">
      <dgm:prSet presAssocID="{0584FE7E-E049-42B2-9585-DD5245A8B754}" presName="spaceRect" presStyleCnt="0"/>
      <dgm:spPr/>
    </dgm:pt>
    <dgm:pt modelId="{703B7513-1F69-4804-A1E6-D3B188BCD3C9}" type="pres">
      <dgm:prSet presAssocID="{0584FE7E-E049-42B2-9585-DD5245A8B754}" presName="parTx" presStyleLbl="revTx" presStyleIdx="1" presStyleCnt="4">
        <dgm:presLayoutVars>
          <dgm:chMax val="0"/>
          <dgm:chPref val="0"/>
        </dgm:presLayoutVars>
      </dgm:prSet>
      <dgm:spPr/>
    </dgm:pt>
    <dgm:pt modelId="{FA993D7E-FC81-4C4F-BA90-59FA5A8192D2}" type="pres">
      <dgm:prSet presAssocID="{E2AA05F5-EF0D-4130-AC47-F381FA233062}" presName="sibTrans" presStyleCnt="0"/>
      <dgm:spPr/>
    </dgm:pt>
    <dgm:pt modelId="{738678C1-E875-4463-922D-B9F9171C37B0}" type="pres">
      <dgm:prSet presAssocID="{5B98A815-3BF3-4168-B6CA-481CB9BA00CA}" presName="compNode" presStyleCnt="0"/>
      <dgm:spPr/>
    </dgm:pt>
    <dgm:pt modelId="{81416A96-A09C-41CA-80F7-EAE1B8159D89}" type="pres">
      <dgm:prSet presAssocID="{5B98A815-3BF3-4168-B6CA-481CB9BA00CA}" presName="bgRect" presStyleLbl="bgShp" presStyleIdx="2" presStyleCnt="3"/>
      <dgm:spPr/>
    </dgm:pt>
    <dgm:pt modelId="{116AEF93-9756-498A-BBBC-B9F9003FB97A}" type="pres">
      <dgm:prSet presAssocID="{5B98A815-3BF3-4168-B6CA-481CB9BA0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B4C7F4-EB11-4035-A9CD-E706ECB90FE6}" type="pres">
      <dgm:prSet presAssocID="{5B98A815-3BF3-4168-B6CA-481CB9BA00CA}" presName="spaceRect" presStyleCnt="0"/>
      <dgm:spPr/>
    </dgm:pt>
    <dgm:pt modelId="{07907001-D7F6-4CA6-ABB0-8ADC22A453C3}" type="pres">
      <dgm:prSet presAssocID="{5B98A815-3BF3-4168-B6CA-481CB9BA00CA}" presName="parTx" presStyleLbl="revTx" presStyleIdx="2" presStyleCnt="4">
        <dgm:presLayoutVars>
          <dgm:chMax val="0"/>
          <dgm:chPref val="0"/>
        </dgm:presLayoutVars>
      </dgm:prSet>
      <dgm:spPr/>
    </dgm:pt>
    <dgm:pt modelId="{23C696EA-DE2B-4D02-8A25-1FCA8CD06B47}" type="pres">
      <dgm:prSet presAssocID="{5B98A815-3BF3-4168-B6CA-481CB9BA00CA}" presName="desTx" presStyleLbl="revTx" presStyleIdx="3" presStyleCnt="4">
        <dgm:presLayoutVars/>
      </dgm:prSet>
      <dgm:spPr/>
    </dgm:pt>
  </dgm:ptLst>
  <dgm:cxnLst>
    <dgm:cxn modelId="{2B59BF0D-572D-46CD-9B3C-435A16643DFA}" type="presOf" srcId="{A999255F-3CCF-4C01-A1EE-6067C62E99D7}" destId="{23C696EA-DE2B-4D02-8A25-1FCA8CD06B47}" srcOrd="0" destOrd="1" presId="urn:microsoft.com/office/officeart/2018/2/layout/IconVerticalSolidList"/>
    <dgm:cxn modelId="{9819380E-1B09-40FC-9C34-03F79AFF3674}" srcId="{E20A4856-52B4-4076-B923-9E73941E4591}" destId="{0584FE7E-E049-42B2-9585-DD5245A8B754}" srcOrd="1" destOrd="0" parTransId="{5535216E-DF9D-41C7-95B7-0DDEFD85B7C2}" sibTransId="{E2AA05F5-EF0D-4130-AC47-F381FA233062}"/>
    <dgm:cxn modelId="{05305B63-46B5-4318-BFAB-A11A313C1D1B}" type="presOf" srcId="{2415ABB6-EFB7-4C59-84CC-BE18B92E73AD}" destId="{4D311438-FC87-44A3-B656-9374FE2BD51B}" srcOrd="0" destOrd="0" presId="urn:microsoft.com/office/officeart/2018/2/layout/IconVerticalSolidList"/>
    <dgm:cxn modelId="{F4D7976D-097C-49E4-8010-4A2D1BFDADA4}" srcId="{E20A4856-52B4-4076-B923-9E73941E4591}" destId="{5B98A815-3BF3-4168-B6CA-481CB9BA00CA}" srcOrd="2" destOrd="0" parTransId="{99D39095-1124-4C0B-BE81-4A060B8DEF1D}" sibTransId="{F0C40693-8012-49F4-BEDE-CB02AF872024}"/>
    <dgm:cxn modelId="{A1DCDE70-9816-4CD2-BC3E-FCB6C1BBAFAB}" type="presOf" srcId="{0584FE7E-E049-42B2-9585-DD5245A8B754}" destId="{703B7513-1F69-4804-A1E6-D3B188BCD3C9}" srcOrd="0" destOrd="0" presId="urn:microsoft.com/office/officeart/2018/2/layout/IconVerticalSolidList"/>
    <dgm:cxn modelId="{6685778E-604D-4E9E-AE11-84E996688E42}" srcId="{5B98A815-3BF3-4168-B6CA-481CB9BA00CA}" destId="{758DE8FF-B158-4CEC-A4C7-E43E0CE56EC9}" srcOrd="0" destOrd="0" parTransId="{DCA7615C-44C7-457B-A9F2-3D752D5C7345}" sibTransId="{B9783D81-A583-4FC5-B13E-6099D8197983}"/>
    <dgm:cxn modelId="{45B567A8-7E95-41C8-BC6A-A7296A2194C1}" srcId="{5B98A815-3BF3-4168-B6CA-481CB9BA00CA}" destId="{A999255F-3CCF-4C01-A1EE-6067C62E99D7}" srcOrd="1" destOrd="0" parTransId="{155F11BB-926F-429B-90DE-040441D5FEE2}" sibTransId="{BB76EBF9-E686-45D0-ADDD-966166FD14BB}"/>
    <dgm:cxn modelId="{1EFA58B0-4BA2-47DA-8C7A-2DC6B7EB1DD3}" type="presOf" srcId="{E20A4856-52B4-4076-B923-9E73941E4591}" destId="{391C2E6A-DF8E-4674-8C2F-8013932447FC}" srcOrd="0" destOrd="0" presId="urn:microsoft.com/office/officeart/2018/2/layout/IconVerticalSolidList"/>
    <dgm:cxn modelId="{151359B1-69C5-46B4-909B-C1A8E45475C6}" srcId="{E20A4856-52B4-4076-B923-9E73941E4591}" destId="{2415ABB6-EFB7-4C59-84CC-BE18B92E73AD}" srcOrd="0" destOrd="0" parTransId="{EA76EE99-7C3F-406B-9907-27126323CCEE}" sibTransId="{9586E3D6-1DD5-4973-B6F4-23628663C1BE}"/>
    <dgm:cxn modelId="{C8C635D5-E9C1-47AE-AC76-B7511E59FC46}" type="presOf" srcId="{758DE8FF-B158-4CEC-A4C7-E43E0CE56EC9}" destId="{23C696EA-DE2B-4D02-8A25-1FCA8CD06B47}" srcOrd="0" destOrd="0" presId="urn:microsoft.com/office/officeart/2018/2/layout/IconVerticalSolidList"/>
    <dgm:cxn modelId="{1F69C9EC-36D7-443D-A657-EA67A930E3B8}" type="presOf" srcId="{5B98A815-3BF3-4168-B6CA-481CB9BA00CA}" destId="{07907001-D7F6-4CA6-ABB0-8ADC22A453C3}" srcOrd="0" destOrd="0" presId="urn:microsoft.com/office/officeart/2018/2/layout/IconVerticalSolidList"/>
    <dgm:cxn modelId="{3452D593-55A7-4767-8BB5-E9798318E158}" type="presParOf" srcId="{391C2E6A-DF8E-4674-8C2F-8013932447FC}" destId="{E6DC3FFC-5CA7-42F3-9E93-3259B0F282E9}" srcOrd="0" destOrd="0" presId="urn:microsoft.com/office/officeart/2018/2/layout/IconVerticalSolidList"/>
    <dgm:cxn modelId="{CDB56777-25A2-4A15-A63E-C61A000A106B}" type="presParOf" srcId="{E6DC3FFC-5CA7-42F3-9E93-3259B0F282E9}" destId="{602DD438-803F-4E0C-8EDC-933DE7FCD0F1}" srcOrd="0" destOrd="0" presId="urn:microsoft.com/office/officeart/2018/2/layout/IconVerticalSolidList"/>
    <dgm:cxn modelId="{491E9A87-595F-448D-9B35-E7ECE71839E1}" type="presParOf" srcId="{E6DC3FFC-5CA7-42F3-9E93-3259B0F282E9}" destId="{AB10262F-D1F0-493D-B109-623A75FC77F1}" srcOrd="1" destOrd="0" presId="urn:microsoft.com/office/officeart/2018/2/layout/IconVerticalSolidList"/>
    <dgm:cxn modelId="{F821EAD3-2D99-433A-A47F-F98CDABA9FF2}" type="presParOf" srcId="{E6DC3FFC-5CA7-42F3-9E93-3259B0F282E9}" destId="{3801F430-A406-4140-8EC4-DA15F590A59B}" srcOrd="2" destOrd="0" presId="urn:microsoft.com/office/officeart/2018/2/layout/IconVerticalSolidList"/>
    <dgm:cxn modelId="{361CBD61-BDA8-47AF-857E-9CD6A3FB941A}" type="presParOf" srcId="{E6DC3FFC-5CA7-42F3-9E93-3259B0F282E9}" destId="{4D311438-FC87-44A3-B656-9374FE2BD51B}" srcOrd="3" destOrd="0" presId="urn:microsoft.com/office/officeart/2018/2/layout/IconVerticalSolidList"/>
    <dgm:cxn modelId="{0C6E975B-5BEA-4454-81E5-741301598AAB}" type="presParOf" srcId="{391C2E6A-DF8E-4674-8C2F-8013932447FC}" destId="{75FCCD92-DB81-4EAA-8341-A6D38D8D4EE2}" srcOrd="1" destOrd="0" presId="urn:microsoft.com/office/officeart/2018/2/layout/IconVerticalSolidList"/>
    <dgm:cxn modelId="{0D31A54E-D72F-4227-B8E0-60407C93926A}" type="presParOf" srcId="{391C2E6A-DF8E-4674-8C2F-8013932447FC}" destId="{4A32F350-255F-4D74-8A74-B8E838089FEF}" srcOrd="2" destOrd="0" presId="urn:microsoft.com/office/officeart/2018/2/layout/IconVerticalSolidList"/>
    <dgm:cxn modelId="{13DF3AAD-3C66-4D74-AC6C-2A2528725E35}" type="presParOf" srcId="{4A32F350-255F-4D74-8A74-B8E838089FEF}" destId="{0C9B01DE-4014-4600-8FFE-4314CA054EF2}" srcOrd="0" destOrd="0" presId="urn:microsoft.com/office/officeart/2018/2/layout/IconVerticalSolidList"/>
    <dgm:cxn modelId="{1BC1AEDC-2E86-454E-9EF9-36F3A67D401A}" type="presParOf" srcId="{4A32F350-255F-4D74-8A74-B8E838089FEF}" destId="{55092747-91A8-4583-B81F-6B0A7386420C}" srcOrd="1" destOrd="0" presId="urn:microsoft.com/office/officeart/2018/2/layout/IconVerticalSolidList"/>
    <dgm:cxn modelId="{59D14E9F-4C5A-4413-A3B4-1C8139269362}" type="presParOf" srcId="{4A32F350-255F-4D74-8A74-B8E838089FEF}" destId="{09C185D7-FC39-48EE-AD9D-A3E9F7860570}" srcOrd="2" destOrd="0" presId="urn:microsoft.com/office/officeart/2018/2/layout/IconVerticalSolidList"/>
    <dgm:cxn modelId="{A48A8AA4-2581-420B-B287-6D1EF8A6F214}" type="presParOf" srcId="{4A32F350-255F-4D74-8A74-B8E838089FEF}" destId="{703B7513-1F69-4804-A1E6-D3B188BCD3C9}" srcOrd="3" destOrd="0" presId="urn:microsoft.com/office/officeart/2018/2/layout/IconVerticalSolidList"/>
    <dgm:cxn modelId="{77E316DF-E75F-42A4-B224-EA2644CA04E9}" type="presParOf" srcId="{391C2E6A-DF8E-4674-8C2F-8013932447FC}" destId="{FA993D7E-FC81-4C4F-BA90-59FA5A8192D2}" srcOrd="3" destOrd="0" presId="urn:microsoft.com/office/officeart/2018/2/layout/IconVerticalSolidList"/>
    <dgm:cxn modelId="{456C40AF-43E0-4E4A-824C-3C054BA9A053}" type="presParOf" srcId="{391C2E6A-DF8E-4674-8C2F-8013932447FC}" destId="{738678C1-E875-4463-922D-B9F9171C37B0}" srcOrd="4" destOrd="0" presId="urn:microsoft.com/office/officeart/2018/2/layout/IconVerticalSolidList"/>
    <dgm:cxn modelId="{1C2AD5B3-563C-4AAF-93D2-B5F559FE5C12}" type="presParOf" srcId="{738678C1-E875-4463-922D-B9F9171C37B0}" destId="{81416A96-A09C-41CA-80F7-EAE1B8159D89}" srcOrd="0" destOrd="0" presId="urn:microsoft.com/office/officeart/2018/2/layout/IconVerticalSolidList"/>
    <dgm:cxn modelId="{6BB6A882-0850-488C-9FE8-52E4594ACD58}" type="presParOf" srcId="{738678C1-E875-4463-922D-B9F9171C37B0}" destId="{116AEF93-9756-498A-BBBC-B9F9003FB97A}" srcOrd="1" destOrd="0" presId="urn:microsoft.com/office/officeart/2018/2/layout/IconVerticalSolidList"/>
    <dgm:cxn modelId="{4B1E1DAE-736E-4224-800A-3BCA60DBCDA4}" type="presParOf" srcId="{738678C1-E875-4463-922D-B9F9171C37B0}" destId="{98B4C7F4-EB11-4035-A9CD-E706ECB90FE6}" srcOrd="2" destOrd="0" presId="urn:microsoft.com/office/officeart/2018/2/layout/IconVerticalSolidList"/>
    <dgm:cxn modelId="{60F4710E-0CE0-4A20-BFC8-F56663925988}" type="presParOf" srcId="{738678C1-E875-4463-922D-B9F9171C37B0}" destId="{07907001-D7F6-4CA6-ABB0-8ADC22A453C3}" srcOrd="3" destOrd="0" presId="urn:microsoft.com/office/officeart/2018/2/layout/IconVerticalSolidList"/>
    <dgm:cxn modelId="{21E3716D-8336-49F1-BC22-7B68737209E3}" type="presParOf" srcId="{738678C1-E875-4463-922D-B9F9171C37B0}" destId="{23C696EA-DE2B-4D02-8A25-1FCA8CD06B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62EC-74AD-4DE3-B337-CD7AC1F826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71A37B-BBC6-42A0-9915-6A0399D6F51E}">
      <dgm:prSet/>
      <dgm:spPr>
        <a:solidFill>
          <a:srgbClr val="D81159"/>
        </a:solidFill>
      </dgm:spPr>
      <dgm:t>
        <a:bodyPr/>
        <a:lstStyle/>
        <a:p>
          <a:pPr rtl="0"/>
          <a:r>
            <a:rPr lang="en-US" dirty="0" err="1"/>
            <a:t>OpenFoodFacts</a:t>
          </a:r>
          <a:r>
            <a:rPr lang="en-US" dirty="0">
              <a:latin typeface="Calibri Light" panose="020F0302020204030204"/>
            </a:rPr>
            <a:t> API</a:t>
          </a:r>
          <a:endParaRPr lang="en-US" dirty="0"/>
        </a:p>
      </dgm:t>
    </dgm:pt>
    <dgm:pt modelId="{710AD733-FA4C-44B8-B8B1-BBBF36312DF5}" type="parTrans" cxnId="{FDCB07E7-591E-477E-9A48-3D7DBE8C8207}">
      <dgm:prSet/>
      <dgm:spPr/>
      <dgm:t>
        <a:bodyPr/>
        <a:lstStyle/>
        <a:p>
          <a:endParaRPr lang="en-US"/>
        </a:p>
      </dgm:t>
    </dgm:pt>
    <dgm:pt modelId="{7407EB9C-57C0-4AD8-A20C-A53311C675CC}" type="sibTrans" cxnId="{FDCB07E7-591E-477E-9A48-3D7DBE8C8207}">
      <dgm:prSet/>
      <dgm:spPr/>
      <dgm:t>
        <a:bodyPr/>
        <a:lstStyle/>
        <a:p>
          <a:endParaRPr lang="en-US"/>
        </a:p>
      </dgm:t>
    </dgm:pt>
    <dgm:pt modelId="{8EA24CFF-89E5-4E80-BBEB-BF68A14C42B1}">
      <dgm:prSet/>
      <dgm:spPr>
        <a:solidFill>
          <a:srgbClr val="E13952"/>
        </a:solidFill>
      </dgm:spPr>
      <dgm:t>
        <a:bodyPr/>
        <a:lstStyle/>
        <a:p>
          <a:r>
            <a:rPr lang="en-US" dirty="0"/>
            <a:t>Flutter Local Notification</a:t>
          </a:r>
        </a:p>
      </dgm:t>
    </dgm:pt>
    <dgm:pt modelId="{54A128B7-5792-4ECA-9997-C5E920736043}" type="parTrans" cxnId="{84E58FF0-2452-4FC9-92CC-877983922A39}">
      <dgm:prSet/>
      <dgm:spPr/>
      <dgm:t>
        <a:bodyPr/>
        <a:lstStyle/>
        <a:p>
          <a:endParaRPr lang="en-US"/>
        </a:p>
      </dgm:t>
    </dgm:pt>
    <dgm:pt modelId="{8B8CF292-CFF3-4950-A1E2-8F02D9206E2E}" type="sibTrans" cxnId="{84E58FF0-2452-4FC9-92CC-877983922A39}">
      <dgm:prSet/>
      <dgm:spPr/>
      <dgm:t>
        <a:bodyPr/>
        <a:lstStyle/>
        <a:p>
          <a:endParaRPr lang="en-US"/>
        </a:p>
      </dgm:t>
    </dgm:pt>
    <dgm:pt modelId="{1DAB1BAD-6F2D-47BB-AD79-FA628F0DDA43}">
      <dgm:prSet/>
      <dgm:spPr>
        <a:solidFill>
          <a:srgbClr val="EA614B"/>
        </a:solidFill>
      </dgm:spPr>
      <dgm:t>
        <a:bodyPr/>
        <a:lstStyle/>
        <a:p>
          <a:r>
            <a:rPr lang="en-US" dirty="0"/>
            <a:t>Health</a:t>
          </a:r>
        </a:p>
      </dgm:t>
    </dgm:pt>
    <dgm:pt modelId="{8A8B6D6D-8CED-4654-8F65-2B7431C52DB8}" type="parTrans" cxnId="{BB686BDA-6A2A-4D92-9048-3F684C8724F6}">
      <dgm:prSet/>
      <dgm:spPr/>
      <dgm:t>
        <a:bodyPr/>
        <a:lstStyle/>
        <a:p>
          <a:endParaRPr lang="en-US"/>
        </a:p>
      </dgm:t>
    </dgm:pt>
    <dgm:pt modelId="{5CFB2BBF-B833-4F19-8C31-0B761BE102A1}" type="sibTrans" cxnId="{BB686BDA-6A2A-4D92-9048-3F684C8724F6}">
      <dgm:prSet/>
      <dgm:spPr/>
      <dgm:t>
        <a:bodyPr/>
        <a:lstStyle/>
        <a:p>
          <a:endParaRPr lang="en-US"/>
        </a:p>
      </dgm:t>
    </dgm:pt>
    <dgm:pt modelId="{0AC15A4B-6E83-47F3-BACA-02B1E68746F2}">
      <dgm:prSet/>
      <dgm:spPr>
        <a:solidFill>
          <a:srgbClr val="EF7548"/>
        </a:solidFill>
      </dgm:spPr>
      <dgm:t>
        <a:bodyPr/>
        <a:lstStyle/>
        <a:p>
          <a:r>
            <a:rPr lang="en-US" dirty="0"/>
            <a:t>Cloud </a:t>
          </a:r>
          <a:r>
            <a:rPr lang="en-US" dirty="0" err="1"/>
            <a:t>Firestore</a:t>
          </a:r>
          <a:endParaRPr lang="en-US" dirty="0"/>
        </a:p>
      </dgm:t>
    </dgm:pt>
    <dgm:pt modelId="{6158C51F-D2CE-4897-801C-006F18AA747D}" type="parTrans" cxnId="{C08E6D3E-FB30-4129-84E6-3BDFE8EFD9C2}">
      <dgm:prSet/>
      <dgm:spPr/>
      <dgm:t>
        <a:bodyPr/>
        <a:lstStyle/>
        <a:p>
          <a:endParaRPr lang="en-US"/>
        </a:p>
      </dgm:t>
    </dgm:pt>
    <dgm:pt modelId="{706B17AB-032C-4951-9686-32472F473A9C}" type="sibTrans" cxnId="{C08E6D3E-FB30-4129-84E6-3BDFE8EFD9C2}">
      <dgm:prSet/>
      <dgm:spPr/>
      <dgm:t>
        <a:bodyPr/>
        <a:lstStyle/>
        <a:p>
          <a:endParaRPr lang="en-US"/>
        </a:p>
      </dgm:t>
    </dgm:pt>
    <dgm:pt modelId="{4C7F31CF-9431-47E6-8AF9-06DFBDF7E526}">
      <dgm:prSet/>
      <dgm:spPr>
        <a:solidFill>
          <a:srgbClr val="F79D40"/>
        </a:solidFill>
      </dgm:spPr>
      <dgm:t>
        <a:bodyPr/>
        <a:lstStyle/>
        <a:p>
          <a:r>
            <a:rPr lang="en-US" dirty="0"/>
            <a:t>Firebase Authentication</a:t>
          </a:r>
        </a:p>
      </dgm:t>
    </dgm:pt>
    <dgm:pt modelId="{F61B7150-9943-45CE-9B90-FEB0AA33D463}" type="parTrans" cxnId="{2B464CBC-1F51-4AA3-848C-86050A635BB4}">
      <dgm:prSet/>
      <dgm:spPr/>
      <dgm:t>
        <a:bodyPr/>
        <a:lstStyle/>
        <a:p>
          <a:endParaRPr lang="en-US"/>
        </a:p>
      </dgm:t>
    </dgm:pt>
    <dgm:pt modelId="{DAB8666D-CF04-4A36-9999-CD3DCB01E968}" type="sibTrans" cxnId="{2B464CBC-1F51-4AA3-848C-86050A635BB4}">
      <dgm:prSet/>
      <dgm:spPr/>
      <dgm:t>
        <a:bodyPr/>
        <a:lstStyle/>
        <a:p>
          <a:endParaRPr lang="en-US"/>
        </a:p>
      </dgm:t>
    </dgm:pt>
    <dgm:pt modelId="{E4FFA275-7808-45EA-B727-1B3858D4FE98}">
      <dgm:prSet phldr="0"/>
      <dgm:spPr>
        <a:solidFill>
          <a:srgbClr val="FBB13C"/>
        </a:solidFill>
      </dgm:spPr>
      <dgm:t>
        <a:bodyPr/>
        <a:lstStyle/>
        <a:p>
          <a:pPr rtl="0"/>
          <a:r>
            <a:rPr lang="en-US" dirty="0">
              <a:latin typeface="Calibri Light" panose="020F0302020204030204"/>
            </a:rPr>
            <a:t>Flutter Barcode Scanner</a:t>
          </a:r>
        </a:p>
      </dgm:t>
    </dgm:pt>
    <dgm:pt modelId="{1C6078CC-0780-49E7-B383-04E6E2C060AA}" type="parTrans" cxnId="{24355B82-9A11-4DF8-B47E-BFF08B04E546}">
      <dgm:prSet/>
      <dgm:spPr/>
      <dgm:t>
        <a:bodyPr/>
        <a:lstStyle/>
        <a:p>
          <a:endParaRPr lang="en-GB"/>
        </a:p>
      </dgm:t>
    </dgm:pt>
    <dgm:pt modelId="{2D3728FD-EBC6-4D5E-A703-882B5174667C}" type="sibTrans" cxnId="{24355B82-9A11-4DF8-B47E-BFF08B04E546}">
      <dgm:prSet/>
      <dgm:spPr/>
      <dgm:t>
        <a:bodyPr/>
        <a:lstStyle/>
        <a:p>
          <a:endParaRPr lang="en-GB"/>
        </a:p>
      </dgm:t>
    </dgm:pt>
    <dgm:pt modelId="{60D89F5A-AFD2-6B4D-817C-6CF3682484E3}" type="pres">
      <dgm:prSet presAssocID="{CEFC62EC-74AD-4DE3-B337-CD7AC1F826B3}" presName="linear" presStyleCnt="0">
        <dgm:presLayoutVars>
          <dgm:animLvl val="lvl"/>
          <dgm:resizeHandles val="exact"/>
        </dgm:presLayoutVars>
      </dgm:prSet>
      <dgm:spPr/>
    </dgm:pt>
    <dgm:pt modelId="{1EFE10E5-47F0-8E4E-9F87-F4E2F6EBDE33}" type="pres">
      <dgm:prSet presAssocID="{4271A37B-BBC6-42A0-9915-6A0399D6F5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A0C5739-97AB-BD4F-B8B5-BF1095395808}" type="pres">
      <dgm:prSet presAssocID="{7407EB9C-57C0-4AD8-A20C-A53311C675CC}" presName="spacer" presStyleCnt="0"/>
      <dgm:spPr/>
    </dgm:pt>
    <dgm:pt modelId="{E90D3677-6B0A-B044-B25A-0CF87D320574}" type="pres">
      <dgm:prSet presAssocID="{8EA24CFF-89E5-4E80-BBEB-BF68A14C42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AFC9A6-D8E3-2A4F-8698-5C8E19994198}" type="pres">
      <dgm:prSet presAssocID="{8B8CF292-CFF3-4950-A1E2-8F02D9206E2E}" presName="spacer" presStyleCnt="0"/>
      <dgm:spPr/>
    </dgm:pt>
    <dgm:pt modelId="{F2BA988B-C9ED-3F40-B727-A199C06C9444}" type="pres">
      <dgm:prSet presAssocID="{1DAB1BAD-6F2D-47BB-AD79-FA628F0DDA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1C2090-AEE3-524D-AB77-E8FB1A80CE7C}" type="pres">
      <dgm:prSet presAssocID="{5CFB2BBF-B833-4F19-8C31-0B761BE102A1}" presName="spacer" presStyleCnt="0"/>
      <dgm:spPr/>
    </dgm:pt>
    <dgm:pt modelId="{3AEE3B03-C9D6-E541-A646-71FF75BAC936}" type="pres">
      <dgm:prSet presAssocID="{0AC15A4B-6E83-47F3-BACA-02B1E68746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F78D020-DAB2-C749-9000-A7316750580D}" type="pres">
      <dgm:prSet presAssocID="{706B17AB-032C-4951-9686-32472F473A9C}" presName="spacer" presStyleCnt="0"/>
      <dgm:spPr/>
    </dgm:pt>
    <dgm:pt modelId="{AC0AAF9D-0F77-AE40-B578-02A68237CFEB}" type="pres">
      <dgm:prSet presAssocID="{4C7F31CF-9431-47E6-8AF9-06DFBDF7E52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AB9DEE-09DD-4971-82AD-B0E57F807944}" type="pres">
      <dgm:prSet presAssocID="{DAB8666D-CF04-4A36-9999-CD3DCB01E968}" presName="spacer" presStyleCnt="0"/>
      <dgm:spPr/>
    </dgm:pt>
    <dgm:pt modelId="{C3AA1028-79CB-43E0-B7B1-9C2B427AEC32}" type="pres">
      <dgm:prSet presAssocID="{E4FFA275-7808-45EA-B727-1B3858D4FE9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BC3F3D-1C68-42C8-B5B5-73213C3DE704}" type="presOf" srcId="{4271A37B-BBC6-42A0-9915-6A0399D6F51E}" destId="{1EFE10E5-47F0-8E4E-9F87-F4E2F6EBDE33}" srcOrd="0" destOrd="0" presId="urn:microsoft.com/office/officeart/2005/8/layout/vList2"/>
    <dgm:cxn modelId="{C08E6D3E-FB30-4129-84E6-3BDFE8EFD9C2}" srcId="{CEFC62EC-74AD-4DE3-B337-CD7AC1F826B3}" destId="{0AC15A4B-6E83-47F3-BACA-02B1E68746F2}" srcOrd="3" destOrd="0" parTransId="{6158C51F-D2CE-4897-801C-006F18AA747D}" sibTransId="{706B17AB-032C-4951-9686-32472F473A9C}"/>
    <dgm:cxn modelId="{6EC8AD42-0596-4865-86A7-89F6D83BE6EE}" type="presOf" srcId="{8EA24CFF-89E5-4E80-BBEB-BF68A14C42B1}" destId="{E90D3677-6B0A-B044-B25A-0CF87D320574}" srcOrd="0" destOrd="0" presId="urn:microsoft.com/office/officeart/2005/8/layout/vList2"/>
    <dgm:cxn modelId="{C66F9152-2522-4CD3-B11C-E0CBC9D26E07}" type="presOf" srcId="{4C7F31CF-9431-47E6-8AF9-06DFBDF7E526}" destId="{AC0AAF9D-0F77-AE40-B578-02A68237CFEB}" srcOrd="0" destOrd="0" presId="urn:microsoft.com/office/officeart/2005/8/layout/vList2"/>
    <dgm:cxn modelId="{24355B82-9A11-4DF8-B47E-BFF08B04E546}" srcId="{CEFC62EC-74AD-4DE3-B337-CD7AC1F826B3}" destId="{E4FFA275-7808-45EA-B727-1B3858D4FE98}" srcOrd="5" destOrd="0" parTransId="{1C6078CC-0780-49E7-B383-04E6E2C060AA}" sibTransId="{2D3728FD-EBC6-4D5E-A703-882B5174667C}"/>
    <dgm:cxn modelId="{3AECF78A-6843-45E6-B2CD-091234A8F319}" type="presOf" srcId="{1DAB1BAD-6F2D-47BB-AD79-FA628F0DDA43}" destId="{F2BA988B-C9ED-3F40-B727-A199C06C9444}" srcOrd="0" destOrd="0" presId="urn:microsoft.com/office/officeart/2005/8/layout/vList2"/>
    <dgm:cxn modelId="{6BBE618F-7F24-FA47-B921-7A5CE3E9F45A}" type="presOf" srcId="{CEFC62EC-74AD-4DE3-B337-CD7AC1F826B3}" destId="{60D89F5A-AFD2-6B4D-817C-6CF3682484E3}" srcOrd="0" destOrd="0" presId="urn:microsoft.com/office/officeart/2005/8/layout/vList2"/>
    <dgm:cxn modelId="{71A5E392-6B6B-4838-B828-13A1DF85CAAD}" type="presOf" srcId="{0AC15A4B-6E83-47F3-BACA-02B1E68746F2}" destId="{3AEE3B03-C9D6-E541-A646-71FF75BAC936}" srcOrd="0" destOrd="0" presId="urn:microsoft.com/office/officeart/2005/8/layout/vList2"/>
    <dgm:cxn modelId="{EA9A0096-BE7A-4127-BE3D-F032EBA7D04A}" type="presOf" srcId="{E4FFA275-7808-45EA-B727-1B3858D4FE98}" destId="{C3AA1028-79CB-43E0-B7B1-9C2B427AEC32}" srcOrd="0" destOrd="0" presId="urn:microsoft.com/office/officeart/2005/8/layout/vList2"/>
    <dgm:cxn modelId="{2B464CBC-1F51-4AA3-848C-86050A635BB4}" srcId="{CEFC62EC-74AD-4DE3-B337-CD7AC1F826B3}" destId="{4C7F31CF-9431-47E6-8AF9-06DFBDF7E526}" srcOrd="4" destOrd="0" parTransId="{F61B7150-9943-45CE-9B90-FEB0AA33D463}" sibTransId="{DAB8666D-CF04-4A36-9999-CD3DCB01E968}"/>
    <dgm:cxn modelId="{BB686BDA-6A2A-4D92-9048-3F684C8724F6}" srcId="{CEFC62EC-74AD-4DE3-B337-CD7AC1F826B3}" destId="{1DAB1BAD-6F2D-47BB-AD79-FA628F0DDA43}" srcOrd="2" destOrd="0" parTransId="{8A8B6D6D-8CED-4654-8F65-2B7431C52DB8}" sibTransId="{5CFB2BBF-B833-4F19-8C31-0B761BE102A1}"/>
    <dgm:cxn modelId="{FDCB07E7-591E-477E-9A48-3D7DBE8C8207}" srcId="{CEFC62EC-74AD-4DE3-B337-CD7AC1F826B3}" destId="{4271A37B-BBC6-42A0-9915-6A0399D6F51E}" srcOrd="0" destOrd="0" parTransId="{710AD733-FA4C-44B8-B8B1-BBBF36312DF5}" sibTransId="{7407EB9C-57C0-4AD8-A20C-A53311C675CC}"/>
    <dgm:cxn modelId="{84E58FF0-2452-4FC9-92CC-877983922A39}" srcId="{CEFC62EC-74AD-4DE3-B337-CD7AC1F826B3}" destId="{8EA24CFF-89E5-4E80-BBEB-BF68A14C42B1}" srcOrd="1" destOrd="0" parTransId="{54A128B7-5792-4ECA-9997-C5E920736043}" sibTransId="{8B8CF292-CFF3-4950-A1E2-8F02D9206E2E}"/>
    <dgm:cxn modelId="{C0BBDEF7-4F55-48BD-8DC1-88FB68FEEF1C}" type="presParOf" srcId="{60D89F5A-AFD2-6B4D-817C-6CF3682484E3}" destId="{1EFE10E5-47F0-8E4E-9F87-F4E2F6EBDE33}" srcOrd="0" destOrd="0" presId="urn:microsoft.com/office/officeart/2005/8/layout/vList2"/>
    <dgm:cxn modelId="{12EC5B6F-94E1-4C69-B57A-4AF76EAB8518}" type="presParOf" srcId="{60D89F5A-AFD2-6B4D-817C-6CF3682484E3}" destId="{2A0C5739-97AB-BD4F-B8B5-BF1095395808}" srcOrd="1" destOrd="0" presId="urn:microsoft.com/office/officeart/2005/8/layout/vList2"/>
    <dgm:cxn modelId="{271C2ADA-7547-4E51-BFEE-479ED16409E7}" type="presParOf" srcId="{60D89F5A-AFD2-6B4D-817C-6CF3682484E3}" destId="{E90D3677-6B0A-B044-B25A-0CF87D320574}" srcOrd="2" destOrd="0" presId="urn:microsoft.com/office/officeart/2005/8/layout/vList2"/>
    <dgm:cxn modelId="{8E73EA84-9F73-42EE-88D9-F3C446B0D692}" type="presParOf" srcId="{60D89F5A-AFD2-6B4D-817C-6CF3682484E3}" destId="{2FAFC9A6-D8E3-2A4F-8698-5C8E19994198}" srcOrd="3" destOrd="0" presId="urn:microsoft.com/office/officeart/2005/8/layout/vList2"/>
    <dgm:cxn modelId="{406E7E6D-8B3D-46BC-BD62-850591C3E8A2}" type="presParOf" srcId="{60D89F5A-AFD2-6B4D-817C-6CF3682484E3}" destId="{F2BA988B-C9ED-3F40-B727-A199C06C9444}" srcOrd="4" destOrd="0" presId="urn:microsoft.com/office/officeart/2005/8/layout/vList2"/>
    <dgm:cxn modelId="{86B2B4A8-EF32-4738-9DE4-5893EF3B24CF}" type="presParOf" srcId="{60D89F5A-AFD2-6B4D-817C-6CF3682484E3}" destId="{9C1C2090-AEE3-524D-AB77-E8FB1A80CE7C}" srcOrd="5" destOrd="0" presId="urn:microsoft.com/office/officeart/2005/8/layout/vList2"/>
    <dgm:cxn modelId="{27879A8F-B100-470F-A87A-7A127A0E030C}" type="presParOf" srcId="{60D89F5A-AFD2-6B4D-817C-6CF3682484E3}" destId="{3AEE3B03-C9D6-E541-A646-71FF75BAC936}" srcOrd="6" destOrd="0" presId="urn:microsoft.com/office/officeart/2005/8/layout/vList2"/>
    <dgm:cxn modelId="{4037B082-23D5-4FFD-9007-C017A95B2F06}" type="presParOf" srcId="{60D89F5A-AFD2-6B4D-817C-6CF3682484E3}" destId="{0F78D020-DAB2-C749-9000-A7316750580D}" srcOrd="7" destOrd="0" presId="urn:microsoft.com/office/officeart/2005/8/layout/vList2"/>
    <dgm:cxn modelId="{6275FBAB-45F9-49FE-87E8-A9A64D575884}" type="presParOf" srcId="{60D89F5A-AFD2-6B4D-817C-6CF3682484E3}" destId="{AC0AAF9D-0F77-AE40-B578-02A68237CFEB}" srcOrd="8" destOrd="0" presId="urn:microsoft.com/office/officeart/2005/8/layout/vList2"/>
    <dgm:cxn modelId="{F7304DC7-8000-4F7C-85B3-ACE4ADA7E28A}" type="presParOf" srcId="{60D89F5A-AFD2-6B4D-817C-6CF3682484E3}" destId="{7FAB9DEE-09DD-4971-82AD-B0E57F807944}" srcOrd="9" destOrd="0" presId="urn:microsoft.com/office/officeart/2005/8/layout/vList2"/>
    <dgm:cxn modelId="{E8C43077-160F-4480-BF0F-61865CB755AB}" type="presParOf" srcId="{60D89F5A-AFD2-6B4D-817C-6CF3682484E3}" destId="{C3AA1028-79CB-43E0-B7B1-9C2B427AEC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F44C-20E8-4C22-89E5-36AECEB4384C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FE16-DE58-41B7-9E8A-5B54F2551C5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CC379-E71B-4C62-8422-4DEC5ABF4ED1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MacroTracker</a:t>
          </a:r>
          <a:r>
            <a:rPr lang="en-US" sz="1700" kern="1200" dirty="0"/>
            <a:t> is a </a:t>
          </a:r>
          <a:r>
            <a:rPr lang="en-GB" sz="1700" kern="1200" dirty="0"/>
            <a:t>fitness-focused project that allows athletes to track and log food intake and macro-</a:t>
          </a:r>
          <a:br>
            <a:rPr lang="en-GB" sz="1700" kern="1200" dirty="0"/>
          </a:br>
          <a:r>
            <a:rPr lang="en-GB" sz="1700" kern="1200" dirty="0"/>
            <a:t>nutrients in order to compile statistics of one’s eating habits</a:t>
          </a:r>
          <a:endParaRPr lang="en-US" sz="1700" kern="1200" dirty="0"/>
        </a:p>
      </dsp:txBody>
      <dsp:txXfrm>
        <a:off x="1428292" y="2439"/>
        <a:ext cx="4873308" cy="1236616"/>
      </dsp:txXfrm>
    </dsp:sp>
    <dsp:sp modelId="{DC40EFB6-A08E-4099-9F57-581E59C3F802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5206A-1A42-4231-B403-163CFD2D77E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0D351-8DF3-4376-BA1A-257DB3982DE7}">
      <dsp:nvSpPr>
        <dsp:cNvPr id="0" name=""/>
        <dsp:cNvSpPr/>
      </dsp:nvSpPr>
      <dsp:spPr>
        <a:xfrm>
          <a:off x="1428292" y="1548210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Tracking of the Daily </a:t>
          </a:r>
          <a:r>
            <a:rPr lang="en-US" sz="1700" b="1" kern="1200" dirty="0">
              <a:latin typeface="Calibri Light" panose="020F0302020204030204"/>
            </a:rPr>
            <a:t>Diet</a:t>
          </a:r>
          <a:endParaRPr lang="en-US" sz="1700" kern="1200" dirty="0"/>
        </a:p>
      </dsp:txBody>
      <dsp:txXfrm>
        <a:off x="1428292" y="1548210"/>
        <a:ext cx="2835720" cy="1236616"/>
      </dsp:txXfrm>
    </dsp:sp>
    <dsp:sp modelId="{8149A8F7-0224-41F3-B89F-539B89D86945}">
      <dsp:nvSpPr>
        <dsp:cNvPr id="0" name=""/>
        <dsp:cNvSpPr/>
      </dsp:nvSpPr>
      <dsp:spPr>
        <a:xfrm>
          <a:off x="4264012" y="1548210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Manual Insert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Scan of Barcode</a:t>
          </a:r>
        </a:p>
      </dsp:txBody>
      <dsp:txXfrm>
        <a:off x="4264012" y="1548210"/>
        <a:ext cx="2037588" cy="1236616"/>
      </dsp:txXfrm>
    </dsp:sp>
    <dsp:sp modelId="{88295847-242E-4E5C-95E7-5EC4181475D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37738-14C7-4D4B-A469-9BAEA82D1C0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4EE04-53FE-456D-B9FD-8BD64837AC88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HealthKit integration</a:t>
          </a:r>
          <a:r>
            <a:rPr lang="en-US" sz="1700" kern="1200" dirty="0">
              <a:latin typeface="Calibri Light" panose="020F0302020204030204"/>
            </a:rPr>
            <a:t> </a:t>
          </a:r>
          <a:endParaRPr lang="en-US" sz="1700" kern="1200" dirty="0"/>
        </a:p>
      </dsp:txBody>
      <dsp:txXfrm>
        <a:off x="1428292" y="3093981"/>
        <a:ext cx="4873308" cy="1236616"/>
      </dsp:txXfrm>
    </dsp:sp>
    <dsp:sp modelId="{3A1D701E-2A07-48A0-A2B7-72A175CCA2A0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A721-08E6-4A1C-B9D2-B3FB420D7CF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79F90-D078-49BB-A4BD-6422D967024E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Notification Reminders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DD438-803F-4E0C-8EDC-933DE7FCD0F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0262F-D1F0-493D-B109-623A75FC77F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11438-FC87-44A3-B656-9374FE2BD51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developed in Flutter for iPhone and iPad</a:t>
          </a:r>
        </a:p>
      </dsp:txBody>
      <dsp:txXfrm>
        <a:off x="1939533" y="717"/>
        <a:ext cx="4362067" cy="1679249"/>
      </dsp:txXfrm>
    </dsp:sp>
    <dsp:sp modelId="{0C9B01DE-4014-4600-8FFE-4314CA054EF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92747-91A8-4583-B81F-6B0A7386420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B7513-1F69-4804-A1E6-D3B188BCD3C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Tier Architecture</a:t>
          </a:r>
        </a:p>
      </dsp:txBody>
      <dsp:txXfrm>
        <a:off x="1939533" y="2099779"/>
        <a:ext cx="4362067" cy="1679249"/>
      </dsp:txXfrm>
    </dsp:sp>
    <dsp:sp modelId="{81416A96-A09C-41CA-80F7-EAE1B8159D89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AEF93-9756-498A-BBBC-B9F9003FB97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07001-D7F6-4CA6-ABB0-8ADC22A453C3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with Google </a:t>
          </a:r>
          <a:r>
            <a:rPr lang="en-US" sz="2500" kern="1200" err="1"/>
            <a:t>FireBase</a:t>
          </a:r>
          <a:r>
            <a:rPr lang="en-US" sz="2500" kern="1200"/>
            <a:t> </a:t>
          </a:r>
        </a:p>
      </dsp:txBody>
      <dsp:txXfrm>
        <a:off x="1939533" y="4198841"/>
        <a:ext cx="2835720" cy="1679249"/>
      </dsp:txXfrm>
    </dsp:sp>
    <dsp:sp modelId="{23C696EA-DE2B-4D02-8A25-1FCA8CD06B4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Authentication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Firestore</a:t>
          </a:r>
          <a:r>
            <a:rPr lang="en-US" sz="1300" kern="1200"/>
            <a:t> Database</a:t>
          </a:r>
        </a:p>
      </dsp:txBody>
      <dsp:txXfrm>
        <a:off x="4775253" y="4198841"/>
        <a:ext cx="152634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10E5-47F0-8E4E-9F87-F4E2F6EBDE33}">
      <dsp:nvSpPr>
        <dsp:cNvPr id="0" name=""/>
        <dsp:cNvSpPr/>
      </dsp:nvSpPr>
      <dsp:spPr>
        <a:xfrm>
          <a:off x="0" y="10669"/>
          <a:ext cx="6301601" cy="887445"/>
        </a:xfrm>
        <a:prstGeom prst="roundRect">
          <a:avLst/>
        </a:prstGeom>
        <a:solidFill>
          <a:srgbClr val="D811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OpenFoodFacts</a:t>
          </a:r>
          <a:r>
            <a:rPr lang="en-US" sz="3700" kern="1200" dirty="0">
              <a:latin typeface="Calibri Light" panose="020F0302020204030204"/>
            </a:rPr>
            <a:t> API</a:t>
          </a:r>
          <a:endParaRPr lang="en-US" sz="3700" kern="1200" dirty="0"/>
        </a:p>
      </dsp:txBody>
      <dsp:txXfrm>
        <a:off x="43321" y="53990"/>
        <a:ext cx="6214959" cy="800803"/>
      </dsp:txXfrm>
    </dsp:sp>
    <dsp:sp modelId="{E90D3677-6B0A-B044-B25A-0CF87D320574}">
      <dsp:nvSpPr>
        <dsp:cNvPr id="0" name=""/>
        <dsp:cNvSpPr/>
      </dsp:nvSpPr>
      <dsp:spPr>
        <a:xfrm>
          <a:off x="0" y="1004674"/>
          <a:ext cx="6301601" cy="887445"/>
        </a:xfrm>
        <a:prstGeom prst="roundRect">
          <a:avLst/>
        </a:prstGeom>
        <a:solidFill>
          <a:srgbClr val="E139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Flutter Local Notification</a:t>
          </a:r>
        </a:p>
      </dsp:txBody>
      <dsp:txXfrm>
        <a:off x="43321" y="1047995"/>
        <a:ext cx="6214959" cy="800803"/>
      </dsp:txXfrm>
    </dsp:sp>
    <dsp:sp modelId="{F2BA988B-C9ED-3F40-B727-A199C06C9444}">
      <dsp:nvSpPr>
        <dsp:cNvPr id="0" name=""/>
        <dsp:cNvSpPr/>
      </dsp:nvSpPr>
      <dsp:spPr>
        <a:xfrm>
          <a:off x="0" y="1998679"/>
          <a:ext cx="6301601" cy="887445"/>
        </a:xfrm>
        <a:prstGeom prst="roundRect">
          <a:avLst/>
        </a:prstGeom>
        <a:solidFill>
          <a:srgbClr val="EA61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Health</a:t>
          </a:r>
        </a:p>
      </dsp:txBody>
      <dsp:txXfrm>
        <a:off x="43321" y="2042000"/>
        <a:ext cx="6214959" cy="800803"/>
      </dsp:txXfrm>
    </dsp:sp>
    <dsp:sp modelId="{3AEE3B03-C9D6-E541-A646-71FF75BAC936}">
      <dsp:nvSpPr>
        <dsp:cNvPr id="0" name=""/>
        <dsp:cNvSpPr/>
      </dsp:nvSpPr>
      <dsp:spPr>
        <a:xfrm>
          <a:off x="0" y="2992684"/>
          <a:ext cx="6301601" cy="887445"/>
        </a:xfrm>
        <a:prstGeom prst="roundRect">
          <a:avLst/>
        </a:prstGeom>
        <a:solidFill>
          <a:srgbClr val="EF75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Cloud </a:t>
          </a:r>
          <a:r>
            <a:rPr lang="en-US" sz="3700" kern="1200" dirty="0" err="1"/>
            <a:t>Firestore</a:t>
          </a:r>
          <a:endParaRPr lang="en-US" sz="3700" kern="1200" dirty="0"/>
        </a:p>
      </dsp:txBody>
      <dsp:txXfrm>
        <a:off x="43321" y="3036005"/>
        <a:ext cx="6214959" cy="800803"/>
      </dsp:txXfrm>
    </dsp:sp>
    <dsp:sp modelId="{AC0AAF9D-0F77-AE40-B578-02A68237CFEB}">
      <dsp:nvSpPr>
        <dsp:cNvPr id="0" name=""/>
        <dsp:cNvSpPr/>
      </dsp:nvSpPr>
      <dsp:spPr>
        <a:xfrm>
          <a:off x="0" y="3986689"/>
          <a:ext cx="6301601" cy="887445"/>
        </a:xfrm>
        <a:prstGeom prst="roundRect">
          <a:avLst/>
        </a:prstGeom>
        <a:solidFill>
          <a:srgbClr val="F79D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Firebase Authentication</a:t>
          </a:r>
        </a:p>
      </dsp:txBody>
      <dsp:txXfrm>
        <a:off x="43321" y="4030010"/>
        <a:ext cx="6214959" cy="800803"/>
      </dsp:txXfrm>
    </dsp:sp>
    <dsp:sp modelId="{C3AA1028-79CB-43E0-B7B1-9C2B427AEC32}">
      <dsp:nvSpPr>
        <dsp:cNvPr id="0" name=""/>
        <dsp:cNvSpPr/>
      </dsp:nvSpPr>
      <dsp:spPr>
        <a:xfrm>
          <a:off x="0" y="4980694"/>
          <a:ext cx="6301601" cy="887445"/>
        </a:xfrm>
        <a:prstGeom prst="roundRect">
          <a:avLst/>
        </a:prstGeom>
        <a:solidFill>
          <a:srgbClr val="FBB1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 Light" panose="020F0302020204030204"/>
            </a:rPr>
            <a:t>Flutter Barcode Scanner</a:t>
          </a:r>
        </a:p>
      </dsp:txBody>
      <dsp:txXfrm>
        <a:off x="43321" y="5024015"/>
        <a:ext cx="6214959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8362-3F61-DA4D-A6FC-827E34EC9910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4B887-FB51-7143-AC42-30EC1803E44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2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4B887-FB51-7143-AC42-30EC1803E449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705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EFBB-8F18-5180-F4EA-A46602BF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D99D6-2EC0-2441-583B-CAAB6EDD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9CEE-24D9-08A9-D44A-9C6E4250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51B2-6600-043C-39DA-677AEDF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FF7C-1A09-5905-D496-B3471406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12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0FDB-A15A-0513-224A-0D16E065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A97F-492E-1CA5-1EF7-44E47632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41F6-DD26-C976-51DC-DDD15ACA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6B80-DB61-37EE-6AD3-B722368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98B7-5CF1-C984-6BF2-F1AAF9C3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28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54B9-B111-F88B-7337-B244245D2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0FD5D-5DAE-4957-F562-0C1CA2F4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EA68-B767-52EB-EE0B-AB84EE93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7CC3-5D16-6922-EBC6-75483B36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C247-04D7-1AF9-D2AF-EE068446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72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2C38-453B-3DCC-1FCE-64E01F39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743-6CEC-8136-646F-2545951C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4B33-C45A-A7BD-4C0A-C44DD032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64EC-C6FA-AC97-C037-4E11C0E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B77D-FC36-4D43-6473-4FAEF2B9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86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A825-880E-BB4C-5F64-582DBDF7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A7C2-9374-22F2-7544-34A50A2D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9E5B-8B04-0DEC-4BF5-B6AA65D7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8B87-8114-DA11-E928-6F9F29C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2649-E7EC-0C8E-847F-D18DDE9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70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FEEF-486D-DDED-CBB7-24DE2748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0027-B071-AB56-61D5-A40A14B5F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C1DD-DA4E-40FB-46F5-108F0854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240C-A357-D762-B708-17832E5E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31B7-11E4-AADB-34A7-76724CD6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B6FC-DD54-915D-0E00-7C74A64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47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292C-4942-4C5F-ECAA-01E2920E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FE99-6473-884E-23DA-E2348CE7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FDC9-9677-19AB-C1C0-6BB96DB1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95A9-A822-EF1F-C8A2-88DF2A51C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C8E07-0B5C-26EB-76C0-92E87D521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67387-546E-8636-75A7-22A12DD9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D97A8-9DB9-E434-23FC-98F072C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374C8-3170-69D3-707E-7208579F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9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C9E7-C53D-7F08-1D87-5253A323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E616A-F479-9C4F-AA08-12C9A0BA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1D3E-C4D5-8FD5-1DDB-1EB8C8BA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A5057-0A5E-C508-07E6-64B57B6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7AC2-7F66-3B23-576D-73EABF66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5764-92B3-63EB-CE2E-9ED227CA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E2627-2909-D7E8-C081-550DC3D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39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1E6C-1A42-6EF2-5E57-54F1790D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3490-6FC2-8395-0D0B-B73BF8B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64AF9-DF39-05C5-8952-4781A9E6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B5EA-ABE4-4D8B-9EDA-42EBF0CA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3C6B-6847-B3FF-7542-899874A6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2E62-24FC-98D5-C31C-2850843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699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7AB-CBF4-FF8B-F24E-CD139BE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7E91E-F233-7B02-1631-FC05DBBDC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46EE-ADD9-E488-CC83-C9B5E020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6F03-6C8F-5F0C-1D46-0B0E222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540F-3A17-3835-C1E6-A2C3EFE5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7FF5-DF62-6C2A-1131-1E946A1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05FC-7C2A-1C23-9278-FF2FFA19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173C-5793-5537-B12D-A649CA5E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4118-5784-60D6-6060-656292278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1E4E-0551-F549-AAB5-571F8572F10D}" type="datetimeFigureOut">
              <a:rPr lang="en-IT" smtClean="0"/>
              <a:t>24/06/23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FAB9-EF94-B59D-6B70-56C34B21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65F5-3914-7EB6-B1A1-5A8192E29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3EE3-726D-8E4C-9121-632076C6EC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70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andeluca.com.ar/que-es-firebas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creenshot, mobile phone, multimedia&#10;&#10;Description automatically generated">
            <a:extLst>
              <a:ext uri="{FF2B5EF4-FFF2-40B4-BE49-F238E27FC236}">
                <a16:creationId xmlns:a16="http://schemas.microsoft.com/office/drawing/2014/main" id="{6CD14A2C-97CA-E0BE-5522-A08D330B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 r="9092" b="4965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9618-DFF5-963F-1862-1A6BB24C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T" sz="4800"/>
              <a:t>DIMA - MacroTracker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6524-7594-1B70-A147-8273926A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T" sz="2000"/>
              <a:t>Sironi Alessandro, Sprocati Tommaso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34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DFE0C-8A69-A3BE-1125-10FB4E26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The App &amp;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5E754-F215-1326-340A-E6A7CA631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6018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7" name="Rettangolo 556">
            <a:extLst>
              <a:ext uri="{FF2B5EF4-FFF2-40B4-BE49-F238E27FC236}">
                <a16:creationId xmlns:a16="http://schemas.microsoft.com/office/drawing/2014/main" id="{6FC752E1-9EB8-FD4E-F28A-73F49CEDB3B7}"/>
              </a:ext>
            </a:extLst>
          </p:cNvPr>
          <p:cNvSpPr/>
          <p:nvPr/>
        </p:nvSpPr>
        <p:spPr>
          <a:xfrm>
            <a:off x="5623688" y="603261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478" name="Immagine 478" descr="Track Changes Svg Png Icon Free Download (#430947) - OnlineWebFonts.COM">
            <a:extLst>
              <a:ext uri="{FF2B5EF4-FFF2-40B4-BE49-F238E27FC236}">
                <a16:creationId xmlns:a16="http://schemas.microsoft.com/office/drawing/2014/main" id="{E5F80C0C-8243-D1E6-89C6-928577164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895" y="810726"/>
            <a:ext cx="523783" cy="5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8B85-CE78-C8DE-41EC-ECF10968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Technical Overview</a:t>
            </a:r>
          </a:p>
        </p:txBody>
      </p:sp>
      <p:grpSp>
        <p:nvGrpSpPr>
          <p:cNvPr id="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1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C6286-4FFA-8DC2-DAF2-9C30821B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6516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" name="Rettangolo 140">
            <a:extLst>
              <a:ext uri="{FF2B5EF4-FFF2-40B4-BE49-F238E27FC236}">
                <a16:creationId xmlns:a16="http://schemas.microsoft.com/office/drawing/2014/main" id="{096BAD94-91A4-3F40-2A16-09598F879A4B}"/>
              </a:ext>
            </a:extLst>
          </p:cNvPr>
          <p:cNvSpPr/>
          <p:nvPr/>
        </p:nvSpPr>
        <p:spPr>
          <a:xfrm>
            <a:off x="5963999" y="839999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4F47F81-BA1C-6C7F-1E33-88EC868FBC51}"/>
              </a:ext>
            </a:extLst>
          </p:cNvPr>
          <p:cNvSpPr/>
          <p:nvPr/>
        </p:nvSpPr>
        <p:spPr>
          <a:xfrm>
            <a:off x="6023998" y="5117998"/>
            <a:ext cx="1040621" cy="86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166" name="Immagine 166">
            <a:extLst>
              <a:ext uri="{FF2B5EF4-FFF2-40B4-BE49-F238E27FC236}">
                <a16:creationId xmlns:a16="http://schemas.microsoft.com/office/drawing/2014/main" id="{6B9987F7-7BEC-43D2-3503-8F67D458C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43500" y="5110500"/>
            <a:ext cx="879000" cy="861000"/>
          </a:xfrm>
          <a:prstGeom prst="rect">
            <a:avLst/>
          </a:prstGeom>
        </p:spPr>
      </p:pic>
      <p:pic>
        <p:nvPicPr>
          <p:cNvPr id="142" name="Immagine 141" descr="Flutter - Medium">
            <a:extLst>
              <a:ext uri="{FF2B5EF4-FFF2-40B4-BE49-F238E27FC236}">
                <a16:creationId xmlns:a16="http://schemas.microsoft.com/office/drawing/2014/main" id="{9710C593-0B4A-AD36-85E7-6C644DCDCB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642" y="952670"/>
            <a:ext cx="745668" cy="7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8B85-CE78-C8DE-41EC-ECF10968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Database Structure</a:t>
            </a:r>
          </a:p>
        </p:txBody>
      </p:sp>
      <p:grpSp>
        <p:nvGrpSpPr>
          <p:cNvPr id="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1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Content Placeholder 9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B7B1716-8870-AFD8-CC35-14CE37E2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624" y="558537"/>
            <a:ext cx="3744239" cy="5671654"/>
          </a:xfrm>
        </p:spPr>
      </p:pic>
      <p:pic>
        <p:nvPicPr>
          <p:cNvPr id="3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ECBBEBE-A2F5-55EC-0FF4-47F30DCA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52" y="1268415"/>
            <a:ext cx="2722762" cy="4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0AEBC-5E9F-F1F6-5406-7102639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T">
                <a:solidFill>
                  <a:schemeClr val="bg1"/>
                </a:solidFill>
              </a:rPr>
              <a:t>External Services &amp; Plugins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211AC-CF0D-5CC1-AC8A-366183DE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075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3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DA64D96-D82A-1DDE-5A0D-6C1451F9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11" y="933327"/>
            <a:ext cx="8528754" cy="565117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366E2D93-017C-AE92-679E-ACA06D0DB13C}"/>
              </a:ext>
            </a:extLst>
          </p:cNvPr>
          <p:cNvSpPr/>
          <p:nvPr/>
        </p:nvSpPr>
        <p:spPr>
          <a:xfrm>
            <a:off x="-84666" y="0"/>
            <a:ext cx="2102554" cy="6865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5CD202-8969-011A-87D8-08E3C83B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DD255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7748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CDE-8F1A-1731-46D5-5ED100D3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</Words>
  <Application>Microsoft Macintosh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DIMA - MacroTracker</vt:lpstr>
      <vt:lpstr>The App &amp; Features</vt:lpstr>
      <vt:lpstr>Technical Overview</vt:lpstr>
      <vt:lpstr>Database Structure</vt:lpstr>
      <vt:lpstr>External Services &amp; Plugins</vt:lpstr>
      <vt:lpstr>UX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 - MacroTracker</dc:title>
  <dc:creator>Alessandro Sironi</dc:creator>
  <cp:lastModifiedBy>Alessandro Sironi</cp:lastModifiedBy>
  <cp:revision>118</cp:revision>
  <dcterms:created xsi:type="dcterms:W3CDTF">2023-06-21T09:12:45Z</dcterms:created>
  <dcterms:modified xsi:type="dcterms:W3CDTF">2023-06-24T17:34:10Z</dcterms:modified>
</cp:coreProperties>
</file>