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6" r:id="rId7"/>
    <p:sldId id="265" r:id="rId8"/>
    <p:sldId id="262" r:id="rId9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548"/>
    <a:srgbClr val="E13952"/>
    <a:srgbClr val="F79D40"/>
    <a:srgbClr val="F38944"/>
    <a:srgbClr val="FBB13C"/>
    <a:srgbClr val="F9A73E"/>
    <a:srgbClr val="EA614B"/>
    <a:srgbClr val="D81159"/>
    <a:srgbClr val="DD2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B2AE5-29F8-8147-94D3-6CDBAE3C269E}" v="512" dt="2023-06-27T12:25:20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aso Sprocati" userId="ee542eccb6201050" providerId="Windows Live" clId="Web-{5C04A3C0-87BC-4419-99A4-298384D64A18}"/>
    <pc:docChg chg="modSld">
      <pc:chgData name="Tommaso Sprocati" userId="ee542eccb6201050" providerId="Windows Live" clId="Web-{5C04A3C0-87BC-4419-99A4-298384D64A18}" dt="2023-06-23T22:44:22.035" v="15"/>
      <pc:docMkLst>
        <pc:docMk/>
      </pc:docMkLst>
      <pc:sldChg chg="addSp delSp modSp">
        <pc:chgData name="Tommaso Sprocati" userId="ee542eccb6201050" providerId="Windows Live" clId="Web-{5C04A3C0-87BC-4419-99A4-298384D64A18}" dt="2023-06-23T22:44:22.035" v="15"/>
        <pc:sldMkLst>
          <pc:docMk/>
          <pc:sldMk cId="1051833920" sldId="260"/>
        </pc:sldMkLst>
        <pc:picChg chg="add mod">
          <ac:chgData name="Tommaso Sprocati" userId="ee542eccb6201050" providerId="Windows Live" clId="Web-{5C04A3C0-87BC-4419-99A4-298384D64A18}" dt="2023-06-23T22:44:06.362" v="12" actId="1076"/>
          <ac:picMkLst>
            <pc:docMk/>
            <pc:sldMk cId="1051833920" sldId="260"/>
            <ac:picMk id="3" creationId="{6ECBBEBE-A2F5-55EC-0FF4-47F30DCA64C7}"/>
          </ac:picMkLst>
        </pc:picChg>
        <pc:picChg chg="mod">
          <ac:chgData name="Tommaso Sprocati" userId="ee542eccb6201050" providerId="Windows Live" clId="Web-{5C04A3C0-87BC-4419-99A4-298384D64A18}" dt="2023-06-23T22:33:52.714" v="0" actId="1076"/>
          <ac:picMkLst>
            <pc:docMk/>
            <pc:sldMk cId="1051833920" sldId="260"/>
            <ac:picMk id="10" creationId="{1B7B1716-8870-AFD8-CC35-14CE37E2B04F}"/>
          </ac:picMkLst>
        </pc:picChg>
        <pc:cxnChg chg="add del mod">
          <ac:chgData name="Tommaso Sprocati" userId="ee542eccb6201050" providerId="Windows Live" clId="Web-{5C04A3C0-87BC-4419-99A4-298384D64A18}" dt="2023-06-23T22:44:22.035" v="15"/>
          <ac:cxnSpMkLst>
            <pc:docMk/>
            <pc:sldMk cId="1051833920" sldId="260"/>
            <ac:cxnSpMk id="4" creationId="{10C5AC54-EFB8-AD55-784B-D484D08FBA3E}"/>
          </ac:cxnSpMkLst>
        </pc:cxnChg>
      </pc:sldChg>
    </pc:docChg>
  </pc:docChgLst>
  <pc:docChgLst>
    <pc:chgData name="Tommaso Sprocati" userId="ee542eccb6201050" providerId="Windows Live" clId="Web-{BD6FEC23-10FF-48A4-8651-E55A94B7CE48}"/>
    <pc:docChg chg="addSld delSld modSld">
      <pc:chgData name="Tommaso Sprocati" userId="ee542eccb6201050" providerId="Windows Live" clId="Web-{BD6FEC23-10FF-48A4-8651-E55A94B7CE48}" dt="2023-06-21T20:22:01.111" v="182" actId="14100"/>
      <pc:docMkLst>
        <pc:docMk/>
      </pc:docMkLst>
      <pc:sldChg chg="addSp delSp modSp">
        <pc:chgData name="Tommaso Sprocati" userId="ee542eccb6201050" providerId="Windows Live" clId="Web-{BD6FEC23-10FF-48A4-8651-E55A94B7CE48}" dt="2023-06-21T20:00:41.614" v="97" actId="1076"/>
        <pc:sldMkLst>
          <pc:docMk/>
          <pc:sldMk cId="2286604492" sldId="257"/>
        </pc:sldMkLst>
        <pc:spChg chg="add del mod">
          <ac:chgData name="Tommaso Sprocati" userId="ee542eccb6201050" providerId="Windows Live" clId="Web-{BD6FEC23-10FF-48A4-8651-E55A94B7CE48}" dt="2023-06-21T19:51:39.220" v="35"/>
          <ac:spMkLst>
            <pc:docMk/>
            <pc:sldMk cId="2286604492" sldId="257"/>
            <ac:spMk id="405" creationId="{7AE28A5D-BE1E-B6A3-F4F9-5FBFA8629F1E}"/>
          </ac:spMkLst>
        </pc:spChg>
        <pc:spChg chg="add del mod ord">
          <ac:chgData name="Tommaso Sprocati" userId="ee542eccb6201050" providerId="Windows Live" clId="Web-{BD6FEC23-10FF-48A4-8651-E55A94B7CE48}" dt="2023-06-21T19:52:55.723" v="45"/>
          <ac:spMkLst>
            <pc:docMk/>
            <pc:sldMk cId="2286604492" sldId="257"/>
            <ac:spMk id="463" creationId="{6B8A28DC-9360-943E-0915-62AA97F14A07}"/>
          </ac:spMkLst>
        </pc:spChg>
        <pc:spChg chg="add mod ord">
          <ac:chgData name="Tommaso Sprocati" userId="ee542eccb6201050" providerId="Windows Live" clId="Web-{BD6FEC23-10FF-48A4-8651-E55A94B7CE48}" dt="2023-06-21T20:00:29.989" v="95"/>
          <ac:spMkLst>
            <pc:docMk/>
            <pc:sldMk cId="2286604492" sldId="257"/>
            <ac:spMk id="557" creationId="{6FC752E1-9EB8-FD4E-F28A-73F49CEDB3B7}"/>
          </ac:spMkLst>
        </pc:spChg>
        <pc:graphicFrameChg chg="modGraphic">
          <ac:chgData name="Tommaso Sprocati" userId="ee542eccb6201050" providerId="Windows Live" clId="Web-{BD6FEC23-10FF-48A4-8651-E55A94B7CE48}" dt="2023-06-21T19:44:06.721" v="21" actId="20577"/>
          <ac:graphicFrameMkLst>
            <pc:docMk/>
            <pc:sldMk cId="2286604492" sldId="257"/>
            <ac:graphicFrameMk id="5" creationId="{1755E754-F215-1326-340A-E6A7CA631B08}"/>
          </ac:graphicFrameMkLst>
        </pc:graphicFrameChg>
        <pc:graphicFrameChg chg="add del mod">
          <ac:chgData name="Tommaso Sprocati" userId="ee542eccb6201050" providerId="Windows Live" clId="Web-{BD6FEC23-10FF-48A4-8651-E55A94B7CE48}" dt="2023-06-21T19:59:51.643" v="87"/>
          <ac:graphicFrameMkLst>
            <pc:docMk/>
            <pc:sldMk cId="2286604492" sldId="257"/>
            <ac:graphicFrameMk id="494" creationId="{0F730F62-5B6F-C8A3-D5D3-DDB7A7E0DDD5}"/>
          </ac:graphicFrameMkLst>
        </pc:graphicFrameChg>
        <pc:picChg chg="add del mod">
          <ac:chgData name="Tommaso Sprocati" userId="ee542eccb6201050" providerId="Windows Live" clId="Web-{BD6FEC23-10FF-48A4-8651-E55A94B7CE48}" dt="2023-06-21T19:50:31.171" v="23"/>
          <ac:picMkLst>
            <pc:docMk/>
            <pc:sldMk cId="2286604492" sldId="257"/>
            <ac:picMk id="403" creationId="{5DB87BD7-0B10-B6CB-71A3-B17C7F2D7C90}"/>
          </ac:picMkLst>
        </pc:picChg>
        <pc:picChg chg="add del mod">
          <ac:chgData name="Tommaso Sprocati" userId="ee542eccb6201050" providerId="Windows Live" clId="Web-{BD6FEC23-10FF-48A4-8651-E55A94B7CE48}" dt="2023-06-21T19:52:55.723" v="44"/>
          <ac:picMkLst>
            <pc:docMk/>
            <pc:sldMk cId="2286604492" sldId="257"/>
            <ac:picMk id="404" creationId="{31347BA7-0549-A01C-4121-2F1AE3344636}"/>
          </ac:picMkLst>
        </pc:picChg>
        <pc:picChg chg="add mod">
          <ac:chgData name="Tommaso Sprocati" userId="ee542eccb6201050" providerId="Windows Live" clId="Web-{BD6FEC23-10FF-48A4-8651-E55A94B7CE48}" dt="2023-06-21T20:00:41.614" v="97" actId="1076"/>
          <ac:picMkLst>
            <pc:docMk/>
            <pc:sldMk cId="2286604492" sldId="257"/>
            <ac:picMk id="478" creationId="{E5F80C0C-8243-D1E6-89C6-9285771643C1}"/>
          </ac:picMkLst>
        </pc:picChg>
      </pc:sldChg>
      <pc:sldChg chg="addSp delSp modSp">
        <pc:chgData name="Tommaso Sprocati" userId="ee542eccb6201050" providerId="Windows Live" clId="Web-{BD6FEC23-10FF-48A4-8651-E55A94B7CE48}" dt="2023-06-21T20:00:11.019" v="89" actId="1076"/>
        <pc:sldMkLst>
          <pc:docMk/>
          <pc:sldMk cId="199436637" sldId="258"/>
        </pc:sldMkLst>
        <pc:spChg chg="add mod">
          <ac:chgData name="Tommaso Sprocati" userId="ee542eccb6201050" providerId="Windows Live" clId="Web-{BD6FEC23-10FF-48A4-8651-E55A94B7CE48}" dt="2023-06-21T19:53:18.630" v="58" actId="14100"/>
          <ac:spMkLst>
            <pc:docMk/>
            <pc:sldMk cId="199436637" sldId="258"/>
            <ac:spMk id="141" creationId="{096BAD94-91A4-3F40-2A16-09598F879A4B}"/>
          </ac:spMkLst>
        </pc:spChg>
        <pc:spChg chg="add mod">
          <ac:chgData name="Tommaso Sprocati" userId="ee542eccb6201050" providerId="Windows Live" clId="Web-{BD6FEC23-10FF-48A4-8651-E55A94B7CE48}" dt="2023-06-21T19:54:23.492" v="73" actId="1076"/>
          <ac:spMkLst>
            <pc:docMk/>
            <pc:sldMk cId="199436637" sldId="258"/>
            <ac:spMk id="165" creationId="{94F47F81-BA1C-6C7F-1E33-88EC868FBC51}"/>
          </ac:spMkLst>
        </pc:spChg>
        <pc:spChg chg="add del mod">
          <ac:chgData name="Tommaso Sprocati" userId="ee542eccb6201050" providerId="Windows Live" clId="Web-{BD6FEC23-10FF-48A4-8651-E55A94B7CE48}" dt="2023-06-21T19:54:13.069" v="70"/>
          <ac:spMkLst>
            <pc:docMk/>
            <pc:sldMk cId="199436637" sldId="258"/>
            <ac:spMk id="167" creationId="{364DE219-0D9A-1418-16B6-3A7D946E74B3}"/>
          </ac:spMkLst>
        </pc:spChg>
        <pc:graphicFrameChg chg="modGraphic">
          <ac:chgData name="Tommaso Sprocati" userId="ee542eccb6201050" providerId="Windows Live" clId="Web-{BD6FEC23-10FF-48A4-8651-E55A94B7CE48}" dt="2023-06-21T19:44:04.267" v="20"/>
          <ac:graphicFrameMkLst>
            <pc:docMk/>
            <pc:sldMk cId="199436637" sldId="258"/>
            <ac:graphicFrameMk id="5" creationId="{566C6286-4FFA-8DC2-DAF2-9C30821B4A8A}"/>
          </ac:graphicFrameMkLst>
        </pc:graphicFrameChg>
        <pc:picChg chg="add mod ord">
          <ac:chgData name="Tommaso Sprocati" userId="ee542eccb6201050" providerId="Windows Live" clId="Web-{BD6FEC23-10FF-48A4-8651-E55A94B7CE48}" dt="2023-06-21T20:00:11.019" v="89" actId="1076"/>
          <ac:picMkLst>
            <pc:docMk/>
            <pc:sldMk cId="199436637" sldId="258"/>
            <ac:picMk id="142" creationId="{9710C593-0B4A-AD36-85E7-6C644DCDCB08}"/>
          </ac:picMkLst>
        </pc:picChg>
        <pc:picChg chg="add mod">
          <ac:chgData name="Tommaso Sprocati" userId="ee542eccb6201050" providerId="Windows Live" clId="Web-{BD6FEC23-10FF-48A4-8651-E55A94B7CE48}" dt="2023-06-21T19:54:29.617" v="74" actId="1076"/>
          <ac:picMkLst>
            <pc:docMk/>
            <pc:sldMk cId="199436637" sldId="258"/>
            <ac:picMk id="166" creationId="{6B9987F7-7BEC-43D2-3503-8F67D458CAAC}"/>
          </ac:picMkLst>
        </pc:picChg>
      </pc:sldChg>
      <pc:sldChg chg="modSp">
        <pc:chgData name="Tommaso Sprocati" userId="ee542eccb6201050" providerId="Windows Live" clId="Web-{BD6FEC23-10FF-48A4-8651-E55A94B7CE48}" dt="2023-06-21T20:03:41.011" v="99" actId="1076"/>
        <pc:sldMkLst>
          <pc:docMk/>
          <pc:sldMk cId="1051833920" sldId="260"/>
        </pc:sldMkLst>
        <pc:picChg chg="mod">
          <ac:chgData name="Tommaso Sprocati" userId="ee542eccb6201050" providerId="Windows Live" clId="Web-{BD6FEC23-10FF-48A4-8651-E55A94B7CE48}" dt="2023-06-21T20:03:41.011" v="99" actId="1076"/>
          <ac:picMkLst>
            <pc:docMk/>
            <pc:sldMk cId="1051833920" sldId="260"/>
            <ac:picMk id="10" creationId="{1B7B1716-8870-AFD8-CC35-14CE37E2B04F}"/>
          </ac:picMkLst>
        </pc:picChg>
      </pc:sldChg>
      <pc:sldChg chg="modSp">
        <pc:chgData name="Tommaso Sprocati" userId="ee542eccb6201050" providerId="Windows Live" clId="Web-{BD6FEC23-10FF-48A4-8651-E55A94B7CE48}" dt="2023-06-21T20:04:24.622" v="114" actId="20577"/>
        <pc:sldMkLst>
          <pc:docMk/>
          <pc:sldMk cId="2955367378" sldId="261"/>
        </pc:sldMkLst>
        <pc:graphicFrameChg chg="modGraphic">
          <ac:chgData name="Tommaso Sprocati" userId="ee542eccb6201050" providerId="Windows Live" clId="Web-{BD6FEC23-10FF-48A4-8651-E55A94B7CE48}" dt="2023-06-21T20:04:24.622" v="114" actId="20577"/>
          <ac:graphicFrameMkLst>
            <pc:docMk/>
            <pc:sldMk cId="2955367378" sldId="261"/>
            <ac:graphicFrameMk id="5" creationId="{8E8211AC-CF0D-5CC1-AC8A-366183DE2E96}"/>
          </ac:graphicFrameMkLst>
        </pc:graphicFrameChg>
      </pc:sldChg>
      <pc:sldChg chg="new del">
        <pc:chgData name="Tommaso Sprocati" userId="ee542eccb6201050" providerId="Windows Live" clId="Web-{BD6FEC23-10FF-48A4-8651-E55A94B7CE48}" dt="2023-06-21T20:06:22.266" v="117"/>
        <pc:sldMkLst>
          <pc:docMk/>
          <pc:sldMk cId="1532298486" sldId="263"/>
        </pc:sldMkLst>
      </pc:sldChg>
      <pc:sldChg chg="addSp delSp modSp add mod replId setBg addAnim delAnim setClrOvrMap">
        <pc:chgData name="Tommaso Sprocati" userId="ee542eccb6201050" providerId="Windows Live" clId="Web-{BD6FEC23-10FF-48A4-8651-E55A94B7CE48}" dt="2023-06-21T20:22:01.111" v="182" actId="14100"/>
        <pc:sldMkLst>
          <pc:docMk/>
          <pc:sldMk cId="2972990346" sldId="264"/>
        </pc:sldMkLst>
        <pc:spChg chg="mod ord">
          <ac:chgData name="Tommaso Sprocati" userId="ee542eccb6201050" providerId="Windows Live" clId="Web-{BD6FEC23-10FF-48A4-8651-E55A94B7CE48}" dt="2023-06-21T20:16:25.881" v="178"/>
          <ac:spMkLst>
            <pc:docMk/>
            <pc:sldMk cId="2972990346" sldId="264"/>
            <ac:spMk id="2" creationId="{3130AEBC-5E9F-F1F6-5406-7102639BBCD3}"/>
          </ac:spMkLst>
        </pc:spChg>
        <pc:spChg chg="del">
          <ac:chgData name="Tommaso Sprocati" userId="ee542eccb6201050" providerId="Windows Live" clId="Web-{BD6FEC23-10FF-48A4-8651-E55A94B7CE48}" dt="2023-06-21T20:07:19.690" v="125"/>
          <ac:spMkLst>
            <pc:docMk/>
            <pc:sldMk cId="2972990346" sldId="264"/>
            <ac:spMk id="9" creationId="{0C541B88-1AE9-40C3-AFD5-967787C1979F}"/>
          </ac:spMkLst>
        </pc:spChg>
        <pc:spChg chg="del">
          <ac:chgData name="Tommaso Sprocati" userId="ee542eccb6201050" providerId="Windows Live" clId="Web-{BD6FEC23-10FF-48A4-8651-E55A94B7CE48}" dt="2023-06-21T20:07:19.690" v="125"/>
          <ac:spMkLst>
            <pc:docMk/>
            <pc:sldMk cId="2972990346" sldId="264"/>
            <ac:spMk id="11" creationId="{E5F17139-31EE-46AC-B04F-DBBD852DD6CB}"/>
          </ac:spMkLst>
        </pc:spChg>
        <pc:spChg chg="del">
          <ac:chgData name="Tommaso Sprocati" userId="ee542eccb6201050" providerId="Windows Live" clId="Web-{BD6FEC23-10FF-48A4-8651-E55A94B7CE48}" dt="2023-06-21T20:07:19.690" v="125"/>
          <ac:spMkLst>
            <pc:docMk/>
            <pc:sldMk cId="2972990346" sldId="264"/>
            <ac:spMk id="17" creationId="{89D16701-DA76-4F72-BB63-E2C3FFBDFE0F}"/>
          </ac:spMkLst>
        </pc:spChg>
        <pc:spChg chg="add del mod">
          <ac:chgData name="Tommaso Sprocati" userId="ee542eccb6201050" providerId="Windows Live" clId="Web-{BD6FEC23-10FF-48A4-8651-E55A94B7CE48}" dt="2023-06-21T20:07:19.690" v="125"/>
          <ac:spMkLst>
            <pc:docMk/>
            <pc:sldMk cId="2972990346" sldId="264"/>
            <ac:spMk id="18" creationId="{B1B82BAD-3A39-0AAB-196B-041809C1B59C}"/>
          </ac:spMkLst>
        </pc:spChg>
        <pc:spChg chg="del">
          <ac:chgData name="Tommaso Sprocati" userId="ee542eccb6201050" providerId="Windows Live" clId="Web-{BD6FEC23-10FF-48A4-8651-E55A94B7CE48}" dt="2023-06-21T20:07:19.690" v="125"/>
          <ac:spMkLst>
            <pc:docMk/>
            <pc:sldMk cId="2972990346" sldId="264"/>
            <ac:spMk id="19" creationId="{1CC28BE1-9DC6-43FE-9582-39F091098D77}"/>
          </ac:spMkLst>
        </pc:spChg>
        <pc:spChg chg="add mod">
          <ac:chgData name="Tommaso Sprocati" userId="ee542eccb6201050" providerId="Windows Live" clId="Web-{BD6FEC23-10FF-48A4-8651-E55A94B7CE48}" dt="2023-06-21T20:22:01.111" v="182" actId="14100"/>
          <ac:spMkLst>
            <pc:docMk/>
            <pc:sldMk cId="2972990346" sldId="264"/>
            <ac:spMk id="37" creationId="{0639425A-2CA7-9836-DF8E-A7563F92639C}"/>
          </ac:spMkLst>
        </pc:spChg>
        <pc:spChg chg="add del">
          <ac:chgData name="Tommaso Sprocati" userId="ee542eccb6201050" providerId="Windows Live" clId="Web-{BD6FEC23-10FF-48A4-8651-E55A94B7CE48}" dt="2023-06-21T20:10:34.400" v="166"/>
          <ac:spMkLst>
            <pc:docMk/>
            <pc:sldMk cId="2972990346" sldId="264"/>
            <ac:spMk id="40" creationId="{D4771268-CB57-404A-9271-370EB28F6090}"/>
          </ac:spMkLst>
        </pc:spChg>
        <pc:spChg chg="add del">
          <ac:chgData name="Tommaso Sprocati" userId="ee542eccb6201050" providerId="Windows Live" clId="Web-{BD6FEC23-10FF-48A4-8651-E55A94B7CE48}" dt="2023-06-21T20:09:35.538" v="157"/>
          <ac:spMkLst>
            <pc:docMk/>
            <pc:sldMk cId="2972990346" sldId="264"/>
            <ac:spMk id="42" creationId="{16C5FA50-8D52-4617-AF91-5C7B1C8352F1}"/>
          </ac:spMkLst>
        </pc:spChg>
        <pc:spChg chg="add del">
          <ac:chgData name="Tommaso Sprocati" userId="ee542eccb6201050" providerId="Windows Live" clId="Web-{BD6FEC23-10FF-48A4-8651-E55A94B7CE48}" dt="2023-06-21T20:09:35.538" v="157"/>
          <ac:spMkLst>
            <pc:docMk/>
            <pc:sldMk cId="2972990346" sldId="264"/>
            <ac:spMk id="43" creationId="{E223798C-12AD-4B0C-A50C-D676347D67CF}"/>
          </ac:spMkLst>
        </pc:spChg>
        <pc:spChg chg="add del">
          <ac:chgData name="Tommaso Sprocati" userId="ee542eccb6201050" providerId="Windows Live" clId="Web-{BD6FEC23-10FF-48A4-8651-E55A94B7CE48}" dt="2023-06-21T20:10:15.274" v="162"/>
          <ac:spMkLst>
            <pc:docMk/>
            <pc:sldMk cId="2972990346" sldId="264"/>
            <ac:spMk id="44" creationId="{66B332A4-D438-4773-A77F-5ED49A448D9D}"/>
          </ac:spMkLst>
        </pc:spChg>
        <pc:spChg chg="add del">
          <ac:chgData name="Tommaso Sprocati" userId="ee542eccb6201050" providerId="Windows Live" clId="Web-{BD6FEC23-10FF-48A4-8651-E55A94B7CE48}" dt="2023-06-21T20:07:52.535" v="129"/>
          <ac:spMkLst>
            <pc:docMk/>
            <pc:sldMk cId="2972990346" sldId="264"/>
            <ac:spMk id="45" creationId="{D4771268-CB57-404A-9271-370EB28F6090}"/>
          </ac:spMkLst>
        </pc:spChg>
        <pc:spChg chg="add del">
          <ac:chgData name="Tommaso Sprocati" userId="ee542eccb6201050" providerId="Windows Live" clId="Web-{BD6FEC23-10FF-48A4-8651-E55A94B7CE48}" dt="2023-06-21T20:08:37.693" v="151"/>
          <ac:spMkLst>
            <pc:docMk/>
            <pc:sldMk cId="2972990346" sldId="264"/>
            <ac:spMk id="46" creationId="{37C89E4B-3C9F-44B9-8B86-D9E3D112D8EC}"/>
          </ac:spMkLst>
        </pc:spChg>
        <pc:spChg chg="add del">
          <ac:chgData name="Tommaso Sprocati" userId="ee542eccb6201050" providerId="Windows Live" clId="Web-{BD6FEC23-10FF-48A4-8651-E55A94B7CE48}" dt="2023-06-21T20:07:54.894" v="131"/>
          <ac:spMkLst>
            <pc:docMk/>
            <pc:sldMk cId="2972990346" sldId="264"/>
            <ac:spMk id="47" creationId="{91E5A9A7-95C6-4F4F-B00E-C82E07FE62EF}"/>
          </ac:spMkLst>
        </pc:spChg>
        <pc:spChg chg="add del">
          <ac:chgData name="Tommaso Sprocati" userId="ee542eccb6201050" providerId="Windows Live" clId="Web-{BD6FEC23-10FF-48A4-8651-E55A94B7CE48}" dt="2023-06-21T20:07:54.894" v="131"/>
          <ac:spMkLst>
            <pc:docMk/>
            <pc:sldMk cId="2972990346" sldId="264"/>
            <ac:spMk id="48" creationId="{A8384FB5-9ADC-4DDC-881B-597D56F5B15D}"/>
          </ac:spMkLst>
        </pc:spChg>
        <pc:spChg chg="add del">
          <ac:chgData name="Tommaso Sprocati" userId="ee542eccb6201050" providerId="Windows Live" clId="Web-{BD6FEC23-10FF-48A4-8651-E55A94B7CE48}" dt="2023-06-21T20:07:54.894" v="131"/>
          <ac:spMkLst>
            <pc:docMk/>
            <pc:sldMk cId="2972990346" sldId="264"/>
            <ac:spMk id="49" creationId="{D07DD2DE-F619-49DD-B5E7-03A290FF4ED1}"/>
          </ac:spMkLst>
        </pc:spChg>
        <pc:spChg chg="add del">
          <ac:chgData name="Tommaso Sprocati" userId="ee542eccb6201050" providerId="Windows Live" clId="Web-{BD6FEC23-10FF-48A4-8651-E55A94B7CE48}" dt="2023-06-21T20:07:54.894" v="131"/>
          <ac:spMkLst>
            <pc:docMk/>
            <pc:sldMk cId="2972990346" sldId="264"/>
            <ac:spMk id="51" creationId="{85149191-5F60-4A28-AAFF-039F96B0F3EC}"/>
          </ac:spMkLst>
        </pc:spChg>
        <pc:spChg chg="add del">
          <ac:chgData name="Tommaso Sprocati" userId="ee542eccb6201050" providerId="Windows Live" clId="Web-{BD6FEC23-10FF-48A4-8651-E55A94B7CE48}" dt="2023-06-21T20:08:04.863" v="139"/>
          <ac:spMkLst>
            <pc:docMk/>
            <pc:sldMk cId="2972990346" sldId="264"/>
            <ac:spMk id="52" creationId="{19C9EAEA-39D0-4B0E-A0EB-51E7B26740B1}"/>
          </ac:spMkLst>
        </pc:spChg>
        <pc:spChg chg="add del">
          <ac:chgData name="Tommaso Sprocati" userId="ee542eccb6201050" providerId="Windows Live" clId="Web-{BD6FEC23-10FF-48A4-8651-E55A94B7CE48}" dt="2023-06-21T20:07:54.894" v="131"/>
          <ac:spMkLst>
            <pc:docMk/>
            <pc:sldMk cId="2972990346" sldId="264"/>
            <ac:spMk id="53" creationId="{F8260ED5-17F7-4158-B241-D51DD4CF1B7E}"/>
          </ac:spMkLst>
        </pc:spChg>
        <pc:spChg chg="add del">
          <ac:chgData name="Tommaso Sprocati" userId="ee542eccb6201050" providerId="Windows Live" clId="Web-{BD6FEC23-10FF-48A4-8651-E55A94B7CE48}" dt="2023-06-21T20:08:04.863" v="139"/>
          <ac:spMkLst>
            <pc:docMk/>
            <pc:sldMk cId="2972990346" sldId="264"/>
            <ac:spMk id="54" creationId="{3873B707-463F-40B0-8227-E8CC6C67EB25}"/>
          </ac:spMkLst>
        </pc:spChg>
        <pc:spChg chg="add del">
          <ac:chgData name="Tommaso Sprocati" userId="ee542eccb6201050" providerId="Windows Live" clId="Web-{BD6FEC23-10FF-48A4-8651-E55A94B7CE48}" dt="2023-06-21T20:07:57.488" v="133"/>
          <ac:spMkLst>
            <pc:docMk/>
            <pc:sldMk cId="2972990346" sldId="264"/>
            <ac:spMk id="55" creationId="{6753252F-4873-4F63-801D-CC719279A7D5}"/>
          </ac:spMkLst>
        </pc:spChg>
        <pc:spChg chg="add del">
          <ac:chgData name="Tommaso Sprocati" userId="ee542eccb6201050" providerId="Windows Live" clId="Web-{BD6FEC23-10FF-48A4-8651-E55A94B7CE48}" dt="2023-06-21T20:07:57.488" v="133"/>
          <ac:spMkLst>
            <pc:docMk/>
            <pc:sldMk cId="2972990346" sldId="264"/>
            <ac:spMk id="56" creationId="{047C8CCB-F95D-4249-92DD-651249D3535A}"/>
          </ac:spMkLst>
        </pc:spChg>
        <pc:spChg chg="add del">
          <ac:chgData name="Tommaso Sprocati" userId="ee542eccb6201050" providerId="Windows Live" clId="Web-{BD6FEC23-10FF-48A4-8651-E55A94B7CE48}" dt="2023-06-21T20:08:02.410" v="137"/>
          <ac:spMkLst>
            <pc:docMk/>
            <pc:sldMk cId="2972990346" sldId="264"/>
            <ac:spMk id="58" creationId="{0671A8AE-40A1-4631-A6B8-581AFF065482}"/>
          </ac:spMkLst>
        </pc:spChg>
        <pc:spChg chg="add del">
          <ac:chgData name="Tommaso Sprocati" userId="ee542eccb6201050" providerId="Windows Live" clId="Web-{BD6FEC23-10FF-48A4-8651-E55A94B7CE48}" dt="2023-06-21T20:08:02.410" v="137"/>
          <ac:spMkLst>
            <pc:docMk/>
            <pc:sldMk cId="2972990346" sldId="264"/>
            <ac:spMk id="59" creationId="{AB58EF07-17C2-48CF-ABB0-EEF1F17CB8F0}"/>
          </ac:spMkLst>
        </pc:spChg>
        <pc:spChg chg="add del">
          <ac:chgData name="Tommaso Sprocati" userId="ee542eccb6201050" providerId="Windows Live" clId="Web-{BD6FEC23-10FF-48A4-8651-E55A94B7CE48}" dt="2023-06-21T20:08:02.410" v="137"/>
          <ac:spMkLst>
            <pc:docMk/>
            <pc:sldMk cId="2972990346" sldId="264"/>
            <ac:spMk id="60" creationId="{AF2F604E-43BE-4DC3-B983-E071523364F8}"/>
          </ac:spMkLst>
        </pc:spChg>
        <pc:spChg chg="add del">
          <ac:chgData name="Tommaso Sprocati" userId="ee542eccb6201050" providerId="Windows Live" clId="Web-{BD6FEC23-10FF-48A4-8651-E55A94B7CE48}" dt="2023-06-21T20:08:02.410" v="137"/>
          <ac:spMkLst>
            <pc:docMk/>
            <pc:sldMk cId="2972990346" sldId="264"/>
            <ac:spMk id="61" creationId="{08C9B587-E65E-4B52-B37C-ABEBB6E87928}"/>
          </ac:spMkLst>
        </pc:spChg>
        <pc:spChg chg="add del">
          <ac:chgData name="Tommaso Sprocati" userId="ee542eccb6201050" providerId="Windows Live" clId="Web-{BD6FEC23-10FF-48A4-8651-E55A94B7CE48}" dt="2023-06-21T20:08:44.724" v="153"/>
          <ac:spMkLst>
            <pc:docMk/>
            <pc:sldMk cId="2972990346" sldId="264"/>
            <ac:spMk id="62" creationId="{60D05D2D-CB6A-431B-BE4A-2A7FCC9FA23B}"/>
          </ac:spMkLst>
        </pc:spChg>
        <pc:spChg chg="add del">
          <ac:chgData name="Tommaso Sprocati" userId="ee542eccb6201050" providerId="Windows Live" clId="Web-{BD6FEC23-10FF-48A4-8651-E55A94B7CE48}" dt="2023-06-21T20:08:04.863" v="139"/>
          <ac:spMkLst>
            <pc:docMk/>
            <pc:sldMk cId="2972990346" sldId="264"/>
            <ac:spMk id="63" creationId="{50CEED20-A22C-4FC3-BC0E-F4FE53FDEB97}"/>
          </ac:spMkLst>
        </pc:spChg>
        <pc:spChg chg="add del">
          <ac:chgData name="Tommaso Sprocati" userId="ee542eccb6201050" providerId="Windows Live" clId="Web-{BD6FEC23-10FF-48A4-8651-E55A94B7CE48}" dt="2023-06-21T20:08:44.724" v="153"/>
          <ac:spMkLst>
            <pc:docMk/>
            <pc:sldMk cId="2972990346" sldId="264"/>
            <ac:spMk id="65" creationId="{E84CD6E5-269B-4A44-867D-78DBB4DFF778}"/>
          </ac:spMkLst>
        </pc:spChg>
        <pc:spChg chg="add del">
          <ac:chgData name="Tommaso Sprocati" userId="ee542eccb6201050" providerId="Windows Live" clId="Web-{BD6FEC23-10FF-48A4-8651-E55A94B7CE48}" dt="2023-06-21T20:10:15.274" v="162"/>
          <ac:spMkLst>
            <pc:docMk/>
            <pc:sldMk cId="2972990346" sldId="264"/>
            <ac:spMk id="66" creationId="{DF9AD32D-FF05-44F4-BD4D-9CEE89B71EB9}"/>
          </ac:spMkLst>
        </pc:spChg>
        <pc:spChg chg="add del">
          <ac:chgData name="Tommaso Sprocati" userId="ee542eccb6201050" providerId="Windows Live" clId="Web-{BD6FEC23-10FF-48A4-8651-E55A94B7CE48}" dt="2023-06-21T20:08:55.225" v="155"/>
          <ac:spMkLst>
            <pc:docMk/>
            <pc:sldMk cId="2972990346" sldId="264"/>
            <ac:spMk id="67" creationId="{16C5FA50-8D52-4617-AF91-5C7B1C8352F1}"/>
          </ac:spMkLst>
        </pc:spChg>
        <pc:spChg chg="add del">
          <ac:chgData name="Tommaso Sprocati" userId="ee542eccb6201050" providerId="Windows Live" clId="Web-{BD6FEC23-10FF-48A4-8651-E55A94B7CE48}" dt="2023-06-21T20:08:06.910" v="141"/>
          <ac:spMkLst>
            <pc:docMk/>
            <pc:sldMk cId="2972990346" sldId="264"/>
            <ac:spMk id="68" creationId="{643A7A40-1AE6-4218-A8E0-8248174A5377}"/>
          </ac:spMkLst>
        </pc:spChg>
        <pc:spChg chg="add del">
          <ac:chgData name="Tommaso Sprocati" userId="ee542eccb6201050" providerId="Windows Live" clId="Web-{BD6FEC23-10FF-48A4-8651-E55A94B7CE48}" dt="2023-06-21T20:08:06.910" v="141"/>
          <ac:spMkLst>
            <pc:docMk/>
            <pc:sldMk cId="2972990346" sldId="264"/>
            <ac:spMk id="69" creationId="{BD8AB40A-4374-4897-B5EE-9F8913476E47}"/>
          </ac:spMkLst>
        </pc:spChg>
        <pc:spChg chg="add del">
          <ac:chgData name="Tommaso Sprocati" userId="ee542eccb6201050" providerId="Windows Live" clId="Web-{BD6FEC23-10FF-48A4-8651-E55A94B7CE48}" dt="2023-06-21T20:08:55.225" v="155"/>
          <ac:spMkLst>
            <pc:docMk/>
            <pc:sldMk cId="2972990346" sldId="264"/>
            <ac:spMk id="71" creationId="{E223798C-12AD-4B0C-A50C-D676347D67CF}"/>
          </ac:spMkLst>
        </pc:spChg>
        <pc:spChg chg="add">
          <ac:chgData name="Tommaso Sprocati" userId="ee542eccb6201050" providerId="Windows Live" clId="Web-{BD6FEC23-10FF-48A4-8651-E55A94B7CE48}" dt="2023-06-21T20:10:34.400" v="166"/>
          <ac:spMkLst>
            <pc:docMk/>
            <pc:sldMk cId="2972990346" sldId="264"/>
            <ac:spMk id="72" creationId="{6753252F-4873-4F63-801D-CC719279A7D5}"/>
          </ac:spMkLst>
        </pc:spChg>
        <pc:spChg chg="add">
          <ac:chgData name="Tommaso Sprocati" userId="ee542eccb6201050" providerId="Windows Live" clId="Web-{BD6FEC23-10FF-48A4-8651-E55A94B7CE48}" dt="2023-06-21T20:10:34.400" v="166"/>
          <ac:spMkLst>
            <pc:docMk/>
            <pc:sldMk cId="2972990346" sldId="264"/>
            <ac:spMk id="73" creationId="{047C8CCB-F95D-4249-92DD-651249D3535A}"/>
          </ac:spMkLst>
        </pc:spChg>
        <pc:spChg chg="add del">
          <ac:chgData name="Tommaso Sprocati" userId="ee542eccb6201050" providerId="Windows Live" clId="Web-{BD6FEC23-10FF-48A4-8651-E55A94B7CE48}" dt="2023-06-21T20:08:09.879" v="143"/>
          <ac:spMkLst>
            <pc:docMk/>
            <pc:sldMk cId="2972990346" sldId="264"/>
            <ac:spMk id="79" creationId="{50CEED20-A22C-4FC3-BC0E-F4FE53FDEB97}"/>
          </ac:spMkLst>
        </pc:spChg>
        <pc:spChg chg="add del">
          <ac:chgData name="Tommaso Sprocati" userId="ee542eccb6201050" providerId="Windows Live" clId="Web-{BD6FEC23-10FF-48A4-8651-E55A94B7CE48}" dt="2023-06-21T20:08:09.879" v="143"/>
          <ac:spMkLst>
            <pc:docMk/>
            <pc:sldMk cId="2972990346" sldId="264"/>
            <ac:spMk id="83" creationId="{19C9EAEA-39D0-4B0E-A0EB-51E7B26740B1}"/>
          </ac:spMkLst>
        </pc:spChg>
        <pc:spChg chg="add del">
          <ac:chgData name="Tommaso Sprocati" userId="ee542eccb6201050" providerId="Windows Live" clId="Web-{BD6FEC23-10FF-48A4-8651-E55A94B7CE48}" dt="2023-06-21T20:08:09.879" v="143"/>
          <ac:spMkLst>
            <pc:docMk/>
            <pc:sldMk cId="2972990346" sldId="264"/>
            <ac:spMk id="84" creationId="{3873B707-463F-40B0-8227-E8CC6C67EB25}"/>
          </ac:spMkLst>
        </pc:spChg>
        <pc:spChg chg="add del">
          <ac:chgData name="Tommaso Sprocati" userId="ee542eccb6201050" providerId="Windows Live" clId="Web-{BD6FEC23-10FF-48A4-8651-E55A94B7CE48}" dt="2023-06-21T20:08:12.254" v="145"/>
          <ac:spMkLst>
            <pc:docMk/>
            <pc:sldMk cId="2972990346" sldId="264"/>
            <ac:spMk id="86" creationId="{47942995-B07F-4636-9A06-C6A104B260A8}"/>
          </ac:spMkLst>
        </pc:spChg>
        <pc:spChg chg="add del">
          <ac:chgData name="Tommaso Sprocati" userId="ee542eccb6201050" providerId="Windows Live" clId="Web-{BD6FEC23-10FF-48A4-8651-E55A94B7CE48}" dt="2023-06-21T20:08:12.254" v="145"/>
          <ac:spMkLst>
            <pc:docMk/>
            <pc:sldMk cId="2972990346" sldId="264"/>
            <ac:spMk id="90" creationId="{B81933D1-5615-42C7-9C0B-4EB7105CCE2D}"/>
          </ac:spMkLst>
        </pc:spChg>
        <pc:spChg chg="add del">
          <ac:chgData name="Tommaso Sprocati" userId="ee542eccb6201050" providerId="Windows Live" clId="Web-{BD6FEC23-10FF-48A4-8651-E55A94B7CE48}" dt="2023-06-21T20:08:12.254" v="145"/>
          <ac:spMkLst>
            <pc:docMk/>
            <pc:sldMk cId="2972990346" sldId="264"/>
            <ac:spMk id="91" creationId="{19C9EAEA-39D0-4B0E-A0EB-51E7B26740B1}"/>
          </ac:spMkLst>
        </pc:spChg>
        <pc:grpChg chg="del">
          <ac:chgData name="Tommaso Sprocati" userId="ee542eccb6201050" providerId="Windows Live" clId="Web-{BD6FEC23-10FF-48A4-8651-E55A94B7CE48}" dt="2023-06-21T20:07:19.690" v="125"/>
          <ac:grpSpMkLst>
            <pc:docMk/>
            <pc:sldMk cId="2972990346" sldId="264"/>
            <ac:grpSpMk id="13" creationId="{7CF625D3-71A3-4F30-A096-8EF334E959D0}"/>
          </ac:grpSpMkLst>
        </pc:grpChg>
        <pc:grpChg chg="del">
          <ac:chgData name="Tommaso Sprocati" userId="ee542eccb6201050" providerId="Windows Live" clId="Web-{BD6FEC23-10FF-48A4-8651-E55A94B7CE48}" dt="2023-06-21T20:07:19.690" v="125"/>
          <ac:grpSpMkLst>
            <pc:docMk/>
            <pc:sldMk cId="2972990346" sldId="264"/>
            <ac:grpSpMk id="21" creationId="{AF9AF3F3-CE0C-4125-BDD7-346487FA0B40}"/>
          </ac:grpSpMkLst>
        </pc:grpChg>
        <pc:grpChg chg="add del">
          <ac:chgData name="Tommaso Sprocati" userId="ee542eccb6201050" providerId="Windows Live" clId="Web-{BD6FEC23-10FF-48A4-8651-E55A94B7CE48}" dt="2023-06-21T20:08:04.863" v="139"/>
          <ac:grpSpMkLst>
            <pc:docMk/>
            <pc:sldMk cId="2972990346" sldId="264"/>
            <ac:grpSpMk id="64" creationId="{032D8612-31EB-44CF-A1D0-14FD4C705424}"/>
          </ac:grpSpMkLst>
        </pc:grpChg>
        <pc:grpChg chg="add del">
          <ac:chgData name="Tommaso Sprocati" userId="ee542eccb6201050" providerId="Windows Live" clId="Web-{BD6FEC23-10FF-48A4-8651-E55A94B7CE48}" dt="2023-06-21T20:08:06.910" v="141"/>
          <ac:grpSpMkLst>
            <pc:docMk/>
            <pc:sldMk cId="2972990346" sldId="264"/>
            <ac:grpSpMk id="70" creationId="{2783379C-045E-4010-ABDC-A270A0AA1068}"/>
          </ac:grpSpMkLst>
        </pc:grpChg>
        <pc:grpChg chg="add del">
          <ac:chgData name="Tommaso Sprocati" userId="ee542eccb6201050" providerId="Windows Live" clId="Web-{BD6FEC23-10FF-48A4-8651-E55A94B7CE48}" dt="2023-06-21T20:08:06.910" v="141"/>
          <ac:grpSpMkLst>
            <pc:docMk/>
            <pc:sldMk cId="2972990346" sldId="264"/>
            <ac:grpSpMk id="74" creationId="{F5FDDF18-F156-4D2D-82C6-F55008E338B5}"/>
          </ac:grpSpMkLst>
        </pc:grpChg>
        <pc:grpChg chg="add del">
          <ac:chgData name="Tommaso Sprocati" userId="ee542eccb6201050" providerId="Windows Live" clId="Web-{BD6FEC23-10FF-48A4-8651-E55A94B7CE48}" dt="2023-06-21T20:08:09.879" v="143"/>
          <ac:grpSpMkLst>
            <pc:docMk/>
            <pc:sldMk cId="2972990346" sldId="264"/>
            <ac:grpSpMk id="80" creationId="{032D8612-31EB-44CF-A1D0-14FD4C705424}"/>
          </ac:grpSpMkLst>
        </pc:grpChg>
        <pc:grpChg chg="add del">
          <ac:chgData name="Tommaso Sprocati" userId="ee542eccb6201050" providerId="Windows Live" clId="Web-{BD6FEC23-10FF-48A4-8651-E55A94B7CE48}" dt="2023-06-21T20:08:12.254" v="145"/>
          <ac:grpSpMkLst>
            <pc:docMk/>
            <pc:sldMk cId="2972990346" sldId="264"/>
            <ac:grpSpMk id="87" creationId="{032D8612-31EB-44CF-A1D0-14FD4C705424}"/>
          </ac:grpSpMkLst>
        </pc:grpChg>
        <pc:graphicFrameChg chg="del">
          <ac:chgData name="Tommaso Sprocati" userId="ee542eccb6201050" providerId="Windows Live" clId="Web-{BD6FEC23-10FF-48A4-8651-E55A94B7CE48}" dt="2023-06-21T20:06:25.360" v="118"/>
          <ac:graphicFrameMkLst>
            <pc:docMk/>
            <pc:sldMk cId="2972990346" sldId="264"/>
            <ac:graphicFrameMk id="5" creationId="{8E8211AC-CF0D-5CC1-AC8A-366183DE2E96}"/>
          </ac:graphicFrameMkLst>
        </pc:graphicFrameChg>
        <pc:picChg chg="add del mod">
          <ac:chgData name="Tommaso Sprocati" userId="ee542eccb6201050" providerId="Windows Live" clId="Web-{BD6FEC23-10FF-48A4-8651-E55A94B7CE48}" dt="2023-06-21T20:09:36.710" v="158"/>
          <ac:picMkLst>
            <pc:docMk/>
            <pc:sldMk cId="2972990346" sldId="264"/>
            <ac:picMk id="20" creationId="{87AAAA83-EA5D-83FB-FB2C-10440B1EF0D7}"/>
          </ac:picMkLst>
        </pc:picChg>
        <pc:picChg chg="add mod">
          <ac:chgData name="Tommaso Sprocati" userId="ee542eccb6201050" providerId="Windows Live" clId="Web-{BD6FEC23-10FF-48A4-8651-E55A94B7CE48}" dt="2023-06-21T20:16:41.475" v="181" actId="1076"/>
          <ac:picMkLst>
            <pc:docMk/>
            <pc:sldMk cId="2972990346" sldId="264"/>
            <ac:picMk id="35" creationId="{BA8F9223-4FAB-A066-18BA-C21E32D081E4}"/>
          </ac:picMkLst>
        </pc:picChg>
        <pc:picChg chg="add del">
          <ac:chgData name="Tommaso Sprocati" userId="ee542eccb6201050" providerId="Windows Live" clId="Web-{BD6FEC23-10FF-48A4-8651-E55A94B7CE48}" dt="2023-06-21T20:10:18.868" v="164"/>
          <ac:picMkLst>
            <pc:docMk/>
            <pc:sldMk cId="2972990346" sldId="264"/>
            <ac:picMk id="36" creationId="{ECDB98DE-AD81-5BD7-DD67-CEFD3E3EF30C}"/>
          </ac:picMkLst>
        </pc:picChg>
        <pc:cxnChg chg="add del">
          <ac:chgData name="Tommaso Sprocati" userId="ee542eccb6201050" providerId="Windows Live" clId="Web-{BD6FEC23-10FF-48A4-8651-E55A94B7CE48}" dt="2023-06-21T20:08:37.693" v="151"/>
          <ac:cxnSpMkLst>
            <pc:docMk/>
            <pc:sldMk cId="2972990346" sldId="264"/>
            <ac:cxnSpMk id="50" creationId="{AA2EAA10-076F-46BD-8F0F-B9A2FB77A85C}"/>
          </ac:cxnSpMkLst>
        </pc:cxnChg>
        <pc:cxnChg chg="add del">
          <ac:chgData name="Tommaso Sprocati" userId="ee542eccb6201050" providerId="Windows Live" clId="Web-{BD6FEC23-10FF-48A4-8651-E55A94B7CE48}" dt="2023-06-21T20:08:37.693" v="151"/>
          <ac:cxnSpMkLst>
            <pc:docMk/>
            <pc:sldMk cId="2972990346" sldId="264"/>
            <ac:cxnSpMk id="57" creationId="{D891E407-403B-4764-86C9-33A56D3BCAA3}"/>
          </ac:cxnSpMkLst>
        </pc:cxnChg>
      </pc:sldChg>
    </pc:docChg>
  </pc:docChgLst>
  <pc:docChgLst>
    <pc:chgData name="Tommaso Sprocati" userId="ee542eccb6201050" providerId="Windows Live" clId="Web-{D03E83A4-91F7-420D-B34A-8168E498E88D}"/>
    <pc:docChg chg="addSld delSld modSld sldOrd">
      <pc:chgData name="Tommaso Sprocati" userId="ee542eccb6201050" providerId="Windows Live" clId="Web-{D03E83A4-91F7-420D-B34A-8168E498E88D}" dt="2023-06-22T09:38:07.541" v="11"/>
      <pc:docMkLst>
        <pc:docMk/>
      </pc:docMkLst>
      <pc:sldChg chg="del ord">
        <pc:chgData name="Tommaso Sprocati" userId="ee542eccb6201050" providerId="Windows Live" clId="Web-{D03E83A4-91F7-420D-B34A-8168E498E88D}" dt="2023-06-22T09:38:07.541" v="11"/>
        <pc:sldMkLst>
          <pc:docMk/>
          <pc:sldMk cId="2972990346" sldId="264"/>
        </pc:sldMkLst>
      </pc:sldChg>
      <pc:sldChg chg="addSp delSp modSp new modTransition">
        <pc:chgData name="Tommaso Sprocati" userId="ee542eccb6201050" providerId="Windows Live" clId="Web-{D03E83A4-91F7-420D-B34A-8168E498E88D}" dt="2023-06-22T09:37:31.758" v="10"/>
        <pc:sldMkLst>
          <pc:docMk/>
          <pc:sldMk cId="1774839589" sldId="265"/>
        </pc:sldMkLst>
        <pc:spChg chg="del">
          <ac:chgData name="Tommaso Sprocati" userId="ee542eccb6201050" providerId="Windows Live" clId="Web-{D03E83A4-91F7-420D-B34A-8168E498E88D}" dt="2023-06-22T09:35:38.064" v="1"/>
          <ac:spMkLst>
            <pc:docMk/>
            <pc:sldMk cId="1774839589" sldId="265"/>
            <ac:spMk id="2" creationId="{5571BE62-01CD-506B-7157-A2EEA9EBC2D0}"/>
          </ac:spMkLst>
        </pc:spChg>
        <pc:spChg chg="del">
          <ac:chgData name="Tommaso Sprocati" userId="ee542eccb6201050" providerId="Windows Live" clId="Web-{D03E83A4-91F7-420D-B34A-8168E498E88D}" dt="2023-06-22T09:35:40.002" v="2"/>
          <ac:spMkLst>
            <pc:docMk/>
            <pc:sldMk cId="1774839589" sldId="265"/>
            <ac:spMk id="3" creationId="{1DD0F622-5961-B5E1-7D85-FF76109FFC70}"/>
          </ac:spMkLst>
        </pc:spChg>
        <pc:spChg chg="add mod ord">
          <ac:chgData name="Tommaso Sprocati" userId="ee542eccb6201050" providerId="Windows Live" clId="Web-{D03E83A4-91F7-420D-B34A-8168E498E88D}" dt="2023-06-22T09:36:27.770" v="6"/>
          <ac:spMkLst>
            <pc:docMk/>
            <pc:sldMk cId="1774839589" sldId="265"/>
            <ac:spMk id="5" creationId="{185CD202-8969-011A-87D8-08E3C83B4BD1}"/>
          </ac:spMkLst>
        </pc:spChg>
        <pc:spChg chg="add">
          <ac:chgData name="Tommaso Sprocati" userId="ee542eccb6201050" providerId="Windows Live" clId="Web-{D03E83A4-91F7-420D-B34A-8168E498E88D}" dt="2023-06-22T09:36:07.175" v="5"/>
          <ac:spMkLst>
            <pc:docMk/>
            <pc:sldMk cId="1774839589" sldId="265"/>
            <ac:spMk id="9" creationId="{366E2D93-017C-AE92-679E-ACA06D0DB13C}"/>
          </ac:spMkLst>
        </pc:spChg>
        <pc:picChg chg="add">
          <ac:chgData name="Tommaso Sprocati" userId="ee542eccb6201050" providerId="Windows Live" clId="Web-{D03E83A4-91F7-420D-B34A-8168E498E88D}" dt="2023-06-22T09:35:54.284" v="4"/>
          <ac:picMkLst>
            <pc:docMk/>
            <pc:sldMk cId="1774839589" sldId="265"/>
            <ac:picMk id="7" creationId="{5DA64D96-D82A-1DDE-5A0D-6C1451F95B72}"/>
          </ac:picMkLst>
        </pc:picChg>
      </pc:sldChg>
    </pc:docChg>
  </pc:docChgLst>
  <pc:docChgLst>
    <pc:chgData name="Alessandro Sironi" userId="25d0c03d1cf60993" providerId="LiveId" clId="{CE4B2AE5-29F8-8147-94D3-6CDBAE3C269E}"/>
    <pc:docChg chg="undo custSel addSld delSld modSld sldOrd">
      <pc:chgData name="Alessandro Sironi" userId="25d0c03d1cf60993" providerId="LiveId" clId="{CE4B2AE5-29F8-8147-94D3-6CDBAE3C269E}" dt="2023-06-27T12:25:20.597" v="736"/>
      <pc:docMkLst>
        <pc:docMk/>
      </pc:docMkLst>
      <pc:sldChg chg="addSp delSp modSp mod modTransition setBg setClrOvrMap">
        <pc:chgData name="Alessandro Sironi" userId="25d0c03d1cf60993" providerId="LiveId" clId="{CE4B2AE5-29F8-8147-94D3-6CDBAE3C269E}" dt="2023-06-22T13:11:36.449" v="635"/>
        <pc:sldMkLst>
          <pc:docMk/>
          <pc:sldMk cId="1127344353" sldId="256"/>
        </pc:sldMkLst>
        <pc:spChg chg="mod">
          <ac:chgData name="Alessandro Sironi" userId="25d0c03d1cf60993" providerId="LiveId" clId="{CE4B2AE5-29F8-8147-94D3-6CDBAE3C269E}" dt="2023-06-21T09:17:15.347" v="4" actId="26606"/>
          <ac:spMkLst>
            <pc:docMk/>
            <pc:sldMk cId="1127344353" sldId="256"/>
            <ac:spMk id="2" creationId="{04A29618-DFF5-963F-1862-1A6BB24CB56B}"/>
          </ac:spMkLst>
        </pc:spChg>
        <pc:spChg chg="mod">
          <ac:chgData name="Alessandro Sironi" userId="25d0c03d1cf60993" providerId="LiveId" clId="{CE4B2AE5-29F8-8147-94D3-6CDBAE3C269E}" dt="2023-06-21T09:17:15.347" v="4" actId="26606"/>
          <ac:spMkLst>
            <pc:docMk/>
            <pc:sldMk cId="1127344353" sldId="256"/>
            <ac:spMk id="3" creationId="{5B056524-7594-1B70-A147-8273926A4014}"/>
          </ac:spMkLst>
        </pc:spChg>
        <pc:spChg chg="add del mod">
          <ac:chgData name="Alessandro Sironi" userId="25d0c03d1cf60993" providerId="LiveId" clId="{CE4B2AE5-29F8-8147-94D3-6CDBAE3C269E}" dt="2023-06-21T09:17:29.669" v="9"/>
          <ac:spMkLst>
            <pc:docMk/>
            <pc:sldMk cId="1127344353" sldId="256"/>
            <ac:spMk id="7" creationId="{4A41B604-547C-CE67-417F-D6446B322332}"/>
          </ac:spMkLst>
        </pc:spChg>
        <pc:spChg chg="add">
          <ac:chgData name="Alessandro Sironi" userId="25d0c03d1cf60993" providerId="LiveId" clId="{CE4B2AE5-29F8-8147-94D3-6CDBAE3C269E}" dt="2023-06-21T09:17:15.347" v="4" actId="26606"/>
          <ac:spMkLst>
            <pc:docMk/>
            <pc:sldMk cId="1127344353" sldId="256"/>
            <ac:spMk id="11" creationId="{0671A8AE-40A1-4631-A6B8-581AFF065482}"/>
          </ac:spMkLst>
        </pc:spChg>
        <pc:spChg chg="add">
          <ac:chgData name="Alessandro Sironi" userId="25d0c03d1cf60993" providerId="LiveId" clId="{CE4B2AE5-29F8-8147-94D3-6CDBAE3C269E}" dt="2023-06-21T09:17:15.347" v="4" actId="26606"/>
          <ac:spMkLst>
            <pc:docMk/>
            <pc:sldMk cId="1127344353" sldId="256"/>
            <ac:spMk id="13" creationId="{AB58EF07-17C2-48CF-ABB0-EEF1F17CB8F0}"/>
          </ac:spMkLst>
        </pc:spChg>
        <pc:spChg chg="add">
          <ac:chgData name="Alessandro Sironi" userId="25d0c03d1cf60993" providerId="LiveId" clId="{CE4B2AE5-29F8-8147-94D3-6CDBAE3C269E}" dt="2023-06-21T09:17:15.347" v="4" actId="26606"/>
          <ac:spMkLst>
            <pc:docMk/>
            <pc:sldMk cId="1127344353" sldId="256"/>
            <ac:spMk id="15" creationId="{AF2F604E-43BE-4DC3-B983-E071523364F8}"/>
          </ac:spMkLst>
        </pc:spChg>
        <pc:spChg chg="add">
          <ac:chgData name="Alessandro Sironi" userId="25d0c03d1cf60993" providerId="LiveId" clId="{CE4B2AE5-29F8-8147-94D3-6CDBAE3C269E}" dt="2023-06-21T09:17:15.347" v="4" actId="26606"/>
          <ac:spMkLst>
            <pc:docMk/>
            <pc:sldMk cId="1127344353" sldId="256"/>
            <ac:spMk id="17" creationId="{08C9B587-E65E-4B52-B37C-ABEBB6E87928}"/>
          </ac:spMkLst>
        </pc:spChg>
        <pc:picChg chg="add mod ord">
          <ac:chgData name="Alessandro Sironi" userId="25d0c03d1cf60993" providerId="LiveId" clId="{CE4B2AE5-29F8-8147-94D3-6CDBAE3C269E}" dt="2023-06-21T09:17:15.347" v="4" actId="26606"/>
          <ac:picMkLst>
            <pc:docMk/>
            <pc:sldMk cId="1127344353" sldId="256"/>
            <ac:picMk id="6" creationId="{6CD14A2C-97CA-E0BE-5522-A08D330BB3E5}"/>
          </ac:picMkLst>
        </pc:picChg>
      </pc:sldChg>
      <pc:sldChg chg="addSp delSp modSp new mod modTransition setBg">
        <pc:chgData name="Alessandro Sironi" userId="25d0c03d1cf60993" providerId="LiveId" clId="{CE4B2AE5-29F8-8147-94D3-6CDBAE3C269E}" dt="2023-06-22T13:11:36.449" v="635"/>
        <pc:sldMkLst>
          <pc:docMk/>
          <pc:sldMk cId="2286604492" sldId="257"/>
        </pc:sldMkLst>
        <pc:spChg chg="mod">
          <ac:chgData name="Alessandro Sironi" userId="25d0c03d1cf60993" providerId="LiveId" clId="{CE4B2AE5-29F8-8147-94D3-6CDBAE3C269E}" dt="2023-06-21T10:18:14.039" v="191" actId="26606"/>
          <ac:spMkLst>
            <pc:docMk/>
            <pc:sldMk cId="2286604492" sldId="257"/>
            <ac:spMk id="2" creationId="{A02DFE0C-8A69-A3BE-1125-10FB4E26C242}"/>
          </ac:spMkLst>
        </pc:spChg>
        <pc:spChg chg="del mod">
          <ac:chgData name="Alessandro Sironi" userId="25d0c03d1cf60993" providerId="LiveId" clId="{CE4B2AE5-29F8-8147-94D3-6CDBAE3C269E}" dt="2023-06-21T10:18:14.039" v="191" actId="26606"/>
          <ac:spMkLst>
            <pc:docMk/>
            <pc:sldMk cId="2286604492" sldId="257"/>
            <ac:spMk id="3" creationId="{DB9C97A9-D121-0A51-75DD-9B05A307D69E}"/>
          </ac:spMkLst>
        </pc:spChg>
        <pc:spChg chg="add">
          <ac:chgData name="Alessandro Sironi" userId="25d0c03d1cf60993" providerId="LiveId" clId="{CE4B2AE5-29F8-8147-94D3-6CDBAE3C269E}" dt="2023-06-21T10:18:14.039" v="191" actId="26606"/>
          <ac:spMkLst>
            <pc:docMk/>
            <pc:sldMk cId="2286604492" sldId="257"/>
            <ac:spMk id="9" creationId="{0C541B88-1AE9-40C3-AFD5-967787C1979F}"/>
          </ac:spMkLst>
        </pc:spChg>
        <pc:spChg chg="add">
          <ac:chgData name="Alessandro Sironi" userId="25d0c03d1cf60993" providerId="LiveId" clId="{CE4B2AE5-29F8-8147-94D3-6CDBAE3C269E}" dt="2023-06-21T10:18:14.039" v="191" actId="26606"/>
          <ac:spMkLst>
            <pc:docMk/>
            <pc:sldMk cId="2286604492" sldId="257"/>
            <ac:spMk id="11" creationId="{E5F17139-31EE-46AC-B04F-DBBD852DD6CB}"/>
          </ac:spMkLst>
        </pc:spChg>
        <pc:spChg chg="add">
          <ac:chgData name="Alessandro Sironi" userId="25d0c03d1cf60993" providerId="LiveId" clId="{CE4B2AE5-29F8-8147-94D3-6CDBAE3C269E}" dt="2023-06-21T10:18:14.039" v="191" actId="26606"/>
          <ac:spMkLst>
            <pc:docMk/>
            <pc:sldMk cId="2286604492" sldId="257"/>
            <ac:spMk id="17" creationId="{89D16701-DA76-4F72-BB63-E2C3FFBDFE0F}"/>
          </ac:spMkLst>
        </pc:spChg>
        <pc:spChg chg="add">
          <ac:chgData name="Alessandro Sironi" userId="25d0c03d1cf60993" providerId="LiveId" clId="{CE4B2AE5-29F8-8147-94D3-6CDBAE3C269E}" dt="2023-06-21T10:18:14.039" v="191" actId="26606"/>
          <ac:spMkLst>
            <pc:docMk/>
            <pc:sldMk cId="2286604492" sldId="257"/>
            <ac:spMk id="19" creationId="{1CC28BE1-9DC6-43FE-9582-39F091098D77}"/>
          </ac:spMkLst>
        </pc:spChg>
        <pc:grpChg chg="add">
          <ac:chgData name="Alessandro Sironi" userId="25d0c03d1cf60993" providerId="LiveId" clId="{CE4B2AE5-29F8-8147-94D3-6CDBAE3C269E}" dt="2023-06-21T10:18:14.039" v="191" actId="26606"/>
          <ac:grpSpMkLst>
            <pc:docMk/>
            <pc:sldMk cId="2286604492" sldId="257"/>
            <ac:grpSpMk id="13" creationId="{7CF625D3-71A3-4F30-A096-8EF334E959D0}"/>
          </ac:grpSpMkLst>
        </pc:grpChg>
        <pc:grpChg chg="add">
          <ac:chgData name="Alessandro Sironi" userId="25d0c03d1cf60993" providerId="LiveId" clId="{CE4B2AE5-29F8-8147-94D3-6CDBAE3C269E}" dt="2023-06-21T10:18:14.039" v="191" actId="26606"/>
          <ac:grpSpMkLst>
            <pc:docMk/>
            <pc:sldMk cId="2286604492" sldId="257"/>
            <ac:grpSpMk id="21" creationId="{AF9AF3F3-CE0C-4125-BDD7-346487FA0B40}"/>
          </ac:grpSpMkLst>
        </pc:grpChg>
        <pc:graphicFrameChg chg="add mod">
          <ac:chgData name="Alessandro Sironi" userId="25d0c03d1cf60993" providerId="LiveId" clId="{CE4B2AE5-29F8-8147-94D3-6CDBAE3C269E}" dt="2023-06-21T10:18:45.245" v="192" actId="20577"/>
          <ac:graphicFrameMkLst>
            <pc:docMk/>
            <pc:sldMk cId="2286604492" sldId="257"/>
            <ac:graphicFrameMk id="5" creationId="{1755E754-F215-1326-340A-E6A7CA631B08}"/>
          </ac:graphicFrameMkLst>
        </pc:graphicFrameChg>
      </pc:sldChg>
      <pc:sldChg chg="new del">
        <pc:chgData name="Alessandro Sironi" userId="25d0c03d1cf60993" providerId="LiveId" clId="{CE4B2AE5-29F8-8147-94D3-6CDBAE3C269E}" dt="2023-06-21T09:17:25.197" v="6" actId="680"/>
        <pc:sldMkLst>
          <pc:docMk/>
          <pc:sldMk cId="3287892571" sldId="257"/>
        </pc:sldMkLst>
      </pc:sldChg>
      <pc:sldChg chg="addSp delSp modSp new mod modTransition setBg">
        <pc:chgData name="Alessandro Sironi" userId="25d0c03d1cf60993" providerId="LiveId" clId="{CE4B2AE5-29F8-8147-94D3-6CDBAE3C269E}" dt="2023-06-22T13:11:36.449" v="635"/>
        <pc:sldMkLst>
          <pc:docMk/>
          <pc:sldMk cId="199436637" sldId="258"/>
        </pc:sldMkLst>
        <pc:spChg chg="mod">
          <ac:chgData name="Alessandro Sironi" userId="25d0c03d1cf60993" providerId="LiveId" clId="{CE4B2AE5-29F8-8147-94D3-6CDBAE3C269E}" dt="2023-06-21T10:31:29.677" v="410" actId="26606"/>
          <ac:spMkLst>
            <pc:docMk/>
            <pc:sldMk cId="199436637" sldId="258"/>
            <ac:spMk id="2" creationId="{BE888B85-CE78-C8DE-41EC-ECF10968A9E1}"/>
          </ac:spMkLst>
        </pc:spChg>
        <pc:spChg chg="del mod">
          <ac:chgData name="Alessandro Sironi" userId="25d0c03d1cf60993" providerId="LiveId" clId="{CE4B2AE5-29F8-8147-94D3-6CDBAE3C269E}" dt="2023-06-21T10:31:29.677" v="410" actId="26606"/>
          <ac:spMkLst>
            <pc:docMk/>
            <pc:sldMk cId="199436637" sldId="258"/>
            <ac:spMk id="3" creationId="{E27F7F12-667D-DA35-F4E1-30261310B2D9}"/>
          </ac:spMkLst>
        </pc:spChg>
        <pc:spChg chg="add del">
          <ac:chgData name="Alessandro Sironi" userId="25d0c03d1cf60993" providerId="LiveId" clId="{CE4B2AE5-29F8-8147-94D3-6CDBAE3C269E}" dt="2023-06-21T10:31:23.405" v="409" actId="26606"/>
          <ac:spMkLst>
            <pc:docMk/>
            <pc:sldMk cId="199436637" sldId="258"/>
            <ac:spMk id="8" creationId="{5A0118C5-4F8D-4CF4-BADD-53FEACC6C42A}"/>
          </ac:spMkLst>
        </pc:spChg>
        <pc:spChg chg="add">
          <ac:chgData name="Alessandro Sironi" userId="25d0c03d1cf60993" providerId="LiveId" clId="{CE4B2AE5-29F8-8147-94D3-6CDBAE3C269E}" dt="2023-06-21T10:31:29.677" v="410" actId="26606"/>
          <ac:spMkLst>
            <pc:docMk/>
            <pc:sldMk cId="199436637" sldId="258"/>
            <ac:spMk id="9" creationId="{0C541B88-1AE9-40C3-AFD5-967787C1979F}"/>
          </ac:spMkLst>
        </pc:spChg>
        <pc:spChg chg="add del">
          <ac:chgData name="Alessandro Sironi" userId="25d0c03d1cf60993" providerId="LiveId" clId="{CE4B2AE5-29F8-8147-94D3-6CDBAE3C269E}" dt="2023-06-21T10:31:23.405" v="409" actId="26606"/>
          <ac:spMkLst>
            <pc:docMk/>
            <pc:sldMk cId="199436637" sldId="258"/>
            <ac:spMk id="10" creationId="{A99050EE-26AF-4253-BD50-F0FCD965A8F6}"/>
          </ac:spMkLst>
        </pc:spChg>
        <pc:spChg chg="add">
          <ac:chgData name="Alessandro Sironi" userId="25d0c03d1cf60993" providerId="LiveId" clId="{CE4B2AE5-29F8-8147-94D3-6CDBAE3C269E}" dt="2023-06-21T10:31:29.677" v="410" actId="26606"/>
          <ac:spMkLst>
            <pc:docMk/>
            <pc:sldMk cId="199436637" sldId="258"/>
            <ac:spMk id="11" creationId="{E5F17139-31EE-46AC-B04F-DBBD852DD6CB}"/>
          </ac:spMkLst>
        </pc:spChg>
        <pc:spChg chg="add del">
          <ac:chgData name="Alessandro Sironi" userId="25d0c03d1cf60993" providerId="LiveId" clId="{CE4B2AE5-29F8-8147-94D3-6CDBAE3C269E}" dt="2023-06-21T10:31:23.405" v="409" actId="26606"/>
          <ac:spMkLst>
            <pc:docMk/>
            <pc:sldMk cId="199436637" sldId="258"/>
            <ac:spMk id="16" creationId="{D0C78466-EB6E-45A0-99A6-A00789ACD90A}"/>
          </ac:spMkLst>
        </pc:spChg>
        <pc:spChg chg="add">
          <ac:chgData name="Alessandro Sironi" userId="25d0c03d1cf60993" providerId="LiveId" clId="{CE4B2AE5-29F8-8147-94D3-6CDBAE3C269E}" dt="2023-06-21T10:31:29.677" v="410" actId="26606"/>
          <ac:spMkLst>
            <pc:docMk/>
            <pc:sldMk cId="199436637" sldId="258"/>
            <ac:spMk id="17" creationId="{89D16701-DA76-4F72-BB63-E2C3FFBDFE0F}"/>
          </ac:spMkLst>
        </pc:spChg>
        <pc:spChg chg="add del">
          <ac:chgData name="Alessandro Sironi" userId="25d0c03d1cf60993" providerId="LiveId" clId="{CE4B2AE5-29F8-8147-94D3-6CDBAE3C269E}" dt="2023-06-21T10:31:23.405" v="409" actId="26606"/>
          <ac:spMkLst>
            <pc:docMk/>
            <pc:sldMk cId="199436637" sldId="258"/>
            <ac:spMk id="18" creationId="{E99F76E4-5DFD-4DBE-B042-66FBCD1182C9}"/>
          </ac:spMkLst>
        </pc:spChg>
        <pc:spChg chg="add">
          <ac:chgData name="Alessandro Sironi" userId="25d0c03d1cf60993" providerId="LiveId" clId="{CE4B2AE5-29F8-8147-94D3-6CDBAE3C269E}" dt="2023-06-21T10:31:29.677" v="410" actId="26606"/>
          <ac:spMkLst>
            <pc:docMk/>
            <pc:sldMk cId="199436637" sldId="258"/>
            <ac:spMk id="19" creationId="{1CC28BE1-9DC6-43FE-9582-39F091098D77}"/>
          </ac:spMkLst>
        </pc:spChg>
        <pc:grpChg chg="add">
          <ac:chgData name="Alessandro Sironi" userId="25d0c03d1cf60993" providerId="LiveId" clId="{CE4B2AE5-29F8-8147-94D3-6CDBAE3C269E}" dt="2023-06-21T10:31:29.677" v="410" actId="26606"/>
          <ac:grpSpMkLst>
            <pc:docMk/>
            <pc:sldMk cId="199436637" sldId="258"/>
            <ac:grpSpMk id="6" creationId="{7CF625D3-71A3-4F30-A096-8EF334E959D0}"/>
          </ac:grpSpMkLst>
        </pc:grpChg>
        <pc:grpChg chg="add del">
          <ac:chgData name="Alessandro Sironi" userId="25d0c03d1cf60993" providerId="LiveId" clId="{CE4B2AE5-29F8-8147-94D3-6CDBAE3C269E}" dt="2023-06-21T10:31:23.405" v="409" actId="26606"/>
          <ac:grpSpMkLst>
            <pc:docMk/>
            <pc:sldMk cId="199436637" sldId="258"/>
            <ac:grpSpMk id="12" creationId="{00E015F5-1A99-4E40-BC3D-7707802996B5}"/>
          </ac:grpSpMkLst>
        </pc:grpChg>
        <pc:grpChg chg="add del">
          <ac:chgData name="Alessandro Sironi" userId="25d0c03d1cf60993" providerId="LiveId" clId="{CE4B2AE5-29F8-8147-94D3-6CDBAE3C269E}" dt="2023-06-21T10:31:23.405" v="409" actId="26606"/>
          <ac:grpSpMkLst>
            <pc:docMk/>
            <pc:sldMk cId="199436637" sldId="258"/>
            <ac:grpSpMk id="20" creationId="{5468B3A9-705E-43C3-A742-0619B0D8F2EE}"/>
          </ac:grpSpMkLst>
        </pc:grpChg>
        <pc:grpChg chg="add">
          <ac:chgData name="Alessandro Sironi" userId="25d0c03d1cf60993" providerId="LiveId" clId="{CE4B2AE5-29F8-8147-94D3-6CDBAE3C269E}" dt="2023-06-21T10:31:29.677" v="410" actId="26606"/>
          <ac:grpSpMkLst>
            <pc:docMk/>
            <pc:sldMk cId="199436637" sldId="258"/>
            <ac:grpSpMk id="190" creationId="{AF9AF3F3-CE0C-4125-BDD7-346487FA0B40}"/>
          </ac:grpSpMkLst>
        </pc:grpChg>
        <pc:grpChg chg="add del">
          <ac:chgData name="Alessandro Sironi" userId="25d0c03d1cf60993" providerId="LiveId" clId="{CE4B2AE5-29F8-8147-94D3-6CDBAE3C269E}" dt="2023-06-21T10:31:23.405" v="409" actId="26606"/>
          <ac:grpSpMkLst>
            <pc:docMk/>
            <pc:sldMk cId="199436637" sldId="258"/>
            <ac:grpSpMk id="191" creationId="{773717CC-ECEE-4ABF-BA61-C59F46801775}"/>
          </ac:grpSpMkLst>
        </pc:grpChg>
        <pc:graphicFrameChg chg="add mod">
          <ac:chgData name="Alessandro Sironi" userId="25d0c03d1cf60993" providerId="LiveId" clId="{CE4B2AE5-29F8-8147-94D3-6CDBAE3C269E}" dt="2023-06-21T10:35:33.793" v="439" actId="20577"/>
          <ac:graphicFrameMkLst>
            <pc:docMk/>
            <pc:sldMk cId="199436637" sldId="258"/>
            <ac:graphicFrameMk id="5" creationId="{566C6286-4FFA-8DC2-DAF2-9C30821B4A8A}"/>
          </ac:graphicFrameMkLst>
        </pc:graphicFrameChg>
      </pc:sldChg>
      <pc:sldChg chg="addSp delSp modSp new del mod">
        <pc:chgData name="Alessandro Sironi" userId="25d0c03d1cf60993" providerId="LiveId" clId="{CE4B2AE5-29F8-8147-94D3-6CDBAE3C269E}" dt="2023-06-21T10:41:31.989" v="499" actId="2696"/>
        <pc:sldMkLst>
          <pc:docMk/>
          <pc:sldMk cId="2885844990" sldId="259"/>
        </pc:sldMkLst>
        <pc:spChg chg="mod">
          <ac:chgData name="Alessandro Sironi" userId="25d0c03d1cf60993" providerId="LiveId" clId="{CE4B2AE5-29F8-8147-94D3-6CDBAE3C269E}" dt="2023-06-21T10:36:55.217" v="460" actId="20577"/>
          <ac:spMkLst>
            <pc:docMk/>
            <pc:sldMk cId="2885844990" sldId="259"/>
            <ac:spMk id="2" creationId="{8E6648A0-C5FF-F0B3-7DBF-C0F43960BC81}"/>
          </ac:spMkLst>
        </pc:spChg>
        <pc:spChg chg="del">
          <ac:chgData name="Alessandro Sironi" userId="25d0c03d1cf60993" providerId="LiveId" clId="{CE4B2AE5-29F8-8147-94D3-6CDBAE3C269E}" dt="2023-06-21T10:37:22.177" v="461"/>
          <ac:spMkLst>
            <pc:docMk/>
            <pc:sldMk cId="2885844990" sldId="259"/>
            <ac:spMk id="3" creationId="{BB1E7744-8C36-FC7D-A865-C493F0D5AE9C}"/>
          </ac:spMkLst>
        </pc:spChg>
        <pc:spChg chg="add mod">
          <ac:chgData name="Alessandro Sironi" userId="25d0c03d1cf60993" providerId="LiveId" clId="{CE4B2AE5-29F8-8147-94D3-6CDBAE3C269E}" dt="2023-06-21T10:39:59.510" v="465" actId="21"/>
          <ac:spMkLst>
            <pc:docMk/>
            <pc:sldMk cId="2885844990" sldId="259"/>
            <ac:spMk id="7" creationId="{C7FF4B41-EE96-D6CE-386F-82D11E1A82DE}"/>
          </ac:spMkLst>
        </pc:spChg>
        <pc:picChg chg="add del mod">
          <ac:chgData name="Alessandro Sironi" userId="25d0c03d1cf60993" providerId="LiveId" clId="{CE4B2AE5-29F8-8147-94D3-6CDBAE3C269E}" dt="2023-06-21T10:39:59.510" v="465" actId="21"/>
          <ac:picMkLst>
            <pc:docMk/>
            <pc:sldMk cId="2885844990" sldId="259"/>
            <ac:picMk id="5" creationId="{62B00563-467E-9E48-1A4B-54FEF72A4CB8}"/>
          </ac:picMkLst>
        </pc:picChg>
      </pc:sldChg>
      <pc:sldChg chg="addSp delSp modSp add mod modTransition">
        <pc:chgData name="Alessandro Sironi" userId="25d0c03d1cf60993" providerId="LiveId" clId="{CE4B2AE5-29F8-8147-94D3-6CDBAE3C269E}" dt="2023-06-22T13:11:36.449" v="635"/>
        <pc:sldMkLst>
          <pc:docMk/>
          <pc:sldMk cId="1051833920" sldId="260"/>
        </pc:sldMkLst>
        <pc:spChg chg="mod">
          <ac:chgData name="Alessandro Sironi" userId="25d0c03d1cf60993" providerId="LiveId" clId="{CE4B2AE5-29F8-8147-94D3-6CDBAE3C269E}" dt="2023-06-21T10:40:25.102" v="496" actId="20577"/>
          <ac:spMkLst>
            <pc:docMk/>
            <pc:sldMk cId="1051833920" sldId="260"/>
            <ac:spMk id="2" creationId="{BE888B85-CE78-C8DE-41EC-ECF10968A9E1}"/>
          </ac:spMkLst>
        </pc:spChg>
        <pc:spChg chg="add del mod">
          <ac:chgData name="Alessandro Sironi" userId="25d0c03d1cf60993" providerId="LiveId" clId="{CE4B2AE5-29F8-8147-94D3-6CDBAE3C269E}" dt="2023-06-21T10:40:17.676" v="467"/>
          <ac:spMkLst>
            <pc:docMk/>
            <pc:sldMk cId="1051833920" sldId="260"/>
            <ac:spMk id="4" creationId="{6ECE0364-193C-99F3-5AF1-E28647843AA4}"/>
          </ac:spMkLst>
        </pc:spChg>
        <pc:graphicFrameChg chg="del">
          <ac:chgData name="Alessandro Sironi" userId="25d0c03d1cf60993" providerId="LiveId" clId="{CE4B2AE5-29F8-8147-94D3-6CDBAE3C269E}" dt="2023-06-21T10:40:14.669" v="466" actId="21"/>
          <ac:graphicFrameMkLst>
            <pc:docMk/>
            <pc:sldMk cId="1051833920" sldId="260"/>
            <ac:graphicFrameMk id="5" creationId="{566C6286-4FFA-8DC2-DAF2-9C30821B4A8A}"/>
          </ac:graphicFrameMkLst>
        </pc:graphicFrameChg>
        <pc:picChg chg="add mod">
          <ac:chgData name="Alessandro Sironi" userId="25d0c03d1cf60993" providerId="LiveId" clId="{CE4B2AE5-29F8-8147-94D3-6CDBAE3C269E}" dt="2023-06-21T10:40:35.386" v="498" actId="1076"/>
          <ac:picMkLst>
            <pc:docMk/>
            <pc:sldMk cId="1051833920" sldId="260"/>
            <ac:picMk id="10" creationId="{1B7B1716-8870-AFD8-CC35-14CE37E2B04F}"/>
          </ac:picMkLst>
        </pc:picChg>
      </pc:sldChg>
      <pc:sldChg chg="addSp delSp modSp new mod modTransition setBg">
        <pc:chgData name="Alessandro Sironi" userId="25d0c03d1cf60993" providerId="LiveId" clId="{CE4B2AE5-29F8-8147-94D3-6CDBAE3C269E}" dt="2023-06-23T13:46:37.061" v="644"/>
        <pc:sldMkLst>
          <pc:docMk/>
          <pc:sldMk cId="2955367378" sldId="261"/>
        </pc:sldMkLst>
        <pc:spChg chg="mod">
          <ac:chgData name="Alessandro Sironi" userId="25d0c03d1cf60993" providerId="LiveId" clId="{CE4B2AE5-29F8-8147-94D3-6CDBAE3C269E}" dt="2023-06-21T10:43:33.148" v="622" actId="26606"/>
          <ac:spMkLst>
            <pc:docMk/>
            <pc:sldMk cId="2955367378" sldId="261"/>
            <ac:spMk id="2" creationId="{3130AEBC-5E9F-F1F6-5406-7102639BBCD3}"/>
          </ac:spMkLst>
        </pc:spChg>
        <pc:spChg chg="del mod">
          <ac:chgData name="Alessandro Sironi" userId="25d0c03d1cf60993" providerId="LiveId" clId="{CE4B2AE5-29F8-8147-94D3-6CDBAE3C269E}" dt="2023-06-21T10:43:33.148" v="622" actId="26606"/>
          <ac:spMkLst>
            <pc:docMk/>
            <pc:sldMk cId="2955367378" sldId="261"/>
            <ac:spMk id="3" creationId="{EF2C8615-3E7D-2B5C-2A5B-147FF30F8A2E}"/>
          </ac:spMkLst>
        </pc:spChg>
        <pc:spChg chg="add del mod">
          <ac:chgData name="Alessandro Sironi" userId="25d0c03d1cf60993" providerId="LiveId" clId="{CE4B2AE5-29F8-8147-94D3-6CDBAE3C269E}" dt="2023-06-21T10:43:57.643" v="626"/>
          <ac:spMkLst>
            <pc:docMk/>
            <pc:sldMk cId="2955367378" sldId="261"/>
            <ac:spMk id="4" creationId="{04A6CB6D-4E99-116B-9553-B4DCB2CB6EB9}"/>
          </ac:spMkLst>
        </pc:spChg>
        <pc:spChg chg="add">
          <ac:chgData name="Alessandro Sironi" userId="25d0c03d1cf60993" providerId="LiveId" clId="{CE4B2AE5-29F8-8147-94D3-6CDBAE3C269E}" dt="2023-06-21T10:43:33.148" v="622" actId="26606"/>
          <ac:spMkLst>
            <pc:docMk/>
            <pc:sldMk cId="2955367378" sldId="261"/>
            <ac:spMk id="9" creationId="{0C541B88-1AE9-40C3-AFD5-967787C1979F}"/>
          </ac:spMkLst>
        </pc:spChg>
        <pc:spChg chg="add">
          <ac:chgData name="Alessandro Sironi" userId="25d0c03d1cf60993" providerId="LiveId" clId="{CE4B2AE5-29F8-8147-94D3-6CDBAE3C269E}" dt="2023-06-21T10:43:33.148" v="622" actId="26606"/>
          <ac:spMkLst>
            <pc:docMk/>
            <pc:sldMk cId="2955367378" sldId="261"/>
            <ac:spMk id="11" creationId="{E5F17139-31EE-46AC-B04F-DBBD852DD6CB}"/>
          </ac:spMkLst>
        </pc:spChg>
        <pc:spChg chg="add">
          <ac:chgData name="Alessandro Sironi" userId="25d0c03d1cf60993" providerId="LiveId" clId="{CE4B2AE5-29F8-8147-94D3-6CDBAE3C269E}" dt="2023-06-21T10:43:33.148" v="622" actId="26606"/>
          <ac:spMkLst>
            <pc:docMk/>
            <pc:sldMk cId="2955367378" sldId="261"/>
            <ac:spMk id="17" creationId="{89D16701-DA76-4F72-BB63-E2C3FFBDFE0F}"/>
          </ac:spMkLst>
        </pc:spChg>
        <pc:spChg chg="add">
          <ac:chgData name="Alessandro Sironi" userId="25d0c03d1cf60993" providerId="LiveId" clId="{CE4B2AE5-29F8-8147-94D3-6CDBAE3C269E}" dt="2023-06-21T10:43:33.148" v="622" actId="26606"/>
          <ac:spMkLst>
            <pc:docMk/>
            <pc:sldMk cId="2955367378" sldId="261"/>
            <ac:spMk id="19" creationId="{1CC28BE1-9DC6-43FE-9582-39F091098D77}"/>
          </ac:spMkLst>
        </pc:spChg>
        <pc:grpChg chg="add">
          <ac:chgData name="Alessandro Sironi" userId="25d0c03d1cf60993" providerId="LiveId" clId="{CE4B2AE5-29F8-8147-94D3-6CDBAE3C269E}" dt="2023-06-21T10:43:33.148" v="622" actId="26606"/>
          <ac:grpSpMkLst>
            <pc:docMk/>
            <pc:sldMk cId="2955367378" sldId="261"/>
            <ac:grpSpMk id="13" creationId="{7CF625D3-71A3-4F30-A096-8EF334E959D0}"/>
          </ac:grpSpMkLst>
        </pc:grpChg>
        <pc:grpChg chg="add">
          <ac:chgData name="Alessandro Sironi" userId="25d0c03d1cf60993" providerId="LiveId" clId="{CE4B2AE5-29F8-8147-94D3-6CDBAE3C269E}" dt="2023-06-21T10:43:33.148" v="622" actId="26606"/>
          <ac:grpSpMkLst>
            <pc:docMk/>
            <pc:sldMk cId="2955367378" sldId="261"/>
            <ac:grpSpMk id="21" creationId="{AF9AF3F3-CE0C-4125-BDD7-346487FA0B40}"/>
          </ac:grpSpMkLst>
        </pc:grpChg>
        <pc:graphicFrameChg chg="add mod">
          <ac:chgData name="Alessandro Sironi" userId="25d0c03d1cf60993" providerId="LiveId" clId="{CE4B2AE5-29F8-8147-94D3-6CDBAE3C269E}" dt="2023-06-23T13:46:37.061" v="644"/>
          <ac:graphicFrameMkLst>
            <pc:docMk/>
            <pc:sldMk cId="2955367378" sldId="261"/>
            <ac:graphicFrameMk id="5" creationId="{8E8211AC-CF0D-5CC1-AC8A-366183DE2E96}"/>
          </ac:graphicFrameMkLst>
        </pc:graphicFrameChg>
      </pc:sldChg>
      <pc:sldChg chg="addSp delSp modSp new mod modTransition setBg">
        <pc:chgData name="Alessandro Sironi" userId="25d0c03d1cf60993" providerId="LiveId" clId="{CE4B2AE5-29F8-8147-94D3-6CDBAE3C269E}" dt="2023-06-22T13:11:36.449" v="635"/>
        <pc:sldMkLst>
          <pc:docMk/>
          <pc:sldMk cId="22308656" sldId="262"/>
        </pc:sldMkLst>
        <pc:spChg chg="mod">
          <ac:chgData name="Alessandro Sironi" userId="25d0c03d1cf60993" providerId="LiveId" clId="{CE4B2AE5-29F8-8147-94D3-6CDBAE3C269E}" dt="2023-06-21T10:45:01.299" v="633" actId="26606"/>
          <ac:spMkLst>
            <pc:docMk/>
            <pc:sldMk cId="22308656" sldId="262"/>
            <ac:spMk id="2" creationId="{771C4CDE-8F1A-1731-46D5-5ED100D35A03}"/>
          </ac:spMkLst>
        </pc:spChg>
        <pc:spChg chg="del">
          <ac:chgData name="Alessandro Sironi" userId="25d0c03d1cf60993" providerId="LiveId" clId="{CE4B2AE5-29F8-8147-94D3-6CDBAE3C269E}" dt="2023-06-21T10:44:51.113" v="632" actId="478"/>
          <ac:spMkLst>
            <pc:docMk/>
            <pc:sldMk cId="22308656" sldId="262"/>
            <ac:spMk id="3" creationId="{E0348F07-54B9-275B-5954-5FC5CA66B2D1}"/>
          </ac:spMkLst>
        </pc:spChg>
        <pc:spChg chg="add">
          <ac:chgData name="Alessandro Sironi" userId="25d0c03d1cf60993" providerId="LiveId" clId="{CE4B2AE5-29F8-8147-94D3-6CDBAE3C269E}" dt="2023-06-21T10:45:01.299" v="633" actId="26606"/>
          <ac:spMkLst>
            <pc:docMk/>
            <pc:sldMk cId="22308656" sldId="262"/>
            <ac:spMk id="7" creationId="{3677BAFB-3BD3-41BB-9107-FAE224AE21C4}"/>
          </ac:spMkLst>
        </pc:spChg>
        <pc:spChg chg="add">
          <ac:chgData name="Alessandro Sironi" userId="25d0c03d1cf60993" providerId="LiveId" clId="{CE4B2AE5-29F8-8147-94D3-6CDBAE3C269E}" dt="2023-06-21T10:45:01.299" v="633" actId="26606"/>
          <ac:spMkLst>
            <pc:docMk/>
            <pc:sldMk cId="22308656" sldId="262"/>
            <ac:spMk id="9" creationId="{E6823A9B-C188-42D4-847C-3AD928DB145C}"/>
          </ac:spMkLst>
        </pc:spChg>
        <pc:spChg chg="add">
          <ac:chgData name="Alessandro Sironi" userId="25d0c03d1cf60993" providerId="LiveId" clId="{CE4B2AE5-29F8-8147-94D3-6CDBAE3C269E}" dt="2023-06-21T10:45:01.299" v="633" actId="26606"/>
          <ac:spMkLst>
            <pc:docMk/>
            <pc:sldMk cId="22308656" sldId="262"/>
            <ac:spMk id="11" creationId="{34B557F3-1A0C-4749-A6DB-EAC082DF390B}"/>
          </ac:spMkLst>
        </pc:spChg>
        <pc:spChg chg="add">
          <ac:chgData name="Alessandro Sironi" userId="25d0c03d1cf60993" providerId="LiveId" clId="{CE4B2AE5-29F8-8147-94D3-6CDBAE3C269E}" dt="2023-06-21T10:45:01.299" v="633" actId="26606"/>
          <ac:spMkLst>
            <pc:docMk/>
            <pc:sldMk cId="22308656" sldId="262"/>
            <ac:spMk id="13" creationId="{55D55AA6-3751-494F-868A-DCEDC5CE82BF}"/>
          </ac:spMkLst>
        </pc:spChg>
        <pc:spChg chg="add">
          <ac:chgData name="Alessandro Sironi" userId="25d0c03d1cf60993" providerId="LiveId" clId="{CE4B2AE5-29F8-8147-94D3-6CDBAE3C269E}" dt="2023-06-21T10:45:01.299" v="633" actId="26606"/>
          <ac:spMkLst>
            <pc:docMk/>
            <pc:sldMk cId="22308656" sldId="262"/>
            <ac:spMk id="15" creationId="{4D4C00DC-4DC6-4CD2-9E31-F17E6CEBC5A6}"/>
          </ac:spMkLst>
        </pc:spChg>
        <pc:spChg chg="add">
          <ac:chgData name="Alessandro Sironi" userId="25d0c03d1cf60993" providerId="LiveId" clId="{CE4B2AE5-29F8-8147-94D3-6CDBAE3C269E}" dt="2023-06-21T10:45:01.299" v="633" actId="26606"/>
          <ac:spMkLst>
            <pc:docMk/>
            <pc:sldMk cId="22308656" sldId="262"/>
            <ac:spMk id="17" creationId="{D82AB1B2-7970-42CF-8BF5-567C69E9FFFB}"/>
          </ac:spMkLst>
        </pc:spChg>
        <pc:spChg chg="add">
          <ac:chgData name="Alessandro Sironi" userId="25d0c03d1cf60993" providerId="LiveId" clId="{CE4B2AE5-29F8-8147-94D3-6CDBAE3C269E}" dt="2023-06-21T10:45:01.299" v="633" actId="26606"/>
          <ac:spMkLst>
            <pc:docMk/>
            <pc:sldMk cId="22308656" sldId="262"/>
            <ac:spMk id="23" creationId="{C10FB9CA-E7FA-462C-B537-F1224ED1ACF4}"/>
          </ac:spMkLst>
        </pc:spChg>
        <pc:spChg chg="add">
          <ac:chgData name="Alessandro Sironi" userId="25d0c03d1cf60993" providerId="LiveId" clId="{CE4B2AE5-29F8-8147-94D3-6CDBAE3C269E}" dt="2023-06-21T10:45:01.299" v="633" actId="26606"/>
          <ac:spMkLst>
            <pc:docMk/>
            <pc:sldMk cId="22308656" sldId="262"/>
            <ac:spMk id="25" creationId="{D8469AE7-A75B-4F37-850B-EF5974ABED2C}"/>
          </ac:spMkLst>
        </pc:spChg>
        <pc:grpChg chg="add">
          <ac:chgData name="Alessandro Sironi" userId="25d0c03d1cf60993" providerId="LiveId" clId="{CE4B2AE5-29F8-8147-94D3-6CDBAE3C269E}" dt="2023-06-21T10:45:01.299" v="633" actId="26606"/>
          <ac:grpSpMkLst>
            <pc:docMk/>
            <pc:sldMk cId="22308656" sldId="262"/>
            <ac:grpSpMk id="19" creationId="{66FB5A75-BDE2-4F12-A95B-C48788A7685C}"/>
          </ac:grpSpMkLst>
        </pc:grpChg>
        <pc:grpChg chg="add">
          <ac:chgData name="Alessandro Sironi" userId="25d0c03d1cf60993" providerId="LiveId" clId="{CE4B2AE5-29F8-8147-94D3-6CDBAE3C269E}" dt="2023-06-21T10:45:01.299" v="633" actId="26606"/>
          <ac:grpSpMkLst>
            <pc:docMk/>
            <pc:sldMk cId="22308656" sldId="262"/>
            <ac:grpSpMk id="27" creationId="{63301095-70B2-49AA-8DA9-A35629AD621C}"/>
          </ac:grpSpMkLst>
        </pc:grpChg>
      </pc:sldChg>
      <pc:sldChg chg="modTransition">
        <pc:chgData name="Alessandro Sironi" userId="25d0c03d1cf60993" providerId="LiveId" clId="{CE4B2AE5-29F8-8147-94D3-6CDBAE3C269E}" dt="2023-06-22T13:11:36.449" v="635"/>
        <pc:sldMkLst>
          <pc:docMk/>
          <pc:sldMk cId="1774839589" sldId="265"/>
        </pc:sldMkLst>
      </pc:sldChg>
      <pc:sldChg chg="addSp delSp modSp add mod">
        <pc:chgData name="Alessandro Sironi" userId="25d0c03d1cf60993" providerId="LiveId" clId="{CE4B2AE5-29F8-8147-94D3-6CDBAE3C269E}" dt="2023-06-27T12:25:20.597" v="736"/>
        <pc:sldMkLst>
          <pc:docMk/>
          <pc:sldMk cId="2149653596" sldId="266"/>
        </pc:sldMkLst>
        <pc:spChg chg="mod">
          <ac:chgData name="Alessandro Sironi" userId="25d0c03d1cf60993" providerId="LiveId" clId="{CE4B2AE5-29F8-8147-94D3-6CDBAE3C269E}" dt="2023-06-27T12:22:39.778" v="663" actId="20577"/>
          <ac:spMkLst>
            <pc:docMk/>
            <pc:sldMk cId="2149653596" sldId="266"/>
            <ac:spMk id="2" creationId="{3130AEBC-5E9F-F1F6-5406-7102639BBCD3}"/>
          </ac:spMkLst>
        </pc:spChg>
        <pc:spChg chg="add del mod">
          <ac:chgData name="Alessandro Sironi" userId="25d0c03d1cf60993" providerId="LiveId" clId="{CE4B2AE5-29F8-8147-94D3-6CDBAE3C269E}" dt="2023-06-27T12:23:41.996" v="678" actId="478"/>
          <ac:spMkLst>
            <pc:docMk/>
            <pc:sldMk cId="2149653596" sldId="266"/>
            <ac:spMk id="4" creationId="{32561468-991C-E0F5-60C4-ABCD7131A256}"/>
          </ac:spMkLst>
        </pc:spChg>
        <pc:spChg chg="add del mod">
          <ac:chgData name="Alessandro Sironi" userId="25d0c03d1cf60993" providerId="LiveId" clId="{CE4B2AE5-29F8-8147-94D3-6CDBAE3C269E}" dt="2023-06-27T12:23:40.713" v="675" actId="478"/>
          <ac:spMkLst>
            <pc:docMk/>
            <pc:sldMk cId="2149653596" sldId="266"/>
            <ac:spMk id="7" creationId="{4C24846C-712B-C836-B751-355F2E9DD69B}"/>
          </ac:spMkLst>
        </pc:spChg>
        <pc:graphicFrameChg chg="add del mod">
          <ac:chgData name="Alessandro Sironi" userId="25d0c03d1cf60993" providerId="LiveId" clId="{CE4B2AE5-29F8-8147-94D3-6CDBAE3C269E}" dt="2023-06-27T12:25:20.597" v="736"/>
          <ac:graphicFrameMkLst>
            <pc:docMk/>
            <pc:sldMk cId="2149653596" sldId="266"/>
            <ac:graphicFrameMk id="5" creationId="{8E8211AC-CF0D-5CC1-AC8A-366183DE2E96}"/>
          </ac:graphicFrameMkLst>
        </pc:graphicFrameChg>
      </pc:sldChg>
      <pc:sldChg chg="delSp modSp add del mod ord">
        <pc:chgData name="Alessandro Sironi" userId="25d0c03d1cf60993" providerId="LiveId" clId="{CE4B2AE5-29F8-8147-94D3-6CDBAE3C269E}" dt="2023-06-27T12:22:33.719" v="655" actId="2696"/>
        <pc:sldMkLst>
          <pc:docMk/>
          <pc:sldMk cId="2993900957" sldId="266"/>
        </pc:sldMkLst>
        <pc:spChg chg="mod">
          <ac:chgData name="Alessandro Sironi" userId="25d0c03d1cf60993" providerId="LiveId" clId="{CE4B2AE5-29F8-8147-94D3-6CDBAE3C269E}" dt="2023-06-27T12:22:18.150" v="652" actId="20577"/>
          <ac:spMkLst>
            <pc:docMk/>
            <pc:sldMk cId="2993900957" sldId="266"/>
            <ac:spMk id="5" creationId="{185CD202-8969-011A-87D8-08E3C83B4BD1}"/>
          </ac:spMkLst>
        </pc:spChg>
        <pc:picChg chg="del">
          <ac:chgData name="Alessandro Sironi" userId="25d0c03d1cf60993" providerId="LiveId" clId="{CE4B2AE5-29F8-8147-94D3-6CDBAE3C269E}" dt="2023-06-27T12:22:19.335" v="653" actId="478"/>
          <ac:picMkLst>
            <pc:docMk/>
            <pc:sldMk cId="2993900957" sldId="266"/>
            <ac:picMk id="7" creationId="{5DA64D96-D82A-1DDE-5A0D-6C1451F95B7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D265E-16B6-40AD-8739-AA440F7FEB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9566DE-FD5C-4EF2-85D2-CAADCFADCFE2}">
      <dgm:prSet/>
      <dgm:spPr/>
      <dgm:t>
        <a:bodyPr/>
        <a:lstStyle/>
        <a:p>
          <a:r>
            <a:rPr lang="en-US" dirty="0" err="1"/>
            <a:t>MacroTracker</a:t>
          </a:r>
          <a:r>
            <a:rPr lang="en-US" dirty="0"/>
            <a:t> is a </a:t>
          </a:r>
          <a:r>
            <a:rPr lang="en-GB" dirty="0"/>
            <a:t>fitness-focused project that allows athletes to track and log food intake and macro-</a:t>
          </a:r>
          <a:br>
            <a:rPr lang="en-GB" dirty="0"/>
          </a:br>
          <a:r>
            <a:rPr lang="en-GB" dirty="0"/>
            <a:t>nutrients in order to compile statistics of one’s eating habits</a:t>
          </a:r>
          <a:endParaRPr lang="en-US" dirty="0"/>
        </a:p>
      </dgm:t>
    </dgm:pt>
    <dgm:pt modelId="{D2A084A5-3FC1-4BD8-9810-E648BA051273}" type="parTrans" cxnId="{F66F360C-7C9C-4776-B81F-731E85ED842C}">
      <dgm:prSet/>
      <dgm:spPr/>
      <dgm:t>
        <a:bodyPr/>
        <a:lstStyle/>
        <a:p>
          <a:endParaRPr lang="en-US"/>
        </a:p>
      </dgm:t>
    </dgm:pt>
    <dgm:pt modelId="{630B2ED0-46C5-434E-A8B4-010797A8544E}" type="sibTrans" cxnId="{F66F360C-7C9C-4776-B81F-731E85ED842C}">
      <dgm:prSet/>
      <dgm:spPr/>
      <dgm:t>
        <a:bodyPr/>
        <a:lstStyle/>
        <a:p>
          <a:endParaRPr lang="en-US"/>
        </a:p>
      </dgm:t>
    </dgm:pt>
    <dgm:pt modelId="{DA6A582D-D0CE-4CB9-B9DB-24B097EA5A78}">
      <dgm:prSet/>
      <dgm:spPr/>
      <dgm:t>
        <a:bodyPr/>
        <a:lstStyle/>
        <a:p>
          <a:r>
            <a:rPr lang="en-US" dirty="0"/>
            <a:t>Tracking of the Daily </a:t>
          </a:r>
          <a:r>
            <a:rPr lang="en-US" b="1" dirty="0">
              <a:latin typeface="Calibri Light" panose="020F0302020204030204"/>
            </a:rPr>
            <a:t>Diet</a:t>
          </a:r>
          <a:endParaRPr lang="en-US" dirty="0"/>
        </a:p>
      </dgm:t>
    </dgm:pt>
    <dgm:pt modelId="{7A4B0CB4-C8BA-47D9-96D2-AA0FA31AA9CB}" type="parTrans" cxnId="{017BB0B9-027D-45BD-8584-36302405B3F8}">
      <dgm:prSet/>
      <dgm:spPr/>
      <dgm:t>
        <a:bodyPr/>
        <a:lstStyle/>
        <a:p>
          <a:endParaRPr lang="en-US"/>
        </a:p>
      </dgm:t>
    </dgm:pt>
    <dgm:pt modelId="{9452624C-E2B2-47BF-AA2B-46867AADC150}" type="sibTrans" cxnId="{017BB0B9-027D-45BD-8584-36302405B3F8}">
      <dgm:prSet/>
      <dgm:spPr/>
      <dgm:t>
        <a:bodyPr/>
        <a:lstStyle/>
        <a:p>
          <a:endParaRPr lang="en-US"/>
        </a:p>
      </dgm:t>
    </dgm:pt>
    <dgm:pt modelId="{C85BC943-BFE6-48CB-9134-903B01A0535D}">
      <dgm:prSet/>
      <dgm:spPr/>
      <dgm:t>
        <a:bodyPr/>
        <a:lstStyle/>
        <a:p>
          <a:r>
            <a:rPr lang="en-US" dirty="0"/>
            <a:t>Manual Insert</a:t>
          </a:r>
        </a:p>
      </dgm:t>
    </dgm:pt>
    <dgm:pt modelId="{A2DC620F-2E42-4E5D-82ED-D33FF1072288}" type="parTrans" cxnId="{F5FEF295-2EF0-471D-8825-94C17D9E1DB6}">
      <dgm:prSet/>
      <dgm:spPr/>
      <dgm:t>
        <a:bodyPr/>
        <a:lstStyle/>
        <a:p>
          <a:endParaRPr lang="en-US"/>
        </a:p>
      </dgm:t>
    </dgm:pt>
    <dgm:pt modelId="{43E7501A-53F8-468D-A076-AD9829EB0DF7}" type="sibTrans" cxnId="{F5FEF295-2EF0-471D-8825-94C17D9E1DB6}">
      <dgm:prSet/>
      <dgm:spPr/>
      <dgm:t>
        <a:bodyPr/>
        <a:lstStyle/>
        <a:p>
          <a:endParaRPr lang="en-US"/>
        </a:p>
      </dgm:t>
    </dgm:pt>
    <dgm:pt modelId="{F848C374-8E88-43D1-A3D4-2024DB3EA0EC}">
      <dgm:prSet/>
      <dgm:spPr/>
      <dgm:t>
        <a:bodyPr/>
        <a:lstStyle/>
        <a:p>
          <a:r>
            <a:rPr lang="en-US" dirty="0"/>
            <a:t>Scan of Barcode</a:t>
          </a:r>
        </a:p>
      </dgm:t>
    </dgm:pt>
    <dgm:pt modelId="{CDFFF7A7-3419-4AE2-8F14-7364807F893B}" type="parTrans" cxnId="{49C7C12A-0943-4995-9B97-32AB77522795}">
      <dgm:prSet/>
      <dgm:spPr/>
      <dgm:t>
        <a:bodyPr/>
        <a:lstStyle/>
        <a:p>
          <a:endParaRPr lang="en-US"/>
        </a:p>
      </dgm:t>
    </dgm:pt>
    <dgm:pt modelId="{A409840D-008D-48D9-B0A5-8AFB7C7CD506}" type="sibTrans" cxnId="{49C7C12A-0943-4995-9B97-32AB77522795}">
      <dgm:prSet/>
      <dgm:spPr/>
      <dgm:t>
        <a:bodyPr/>
        <a:lstStyle/>
        <a:p>
          <a:endParaRPr lang="en-US"/>
        </a:p>
      </dgm:t>
    </dgm:pt>
    <dgm:pt modelId="{7A83B5B6-38F7-4BB6-8106-B2137FEC3DE8}">
      <dgm:prSet/>
      <dgm:spPr/>
      <dgm:t>
        <a:bodyPr/>
        <a:lstStyle/>
        <a:p>
          <a:pPr rtl="0"/>
          <a:r>
            <a:rPr lang="en-US" dirty="0"/>
            <a:t>Apple HealthKit integration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DEF8A051-5A33-43FE-A687-657C5E9F8E73}" type="parTrans" cxnId="{58C309AF-1688-478D-9F7F-18BCA4C15EA2}">
      <dgm:prSet/>
      <dgm:spPr/>
      <dgm:t>
        <a:bodyPr/>
        <a:lstStyle/>
        <a:p>
          <a:endParaRPr lang="en-US"/>
        </a:p>
      </dgm:t>
    </dgm:pt>
    <dgm:pt modelId="{665E2644-23DA-4B72-B6F1-34EDD60542C2}" type="sibTrans" cxnId="{58C309AF-1688-478D-9F7F-18BCA4C15EA2}">
      <dgm:prSet/>
      <dgm:spPr/>
      <dgm:t>
        <a:bodyPr/>
        <a:lstStyle/>
        <a:p>
          <a:endParaRPr lang="en-US"/>
        </a:p>
      </dgm:t>
    </dgm:pt>
    <dgm:pt modelId="{56C57CB8-4C51-4EC1-9855-54793B60AA8F}">
      <dgm:prSet/>
      <dgm:spPr/>
      <dgm:t>
        <a:bodyPr/>
        <a:lstStyle/>
        <a:p>
          <a:r>
            <a:rPr lang="en-US" dirty="0"/>
            <a:t>Notification Reminders</a:t>
          </a:r>
        </a:p>
      </dgm:t>
    </dgm:pt>
    <dgm:pt modelId="{0429DABE-01A8-4E9C-9243-BFA04D5D6256}" type="parTrans" cxnId="{51FA0829-99A2-4903-BCA3-3CD4DF1C3EEE}">
      <dgm:prSet/>
      <dgm:spPr/>
      <dgm:t>
        <a:bodyPr/>
        <a:lstStyle/>
        <a:p>
          <a:endParaRPr lang="en-US"/>
        </a:p>
      </dgm:t>
    </dgm:pt>
    <dgm:pt modelId="{B6D3E982-BC52-440A-B827-86EEF22007D7}" type="sibTrans" cxnId="{51FA0829-99A2-4903-BCA3-3CD4DF1C3EEE}">
      <dgm:prSet/>
      <dgm:spPr/>
      <dgm:t>
        <a:bodyPr/>
        <a:lstStyle/>
        <a:p>
          <a:endParaRPr lang="en-US"/>
        </a:p>
      </dgm:t>
    </dgm:pt>
    <dgm:pt modelId="{A79C89BE-3C18-40B1-AE9C-CF55DDD97550}" type="pres">
      <dgm:prSet presAssocID="{1B6D265E-16B6-40AD-8739-AA440F7FEB2B}" presName="root" presStyleCnt="0">
        <dgm:presLayoutVars>
          <dgm:dir/>
          <dgm:resizeHandles val="exact"/>
        </dgm:presLayoutVars>
      </dgm:prSet>
      <dgm:spPr/>
    </dgm:pt>
    <dgm:pt modelId="{0D90EFF7-AAD9-4165-AD4A-046A36BA2C3A}" type="pres">
      <dgm:prSet presAssocID="{189566DE-FD5C-4EF2-85D2-CAADCFADCFE2}" presName="compNode" presStyleCnt="0"/>
      <dgm:spPr/>
    </dgm:pt>
    <dgm:pt modelId="{A3D6F44C-20E8-4C22-89E5-36AECEB4384C}" type="pres">
      <dgm:prSet presAssocID="{189566DE-FD5C-4EF2-85D2-CAADCFADCFE2}" presName="bgRect" presStyleLbl="bgShp" presStyleIdx="0" presStyleCnt="4"/>
      <dgm:spPr/>
    </dgm:pt>
    <dgm:pt modelId="{F55DFE16-DE58-41B7-9E8A-5B54F2551C5B}" type="pres">
      <dgm:prSet presAssocID="{189566DE-FD5C-4EF2-85D2-CAADCFADCF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mmingbird"/>
        </a:ext>
      </dgm:extLst>
    </dgm:pt>
    <dgm:pt modelId="{D5D74B2B-73A6-4008-9D6D-DBCC09F17654}" type="pres">
      <dgm:prSet presAssocID="{189566DE-FD5C-4EF2-85D2-CAADCFADCFE2}" presName="spaceRect" presStyleCnt="0"/>
      <dgm:spPr/>
    </dgm:pt>
    <dgm:pt modelId="{B6ACC379-E71B-4C62-8422-4DEC5ABF4ED1}" type="pres">
      <dgm:prSet presAssocID="{189566DE-FD5C-4EF2-85D2-CAADCFADCFE2}" presName="parTx" presStyleLbl="revTx" presStyleIdx="0" presStyleCnt="5">
        <dgm:presLayoutVars>
          <dgm:chMax val="0"/>
          <dgm:chPref val="0"/>
        </dgm:presLayoutVars>
      </dgm:prSet>
      <dgm:spPr/>
    </dgm:pt>
    <dgm:pt modelId="{37DACB73-5227-4CE4-B26A-74F6C12AD81A}" type="pres">
      <dgm:prSet presAssocID="{630B2ED0-46C5-434E-A8B4-010797A8544E}" presName="sibTrans" presStyleCnt="0"/>
      <dgm:spPr/>
    </dgm:pt>
    <dgm:pt modelId="{B919E593-DF22-4CA5-83EE-6FEF6371FEE5}" type="pres">
      <dgm:prSet presAssocID="{DA6A582D-D0CE-4CB9-B9DB-24B097EA5A78}" presName="compNode" presStyleCnt="0"/>
      <dgm:spPr/>
    </dgm:pt>
    <dgm:pt modelId="{DC40EFB6-A08E-4099-9F57-581E59C3F802}" type="pres">
      <dgm:prSet presAssocID="{DA6A582D-D0CE-4CB9-B9DB-24B097EA5A78}" presName="bgRect" presStyleLbl="bgShp" presStyleIdx="1" presStyleCnt="4"/>
      <dgm:spPr/>
    </dgm:pt>
    <dgm:pt modelId="{C895206A-1A42-4231-B403-163CFD2D77EE}" type="pres">
      <dgm:prSet presAssocID="{DA6A582D-D0CE-4CB9-B9DB-24B097EA5A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63848486-C1C0-4F7D-8DD5-E759810AEFDD}" type="pres">
      <dgm:prSet presAssocID="{DA6A582D-D0CE-4CB9-B9DB-24B097EA5A78}" presName="spaceRect" presStyleCnt="0"/>
      <dgm:spPr/>
    </dgm:pt>
    <dgm:pt modelId="{1540D351-8DF3-4376-BA1A-257DB3982DE7}" type="pres">
      <dgm:prSet presAssocID="{DA6A582D-D0CE-4CB9-B9DB-24B097EA5A78}" presName="parTx" presStyleLbl="revTx" presStyleIdx="1" presStyleCnt="5">
        <dgm:presLayoutVars>
          <dgm:chMax val="0"/>
          <dgm:chPref val="0"/>
        </dgm:presLayoutVars>
      </dgm:prSet>
      <dgm:spPr/>
    </dgm:pt>
    <dgm:pt modelId="{8149A8F7-0224-41F3-B89F-539B89D86945}" type="pres">
      <dgm:prSet presAssocID="{DA6A582D-D0CE-4CB9-B9DB-24B097EA5A78}" presName="desTx" presStyleLbl="revTx" presStyleIdx="2" presStyleCnt="5">
        <dgm:presLayoutVars/>
      </dgm:prSet>
      <dgm:spPr/>
    </dgm:pt>
    <dgm:pt modelId="{86E762AA-1D93-4DCD-AB31-D3144BBDF8D0}" type="pres">
      <dgm:prSet presAssocID="{9452624C-E2B2-47BF-AA2B-46867AADC150}" presName="sibTrans" presStyleCnt="0"/>
      <dgm:spPr/>
    </dgm:pt>
    <dgm:pt modelId="{FE455E16-E431-4524-BCA2-126C4FBD7580}" type="pres">
      <dgm:prSet presAssocID="{7A83B5B6-38F7-4BB6-8106-B2137FEC3DE8}" presName="compNode" presStyleCnt="0"/>
      <dgm:spPr/>
    </dgm:pt>
    <dgm:pt modelId="{88295847-242E-4E5C-95E7-5EC4181475D6}" type="pres">
      <dgm:prSet presAssocID="{7A83B5B6-38F7-4BB6-8106-B2137FEC3DE8}" presName="bgRect" presStyleLbl="bgShp" presStyleIdx="2" presStyleCnt="4"/>
      <dgm:spPr/>
    </dgm:pt>
    <dgm:pt modelId="{F9737738-14C7-4D4B-A469-9BAEA82D1C0E}" type="pres">
      <dgm:prSet presAssocID="{7A83B5B6-38F7-4BB6-8106-B2137FEC3D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8D102DFF-AD02-4C2C-99BB-FE5EC071F11D}" type="pres">
      <dgm:prSet presAssocID="{7A83B5B6-38F7-4BB6-8106-B2137FEC3DE8}" presName="spaceRect" presStyleCnt="0"/>
      <dgm:spPr/>
    </dgm:pt>
    <dgm:pt modelId="{19C4EE04-53FE-456D-B9FD-8BD64837AC88}" type="pres">
      <dgm:prSet presAssocID="{7A83B5B6-38F7-4BB6-8106-B2137FEC3DE8}" presName="parTx" presStyleLbl="revTx" presStyleIdx="3" presStyleCnt="5">
        <dgm:presLayoutVars>
          <dgm:chMax val="0"/>
          <dgm:chPref val="0"/>
        </dgm:presLayoutVars>
      </dgm:prSet>
      <dgm:spPr/>
    </dgm:pt>
    <dgm:pt modelId="{FB87A551-9060-4D5F-AD77-B7B970A4F33C}" type="pres">
      <dgm:prSet presAssocID="{665E2644-23DA-4B72-B6F1-34EDD60542C2}" presName="sibTrans" presStyleCnt="0"/>
      <dgm:spPr/>
    </dgm:pt>
    <dgm:pt modelId="{4B462346-5B7B-4770-A709-9182A9E8C7F7}" type="pres">
      <dgm:prSet presAssocID="{56C57CB8-4C51-4EC1-9855-54793B60AA8F}" presName="compNode" presStyleCnt="0"/>
      <dgm:spPr/>
    </dgm:pt>
    <dgm:pt modelId="{3A1D701E-2A07-48A0-A2B7-72A175CCA2A0}" type="pres">
      <dgm:prSet presAssocID="{56C57CB8-4C51-4EC1-9855-54793B60AA8F}" presName="bgRect" presStyleLbl="bgShp" presStyleIdx="3" presStyleCnt="4"/>
      <dgm:spPr/>
    </dgm:pt>
    <dgm:pt modelId="{A46CA721-08E6-4A1C-B9D2-B3FB420D7CF7}" type="pres">
      <dgm:prSet presAssocID="{56C57CB8-4C51-4EC1-9855-54793B60AA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5DE4EBAF-E6D7-47EC-AC6C-30DD78E091B6}" type="pres">
      <dgm:prSet presAssocID="{56C57CB8-4C51-4EC1-9855-54793B60AA8F}" presName="spaceRect" presStyleCnt="0"/>
      <dgm:spPr/>
    </dgm:pt>
    <dgm:pt modelId="{14479F90-D078-49BB-A4BD-6422D967024E}" type="pres">
      <dgm:prSet presAssocID="{56C57CB8-4C51-4EC1-9855-54793B60AA8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66F360C-7C9C-4776-B81F-731E85ED842C}" srcId="{1B6D265E-16B6-40AD-8739-AA440F7FEB2B}" destId="{189566DE-FD5C-4EF2-85D2-CAADCFADCFE2}" srcOrd="0" destOrd="0" parTransId="{D2A084A5-3FC1-4BD8-9810-E648BA051273}" sibTransId="{630B2ED0-46C5-434E-A8B4-010797A8544E}"/>
    <dgm:cxn modelId="{4311D416-0F97-44BE-B8A5-E57249F0DC17}" type="presOf" srcId="{DA6A582D-D0CE-4CB9-B9DB-24B097EA5A78}" destId="{1540D351-8DF3-4376-BA1A-257DB3982DE7}" srcOrd="0" destOrd="0" presId="urn:microsoft.com/office/officeart/2018/2/layout/IconVerticalSolidList"/>
    <dgm:cxn modelId="{4AF9741D-C093-411D-A6B3-9E9EC1F96C75}" type="presOf" srcId="{189566DE-FD5C-4EF2-85D2-CAADCFADCFE2}" destId="{B6ACC379-E71B-4C62-8422-4DEC5ABF4ED1}" srcOrd="0" destOrd="0" presId="urn:microsoft.com/office/officeart/2018/2/layout/IconVerticalSolidList"/>
    <dgm:cxn modelId="{51FA0829-99A2-4903-BCA3-3CD4DF1C3EEE}" srcId="{1B6D265E-16B6-40AD-8739-AA440F7FEB2B}" destId="{56C57CB8-4C51-4EC1-9855-54793B60AA8F}" srcOrd="3" destOrd="0" parTransId="{0429DABE-01A8-4E9C-9243-BFA04D5D6256}" sibTransId="{B6D3E982-BC52-440A-B827-86EEF22007D7}"/>
    <dgm:cxn modelId="{49C7C12A-0943-4995-9B97-32AB77522795}" srcId="{DA6A582D-D0CE-4CB9-B9DB-24B097EA5A78}" destId="{F848C374-8E88-43D1-A3D4-2024DB3EA0EC}" srcOrd="1" destOrd="0" parTransId="{CDFFF7A7-3419-4AE2-8F14-7364807F893B}" sibTransId="{A409840D-008D-48D9-B0A5-8AFB7C7CD506}"/>
    <dgm:cxn modelId="{80E0AE30-22CD-4E2A-AE9D-6BCA67DF9155}" type="presOf" srcId="{56C57CB8-4C51-4EC1-9855-54793B60AA8F}" destId="{14479F90-D078-49BB-A4BD-6422D967024E}" srcOrd="0" destOrd="0" presId="urn:microsoft.com/office/officeart/2018/2/layout/IconVerticalSolidList"/>
    <dgm:cxn modelId="{45D27A50-71B4-4AFF-9688-CD79963A86B5}" type="presOf" srcId="{1B6D265E-16B6-40AD-8739-AA440F7FEB2B}" destId="{A79C89BE-3C18-40B1-AE9C-CF55DDD97550}" srcOrd="0" destOrd="0" presId="urn:microsoft.com/office/officeart/2018/2/layout/IconVerticalSolidList"/>
    <dgm:cxn modelId="{F5FEF295-2EF0-471D-8825-94C17D9E1DB6}" srcId="{DA6A582D-D0CE-4CB9-B9DB-24B097EA5A78}" destId="{C85BC943-BFE6-48CB-9134-903B01A0535D}" srcOrd="0" destOrd="0" parTransId="{A2DC620F-2E42-4E5D-82ED-D33FF1072288}" sibTransId="{43E7501A-53F8-468D-A076-AD9829EB0DF7}"/>
    <dgm:cxn modelId="{FB8CB9A3-F229-4537-BA51-2DA222A7AB0D}" type="presOf" srcId="{7A83B5B6-38F7-4BB6-8106-B2137FEC3DE8}" destId="{19C4EE04-53FE-456D-B9FD-8BD64837AC88}" srcOrd="0" destOrd="0" presId="urn:microsoft.com/office/officeart/2018/2/layout/IconVerticalSolidList"/>
    <dgm:cxn modelId="{58C309AF-1688-478D-9F7F-18BCA4C15EA2}" srcId="{1B6D265E-16B6-40AD-8739-AA440F7FEB2B}" destId="{7A83B5B6-38F7-4BB6-8106-B2137FEC3DE8}" srcOrd="2" destOrd="0" parTransId="{DEF8A051-5A33-43FE-A687-657C5E9F8E73}" sibTransId="{665E2644-23DA-4B72-B6F1-34EDD60542C2}"/>
    <dgm:cxn modelId="{E8199EB9-2668-45AB-B193-10CFCE38E16E}" type="presOf" srcId="{C85BC943-BFE6-48CB-9134-903B01A0535D}" destId="{8149A8F7-0224-41F3-B89F-539B89D86945}" srcOrd="0" destOrd="0" presId="urn:microsoft.com/office/officeart/2018/2/layout/IconVerticalSolidList"/>
    <dgm:cxn modelId="{017BB0B9-027D-45BD-8584-36302405B3F8}" srcId="{1B6D265E-16B6-40AD-8739-AA440F7FEB2B}" destId="{DA6A582D-D0CE-4CB9-B9DB-24B097EA5A78}" srcOrd="1" destOrd="0" parTransId="{7A4B0CB4-C8BA-47D9-96D2-AA0FA31AA9CB}" sibTransId="{9452624C-E2B2-47BF-AA2B-46867AADC150}"/>
    <dgm:cxn modelId="{7219A2D2-159A-4972-9DE6-CF7C3C95E0BA}" type="presOf" srcId="{F848C374-8E88-43D1-A3D4-2024DB3EA0EC}" destId="{8149A8F7-0224-41F3-B89F-539B89D86945}" srcOrd="0" destOrd="1" presId="urn:microsoft.com/office/officeart/2018/2/layout/IconVerticalSolidList"/>
    <dgm:cxn modelId="{BF41BAA2-C838-41EA-BB81-65B8A0A0096F}" type="presParOf" srcId="{A79C89BE-3C18-40B1-AE9C-CF55DDD97550}" destId="{0D90EFF7-AAD9-4165-AD4A-046A36BA2C3A}" srcOrd="0" destOrd="0" presId="urn:microsoft.com/office/officeart/2018/2/layout/IconVerticalSolidList"/>
    <dgm:cxn modelId="{FA022439-C104-464E-A0D6-66CF686C1B87}" type="presParOf" srcId="{0D90EFF7-AAD9-4165-AD4A-046A36BA2C3A}" destId="{A3D6F44C-20E8-4C22-89E5-36AECEB4384C}" srcOrd="0" destOrd="0" presId="urn:microsoft.com/office/officeart/2018/2/layout/IconVerticalSolidList"/>
    <dgm:cxn modelId="{6E175105-9AB6-4F60-88D9-B946EDFB002E}" type="presParOf" srcId="{0D90EFF7-AAD9-4165-AD4A-046A36BA2C3A}" destId="{F55DFE16-DE58-41B7-9E8A-5B54F2551C5B}" srcOrd="1" destOrd="0" presId="urn:microsoft.com/office/officeart/2018/2/layout/IconVerticalSolidList"/>
    <dgm:cxn modelId="{9DBFA426-2490-4C35-9B25-51EED6E24EE8}" type="presParOf" srcId="{0D90EFF7-AAD9-4165-AD4A-046A36BA2C3A}" destId="{D5D74B2B-73A6-4008-9D6D-DBCC09F17654}" srcOrd="2" destOrd="0" presId="urn:microsoft.com/office/officeart/2018/2/layout/IconVerticalSolidList"/>
    <dgm:cxn modelId="{7BB84C36-55CB-48C3-AE46-92EC65E4B8A5}" type="presParOf" srcId="{0D90EFF7-AAD9-4165-AD4A-046A36BA2C3A}" destId="{B6ACC379-E71B-4C62-8422-4DEC5ABF4ED1}" srcOrd="3" destOrd="0" presId="urn:microsoft.com/office/officeart/2018/2/layout/IconVerticalSolidList"/>
    <dgm:cxn modelId="{30F56920-97FE-4502-AEF6-6AF34ED92590}" type="presParOf" srcId="{A79C89BE-3C18-40B1-AE9C-CF55DDD97550}" destId="{37DACB73-5227-4CE4-B26A-74F6C12AD81A}" srcOrd="1" destOrd="0" presId="urn:microsoft.com/office/officeart/2018/2/layout/IconVerticalSolidList"/>
    <dgm:cxn modelId="{3C919B63-821D-4CB7-87AC-DC2F0655E101}" type="presParOf" srcId="{A79C89BE-3C18-40B1-AE9C-CF55DDD97550}" destId="{B919E593-DF22-4CA5-83EE-6FEF6371FEE5}" srcOrd="2" destOrd="0" presId="urn:microsoft.com/office/officeart/2018/2/layout/IconVerticalSolidList"/>
    <dgm:cxn modelId="{D086BDFA-AE8A-40FB-B5A1-1FEFBF9CA303}" type="presParOf" srcId="{B919E593-DF22-4CA5-83EE-6FEF6371FEE5}" destId="{DC40EFB6-A08E-4099-9F57-581E59C3F802}" srcOrd="0" destOrd="0" presId="urn:microsoft.com/office/officeart/2018/2/layout/IconVerticalSolidList"/>
    <dgm:cxn modelId="{265F8F0B-8DAD-458F-B3DA-0F1F46F080EB}" type="presParOf" srcId="{B919E593-DF22-4CA5-83EE-6FEF6371FEE5}" destId="{C895206A-1A42-4231-B403-163CFD2D77EE}" srcOrd="1" destOrd="0" presId="urn:microsoft.com/office/officeart/2018/2/layout/IconVerticalSolidList"/>
    <dgm:cxn modelId="{6BECF285-D1D7-4518-98A3-8F39B338E0AE}" type="presParOf" srcId="{B919E593-DF22-4CA5-83EE-6FEF6371FEE5}" destId="{63848486-C1C0-4F7D-8DD5-E759810AEFDD}" srcOrd="2" destOrd="0" presId="urn:microsoft.com/office/officeart/2018/2/layout/IconVerticalSolidList"/>
    <dgm:cxn modelId="{AB8BACB1-2281-47A1-9FDB-3875FC998058}" type="presParOf" srcId="{B919E593-DF22-4CA5-83EE-6FEF6371FEE5}" destId="{1540D351-8DF3-4376-BA1A-257DB3982DE7}" srcOrd="3" destOrd="0" presId="urn:microsoft.com/office/officeart/2018/2/layout/IconVerticalSolidList"/>
    <dgm:cxn modelId="{640768A1-BB71-4CC7-A84D-9A92E546F919}" type="presParOf" srcId="{B919E593-DF22-4CA5-83EE-6FEF6371FEE5}" destId="{8149A8F7-0224-41F3-B89F-539B89D86945}" srcOrd="4" destOrd="0" presId="urn:microsoft.com/office/officeart/2018/2/layout/IconVerticalSolidList"/>
    <dgm:cxn modelId="{2F41E4C7-8F7D-40AB-B188-8D143BEC3738}" type="presParOf" srcId="{A79C89BE-3C18-40B1-AE9C-CF55DDD97550}" destId="{86E762AA-1D93-4DCD-AB31-D3144BBDF8D0}" srcOrd="3" destOrd="0" presId="urn:microsoft.com/office/officeart/2018/2/layout/IconVerticalSolidList"/>
    <dgm:cxn modelId="{73DF9EAE-9A4D-4E45-B7D2-403E79C6D111}" type="presParOf" srcId="{A79C89BE-3C18-40B1-AE9C-CF55DDD97550}" destId="{FE455E16-E431-4524-BCA2-126C4FBD7580}" srcOrd="4" destOrd="0" presId="urn:microsoft.com/office/officeart/2018/2/layout/IconVerticalSolidList"/>
    <dgm:cxn modelId="{95A4583E-6DAE-4B23-8275-8583BD7E0490}" type="presParOf" srcId="{FE455E16-E431-4524-BCA2-126C4FBD7580}" destId="{88295847-242E-4E5C-95E7-5EC4181475D6}" srcOrd="0" destOrd="0" presId="urn:microsoft.com/office/officeart/2018/2/layout/IconVerticalSolidList"/>
    <dgm:cxn modelId="{C5F52427-E647-4550-8205-092F68FE5C8B}" type="presParOf" srcId="{FE455E16-E431-4524-BCA2-126C4FBD7580}" destId="{F9737738-14C7-4D4B-A469-9BAEA82D1C0E}" srcOrd="1" destOrd="0" presId="urn:microsoft.com/office/officeart/2018/2/layout/IconVerticalSolidList"/>
    <dgm:cxn modelId="{D2952453-175D-4042-8281-7F034BC30FAB}" type="presParOf" srcId="{FE455E16-E431-4524-BCA2-126C4FBD7580}" destId="{8D102DFF-AD02-4C2C-99BB-FE5EC071F11D}" srcOrd="2" destOrd="0" presId="urn:microsoft.com/office/officeart/2018/2/layout/IconVerticalSolidList"/>
    <dgm:cxn modelId="{EE049958-35B0-452E-8BE8-70C40A12C91A}" type="presParOf" srcId="{FE455E16-E431-4524-BCA2-126C4FBD7580}" destId="{19C4EE04-53FE-456D-B9FD-8BD64837AC88}" srcOrd="3" destOrd="0" presId="urn:microsoft.com/office/officeart/2018/2/layout/IconVerticalSolidList"/>
    <dgm:cxn modelId="{F8F5F91E-6895-46F6-9375-B615DE4AA3FF}" type="presParOf" srcId="{A79C89BE-3C18-40B1-AE9C-CF55DDD97550}" destId="{FB87A551-9060-4D5F-AD77-B7B970A4F33C}" srcOrd="5" destOrd="0" presId="urn:microsoft.com/office/officeart/2018/2/layout/IconVerticalSolidList"/>
    <dgm:cxn modelId="{ED483B87-6E1E-4D0F-A537-00B1757987C4}" type="presParOf" srcId="{A79C89BE-3C18-40B1-AE9C-CF55DDD97550}" destId="{4B462346-5B7B-4770-A709-9182A9E8C7F7}" srcOrd="6" destOrd="0" presId="urn:microsoft.com/office/officeart/2018/2/layout/IconVerticalSolidList"/>
    <dgm:cxn modelId="{8A4A2059-89E6-49FF-AA16-31BAECB61272}" type="presParOf" srcId="{4B462346-5B7B-4770-A709-9182A9E8C7F7}" destId="{3A1D701E-2A07-48A0-A2B7-72A175CCA2A0}" srcOrd="0" destOrd="0" presId="urn:microsoft.com/office/officeart/2018/2/layout/IconVerticalSolidList"/>
    <dgm:cxn modelId="{71FBA5F3-04AC-422B-8D1E-FBEAFB76D238}" type="presParOf" srcId="{4B462346-5B7B-4770-A709-9182A9E8C7F7}" destId="{A46CA721-08E6-4A1C-B9D2-B3FB420D7CF7}" srcOrd="1" destOrd="0" presId="urn:microsoft.com/office/officeart/2018/2/layout/IconVerticalSolidList"/>
    <dgm:cxn modelId="{8F0722E6-C7C6-4F16-89BF-035C101693FB}" type="presParOf" srcId="{4B462346-5B7B-4770-A709-9182A9E8C7F7}" destId="{5DE4EBAF-E6D7-47EC-AC6C-30DD78E091B6}" srcOrd="2" destOrd="0" presId="urn:microsoft.com/office/officeart/2018/2/layout/IconVerticalSolidList"/>
    <dgm:cxn modelId="{9C66B205-E306-4443-9B1A-06695AC6E61D}" type="presParOf" srcId="{4B462346-5B7B-4770-A709-9182A9E8C7F7}" destId="{14479F90-D078-49BB-A4BD-6422D96702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0A4856-52B4-4076-B923-9E73941E45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15ABB6-EFB7-4C59-84CC-BE18B92E73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developed in Flutter for iPhone and iPad</a:t>
          </a:r>
        </a:p>
      </dgm:t>
    </dgm:pt>
    <dgm:pt modelId="{EA76EE99-7C3F-406B-9907-27126323CCEE}" type="parTrans" cxnId="{151359B1-69C5-46B4-909B-C1A8E45475C6}">
      <dgm:prSet/>
      <dgm:spPr/>
      <dgm:t>
        <a:bodyPr/>
        <a:lstStyle/>
        <a:p>
          <a:endParaRPr lang="en-US"/>
        </a:p>
      </dgm:t>
    </dgm:pt>
    <dgm:pt modelId="{9586E3D6-1DD5-4973-B6F4-23628663C1BE}" type="sibTrans" cxnId="{151359B1-69C5-46B4-909B-C1A8E45475C6}">
      <dgm:prSet/>
      <dgm:spPr/>
      <dgm:t>
        <a:bodyPr/>
        <a:lstStyle/>
        <a:p>
          <a:endParaRPr lang="en-US"/>
        </a:p>
      </dgm:t>
    </dgm:pt>
    <dgm:pt modelId="{0584FE7E-E049-42B2-9585-DD5245A8B7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Tier Architecture</a:t>
          </a:r>
        </a:p>
      </dgm:t>
    </dgm:pt>
    <dgm:pt modelId="{5535216E-DF9D-41C7-95B7-0DDEFD85B7C2}" type="parTrans" cxnId="{9819380E-1B09-40FC-9C34-03F79AFF3674}">
      <dgm:prSet/>
      <dgm:spPr/>
      <dgm:t>
        <a:bodyPr/>
        <a:lstStyle/>
        <a:p>
          <a:endParaRPr lang="en-US"/>
        </a:p>
      </dgm:t>
    </dgm:pt>
    <dgm:pt modelId="{E2AA05F5-EF0D-4130-AC47-F381FA233062}" type="sibTrans" cxnId="{9819380E-1B09-40FC-9C34-03F79AFF3674}">
      <dgm:prSet/>
      <dgm:spPr/>
      <dgm:t>
        <a:bodyPr/>
        <a:lstStyle/>
        <a:p>
          <a:endParaRPr lang="en-US"/>
        </a:p>
      </dgm:t>
    </dgm:pt>
    <dgm:pt modelId="{5B98A815-3BF3-4168-B6CA-481CB9BA00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 with Google </a:t>
          </a:r>
          <a:r>
            <a:rPr lang="en-US" err="1"/>
            <a:t>FireBase</a:t>
          </a:r>
          <a:r>
            <a:rPr lang="en-US"/>
            <a:t> </a:t>
          </a:r>
        </a:p>
      </dgm:t>
    </dgm:pt>
    <dgm:pt modelId="{99D39095-1124-4C0B-BE81-4A060B8DEF1D}" type="parTrans" cxnId="{F4D7976D-097C-49E4-8010-4A2D1BFDADA4}">
      <dgm:prSet/>
      <dgm:spPr/>
      <dgm:t>
        <a:bodyPr/>
        <a:lstStyle/>
        <a:p>
          <a:endParaRPr lang="en-US"/>
        </a:p>
      </dgm:t>
    </dgm:pt>
    <dgm:pt modelId="{F0C40693-8012-49F4-BEDE-CB02AF872024}" type="sibTrans" cxnId="{F4D7976D-097C-49E4-8010-4A2D1BFDADA4}">
      <dgm:prSet/>
      <dgm:spPr/>
      <dgm:t>
        <a:bodyPr/>
        <a:lstStyle/>
        <a:p>
          <a:endParaRPr lang="en-US"/>
        </a:p>
      </dgm:t>
    </dgm:pt>
    <dgm:pt modelId="{758DE8FF-B158-4CEC-A4C7-E43E0CE56E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Authentication</a:t>
          </a:r>
        </a:p>
      </dgm:t>
    </dgm:pt>
    <dgm:pt modelId="{DCA7615C-44C7-457B-A9F2-3D752D5C7345}" type="parTrans" cxnId="{6685778E-604D-4E9E-AE11-84E996688E42}">
      <dgm:prSet/>
      <dgm:spPr/>
      <dgm:t>
        <a:bodyPr/>
        <a:lstStyle/>
        <a:p>
          <a:endParaRPr lang="en-US"/>
        </a:p>
      </dgm:t>
    </dgm:pt>
    <dgm:pt modelId="{B9783D81-A583-4FC5-B13E-6099D8197983}" type="sibTrans" cxnId="{6685778E-604D-4E9E-AE11-84E996688E42}">
      <dgm:prSet/>
      <dgm:spPr/>
      <dgm:t>
        <a:bodyPr/>
        <a:lstStyle/>
        <a:p>
          <a:endParaRPr lang="en-US"/>
        </a:p>
      </dgm:t>
    </dgm:pt>
    <dgm:pt modelId="{A999255F-3CCF-4C01-A1EE-6067C62E99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Firestore</a:t>
          </a:r>
          <a:r>
            <a:rPr lang="en-US"/>
            <a:t> Database</a:t>
          </a:r>
        </a:p>
      </dgm:t>
    </dgm:pt>
    <dgm:pt modelId="{155F11BB-926F-429B-90DE-040441D5FEE2}" type="parTrans" cxnId="{45B567A8-7E95-41C8-BC6A-A7296A2194C1}">
      <dgm:prSet/>
      <dgm:spPr/>
      <dgm:t>
        <a:bodyPr/>
        <a:lstStyle/>
        <a:p>
          <a:endParaRPr lang="en-US"/>
        </a:p>
      </dgm:t>
    </dgm:pt>
    <dgm:pt modelId="{BB76EBF9-E686-45D0-ADDD-966166FD14BB}" type="sibTrans" cxnId="{45B567A8-7E95-41C8-BC6A-A7296A2194C1}">
      <dgm:prSet/>
      <dgm:spPr/>
      <dgm:t>
        <a:bodyPr/>
        <a:lstStyle/>
        <a:p>
          <a:endParaRPr lang="en-US"/>
        </a:p>
      </dgm:t>
    </dgm:pt>
    <dgm:pt modelId="{391C2E6A-DF8E-4674-8C2F-8013932447FC}" type="pres">
      <dgm:prSet presAssocID="{E20A4856-52B4-4076-B923-9E73941E4591}" presName="root" presStyleCnt="0">
        <dgm:presLayoutVars>
          <dgm:dir/>
          <dgm:resizeHandles val="exact"/>
        </dgm:presLayoutVars>
      </dgm:prSet>
      <dgm:spPr/>
    </dgm:pt>
    <dgm:pt modelId="{E6DC3FFC-5CA7-42F3-9E93-3259B0F282E9}" type="pres">
      <dgm:prSet presAssocID="{2415ABB6-EFB7-4C59-84CC-BE18B92E73AD}" presName="compNode" presStyleCnt="0"/>
      <dgm:spPr/>
    </dgm:pt>
    <dgm:pt modelId="{602DD438-803F-4E0C-8EDC-933DE7FCD0F1}" type="pres">
      <dgm:prSet presAssocID="{2415ABB6-EFB7-4C59-84CC-BE18B92E73AD}" presName="bgRect" presStyleLbl="bgShp" presStyleIdx="0" presStyleCnt="3"/>
      <dgm:spPr/>
    </dgm:pt>
    <dgm:pt modelId="{AB10262F-D1F0-493D-B109-623A75FC77F1}" type="pres">
      <dgm:prSet presAssocID="{2415ABB6-EFB7-4C59-84CC-BE18B92E73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mmingbird"/>
        </a:ext>
      </dgm:extLst>
    </dgm:pt>
    <dgm:pt modelId="{3801F430-A406-4140-8EC4-DA15F590A59B}" type="pres">
      <dgm:prSet presAssocID="{2415ABB6-EFB7-4C59-84CC-BE18B92E73AD}" presName="spaceRect" presStyleCnt="0"/>
      <dgm:spPr/>
    </dgm:pt>
    <dgm:pt modelId="{4D311438-FC87-44A3-B656-9374FE2BD51B}" type="pres">
      <dgm:prSet presAssocID="{2415ABB6-EFB7-4C59-84CC-BE18B92E73AD}" presName="parTx" presStyleLbl="revTx" presStyleIdx="0" presStyleCnt="4">
        <dgm:presLayoutVars>
          <dgm:chMax val="0"/>
          <dgm:chPref val="0"/>
        </dgm:presLayoutVars>
      </dgm:prSet>
      <dgm:spPr/>
    </dgm:pt>
    <dgm:pt modelId="{75FCCD92-DB81-4EAA-8341-A6D38D8D4EE2}" type="pres">
      <dgm:prSet presAssocID="{9586E3D6-1DD5-4973-B6F4-23628663C1BE}" presName="sibTrans" presStyleCnt="0"/>
      <dgm:spPr/>
    </dgm:pt>
    <dgm:pt modelId="{4A32F350-255F-4D74-8A74-B8E838089FEF}" type="pres">
      <dgm:prSet presAssocID="{0584FE7E-E049-42B2-9585-DD5245A8B754}" presName="compNode" presStyleCnt="0"/>
      <dgm:spPr/>
    </dgm:pt>
    <dgm:pt modelId="{0C9B01DE-4014-4600-8FFE-4314CA054EF2}" type="pres">
      <dgm:prSet presAssocID="{0584FE7E-E049-42B2-9585-DD5245A8B754}" presName="bgRect" presStyleLbl="bgShp" presStyleIdx="1" presStyleCnt="3"/>
      <dgm:spPr/>
    </dgm:pt>
    <dgm:pt modelId="{55092747-91A8-4583-B81F-6B0A7386420C}" type="pres">
      <dgm:prSet presAssocID="{0584FE7E-E049-42B2-9585-DD5245A8B7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9C185D7-FC39-48EE-AD9D-A3E9F7860570}" type="pres">
      <dgm:prSet presAssocID="{0584FE7E-E049-42B2-9585-DD5245A8B754}" presName="spaceRect" presStyleCnt="0"/>
      <dgm:spPr/>
    </dgm:pt>
    <dgm:pt modelId="{703B7513-1F69-4804-A1E6-D3B188BCD3C9}" type="pres">
      <dgm:prSet presAssocID="{0584FE7E-E049-42B2-9585-DD5245A8B754}" presName="parTx" presStyleLbl="revTx" presStyleIdx="1" presStyleCnt="4">
        <dgm:presLayoutVars>
          <dgm:chMax val="0"/>
          <dgm:chPref val="0"/>
        </dgm:presLayoutVars>
      </dgm:prSet>
      <dgm:spPr/>
    </dgm:pt>
    <dgm:pt modelId="{FA993D7E-FC81-4C4F-BA90-59FA5A8192D2}" type="pres">
      <dgm:prSet presAssocID="{E2AA05F5-EF0D-4130-AC47-F381FA233062}" presName="sibTrans" presStyleCnt="0"/>
      <dgm:spPr/>
    </dgm:pt>
    <dgm:pt modelId="{738678C1-E875-4463-922D-B9F9171C37B0}" type="pres">
      <dgm:prSet presAssocID="{5B98A815-3BF3-4168-B6CA-481CB9BA00CA}" presName="compNode" presStyleCnt="0"/>
      <dgm:spPr/>
    </dgm:pt>
    <dgm:pt modelId="{81416A96-A09C-41CA-80F7-EAE1B8159D89}" type="pres">
      <dgm:prSet presAssocID="{5B98A815-3BF3-4168-B6CA-481CB9BA00CA}" presName="bgRect" presStyleLbl="bgShp" presStyleIdx="2" presStyleCnt="3"/>
      <dgm:spPr/>
    </dgm:pt>
    <dgm:pt modelId="{116AEF93-9756-498A-BBBC-B9F9003FB97A}" type="pres">
      <dgm:prSet presAssocID="{5B98A815-3BF3-4168-B6CA-481CB9BA00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8B4C7F4-EB11-4035-A9CD-E706ECB90FE6}" type="pres">
      <dgm:prSet presAssocID="{5B98A815-3BF3-4168-B6CA-481CB9BA00CA}" presName="spaceRect" presStyleCnt="0"/>
      <dgm:spPr/>
    </dgm:pt>
    <dgm:pt modelId="{07907001-D7F6-4CA6-ABB0-8ADC22A453C3}" type="pres">
      <dgm:prSet presAssocID="{5B98A815-3BF3-4168-B6CA-481CB9BA00CA}" presName="parTx" presStyleLbl="revTx" presStyleIdx="2" presStyleCnt="4">
        <dgm:presLayoutVars>
          <dgm:chMax val="0"/>
          <dgm:chPref val="0"/>
        </dgm:presLayoutVars>
      </dgm:prSet>
      <dgm:spPr/>
    </dgm:pt>
    <dgm:pt modelId="{23C696EA-DE2B-4D02-8A25-1FCA8CD06B47}" type="pres">
      <dgm:prSet presAssocID="{5B98A815-3BF3-4168-B6CA-481CB9BA00CA}" presName="desTx" presStyleLbl="revTx" presStyleIdx="3" presStyleCnt="4">
        <dgm:presLayoutVars/>
      </dgm:prSet>
      <dgm:spPr/>
    </dgm:pt>
  </dgm:ptLst>
  <dgm:cxnLst>
    <dgm:cxn modelId="{2B59BF0D-572D-46CD-9B3C-435A16643DFA}" type="presOf" srcId="{A999255F-3CCF-4C01-A1EE-6067C62E99D7}" destId="{23C696EA-DE2B-4D02-8A25-1FCA8CD06B47}" srcOrd="0" destOrd="1" presId="urn:microsoft.com/office/officeart/2018/2/layout/IconVerticalSolidList"/>
    <dgm:cxn modelId="{9819380E-1B09-40FC-9C34-03F79AFF3674}" srcId="{E20A4856-52B4-4076-B923-9E73941E4591}" destId="{0584FE7E-E049-42B2-9585-DD5245A8B754}" srcOrd="1" destOrd="0" parTransId="{5535216E-DF9D-41C7-95B7-0DDEFD85B7C2}" sibTransId="{E2AA05F5-EF0D-4130-AC47-F381FA233062}"/>
    <dgm:cxn modelId="{05305B63-46B5-4318-BFAB-A11A313C1D1B}" type="presOf" srcId="{2415ABB6-EFB7-4C59-84CC-BE18B92E73AD}" destId="{4D311438-FC87-44A3-B656-9374FE2BD51B}" srcOrd="0" destOrd="0" presId="urn:microsoft.com/office/officeart/2018/2/layout/IconVerticalSolidList"/>
    <dgm:cxn modelId="{F4D7976D-097C-49E4-8010-4A2D1BFDADA4}" srcId="{E20A4856-52B4-4076-B923-9E73941E4591}" destId="{5B98A815-3BF3-4168-B6CA-481CB9BA00CA}" srcOrd="2" destOrd="0" parTransId="{99D39095-1124-4C0B-BE81-4A060B8DEF1D}" sibTransId="{F0C40693-8012-49F4-BEDE-CB02AF872024}"/>
    <dgm:cxn modelId="{A1DCDE70-9816-4CD2-BC3E-FCB6C1BBAFAB}" type="presOf" srcId="{0584FE7E-E049-42B2-9585-DD5245A8B754}" destId="{703B7513-1F69-4804-A1E6-D3B188BCD3C9}" srcOrd="0" destOrd="0" presId="urn:microsoft.com/office/officeart/2018/2/layout/IconVerticalSolidList"/>
    <dgm:cxn modelId="{6685778E-604D-4E9E-AE11-84E996688E42}" srcId="{5B98A815-3BF3-4168-B6CA-481CB9BA00CA}" destId="{758DE8FF-B158-4CEC-A4C7-E43E0CE56EC9}" srcOrd="0" destOrd="0" parTransId="{DCA7615C-44C7-457B-A9F2-3D752D5C7345}" sibTransId="{B9783D81-A583-4FC5-B13E-6099D8197983}"/>
    <dgm:cxn modelId="{45B567A8-7E95-41C8-BC6A-A7296A2194C1}" srcId="{5B98A815-3BF3-4168-B6CA-481CB9BA00CA}" destId="{A999255F-3CCF-4C01-A1EE-6067C62E99D7}" srcOrd="1" destOrd="0" parTransId="{155F11BB-926F-429B-90DE-040441D5FEE2}" sibTransId="{BB76EBF9-E686-45D0-ADDD-966166FD14BB}"/>
    <dgm:cxn modelId="{1EFA58B0-4BA2-47DA-8C7A-2DC6B7EB1DD3}" type="presOf" srcId="{E20A4856-52B4-4076-B923-9E73941E4591}" destId="{391C2E6A-DF8E-4674-8C2F-8013932447FC}" srcOrd="0" destOrd="0" presId="urn:microsoft.com/office/officeart/2018/2/layout/IconVerticalSolidList"/>
    <dgm:cxn modelId="{151359B1-69C5-46B4-909B-C1A8E45475C6}" srcId="{E20A4856-52B4-4076-B923-9E73941E4591}" destId="{2415ABB6-EFB7-4C59-84CC-BE18B92E73AD}" srcOrd="0" destOrd="0" parTransId="{EA76EE99-7C3F-406B-9907-27126323CCEE}" sibTransId="{9586E3D6-1DD5-4973-B6F4-23628663C1BE}"/>
    <dgm:cxn modelId="{C8C635D5-E9C1-47AE-AC76-B7511E59FC46}" type="presOf" srcId="{758DE8FF-B158-4CEC-A4C7-E43E0CE56EC9}" destId="{23C696EA-DE2B-4D02-8A25-1FCA8CD06B47}" srcOrd="0" destOrd="0" presId="urn:microsoft.com/office/officeart/2018/2/layout/IconVerticalSolidList"/>
    <dgm:cxn modelId="{1F69C9EC-36D7-443D-A657-EA67A930E3B8}" type="presOf" srcId="{5B98A815-3BF3-4168-B6CA-481CB9BA00CA}" destId="{07907001-D7F6-4CA6-ABB0-8ADC22A453C3}" srcOrd="0" destOrd="0" presId="urn:microsoft.com/office/officeart/2018/2/layout/IconVerticalSolidList"/>
    <dgm:cxn modelId="{3452D593-55A7-4767-8BB5-E9798318E158}" type="presParOf" srcId="{391C2E6A-DF8E-4674-8C2F-8013932447FC}" destId="{E6DC3FFC-5CA7-42F3-9E93-3259B0F282E9}" srcOrd="0" destOrd="0" presId="urn:microsoft.com/office/officeart/2018/2/layout/IconVerticalSolidList"/>
    <dgm:cxn modelId="{CDB56777-25A2-4A15-A63E-C61A000A106B}" type="presParOf" srcId="{E6DC3FFC-5CA7-42F3-9E93-3259B0F282E9}" destId="{602DD438-803F-4E0C-8EDC-933DE7FCD0F1}" srcOrd="0" destOrd="0" presId="urn:microsoft.com/office/officeart/2018/2/layout/IconVerticalSolidList"/>
    <dgm:cxn modelId="{491E9A87-595F-448D-9B35-E7ECE71839E1}" type="presParOf" srcId="{E6DC3FFC-5CA7-42F3-9E93-3259B0F282E9}" destId="{AB10262F-D1F0-493D-B109-623A75FC77F1}" srcOrd="1" destOrd="0" presId="urn:microsoft.com/office/officeart/2018/2/layout/IconVerticalSolidList"/>
    <dgm:cxn modelId="{F821EAD3-2D99-433A-A47F-F98CDABA9FF2}" type="presParOf" srcId="{E6DC3FFC-5CA7-42F3-9E93-3259B0F282E9}" destId="{3801F430-A406-4140-8EC4-DA15F590A59B}" srcOrd="2" destOrd="0" presId="urn:microsoft.com/office/officeart/2018/2/layout/IconVerticalSolidList"/>
    <dgm:cxn modelId="{361CBD61-BDA8-47AF-857E-9CD6A3FB941A}" type="presParOf" srcId="{E6DC3FFC-5CA7-42F3-9E93-3259B0F282E9}" destId="{4D311438-FC87-44A3-B656-9374FE2BD51B}" srcOrd="3" destOrd="0" presId="urn:microsoft.com/office/officeart/2018/2/layout/IconVerticalSolidList"/>
    <dgm:cxn modelId="{0C6E975B-5BEA-4454-81E5-741301598AAB}" type="presParOf" srcId="{391C2E6A-DF8E-4674-8C2F-8013932447FC}" destId="{75FCCD92-DB81-4EAA-8341-A6D38D8D4EE2}" srcOrd="1" destOrd="0" presId="urn:microsoft.com/office/officeart/2018/2/layout/IconVerticalSolidList"/>
    <dgm:cxn modelId="{0D31A54E-D72F-4227-B8E0-60407C93926A}" type="presParOf" srcId="{391C2E6A-DF8E-4674-8C2F-8013932447FC}" destId="{4A32F350-255F-4D74-8A74-B8E838089FEF}" srcOrd="2" destOrd="0" presId="urn:microsoft.com/office/officeart/2018/2/layout/IconVerticalSolidList"/>
    <dgm:cxn modelId="{13DF3AAD-3C66-4D74-AC6C-2A2528725E35}" type="presParOf" srcId="{4A32F350-255F-4D74-8A74-B8E838089FEF}" destId="{0C9B01DE-4014-4600-8FFE-4314CA054EF2}" srcOrd="0" destOrd="0" presId="urn:microsoft.com/office/officeart/2018/2/layout/IconVerticalSolidList"/>
    <dgm:cxn modelId="{1BC1AEDC-2E86-454E-9EF9-36F3A67D401A}" type="presParOf" srcId="{4A32F350-255F-4D74-8A74-B8E838089FEF}" destId="{55092747-91A8-4583-B81F-6B0A7386420C}" srcOrd="1" destOrd="0" presId="urn:microsoft.com/office/officeart/2018/2/layout/IconVerticalSolidList"/>
    <dgm:cxn modelId="{59D14E9F-4C5A-4413-A3B4-1C8139269362}" type="presParOf" srcId="{4A32F350-255F-4D74-8A74-B8E838089FEF}" destId="{09C185D7-FC39-48EE-AD9D-A3E9F7860570}" srcOrd="2" destOrd="0" presId="urn:microsoft.com/office/officeart/2018/2/layout/IconVerticalSolidList"/>
    <dgm:cxn modelId="{A48A8AA4-2581-420B-B287-6D1EF8A6F214}" type="presParOf" srcId="{4A32F350-255F-4D74-8A74-B8E838089FEF}" destId="{703B7513-1F69-4804-A1E6-D3B188BCD3C9}" srcOrd="3" destOrd="0" presId="urn:microsoft.com/office/officeart/2018/2/layout/IconVerticalSolidList"/>
    <dgm:cxn modelId="{77E316DF-E75F-42A4-B224-EA2644CA04E9}" type="presParOf" srcId="{391C2E6A-DF8E-4674-8C2F-8013932447FC}" destId="{FA993D7E-FC81-4C4F-BA90-59FA5A8192D2}" srcOrd="3" destOrd="0" presId="urn:microsoft.com/office/officeart/2018/2/layout/IconVerticalSolidList"/>
    <dgm:cxn modelId="{456C40AF-43E0-4E4A-824C-3C054BA9A053}" type="presParOf" srcId="{391C2E6A-DF8E-4674-8C2F-8013932447FC}" destId="{738678C1-E875-4463-922D-B9F9171C37B0}" srcOrd="4" destOrd="0" presId="urn:microsoft.com/office/officeart/2018/2/layout/IconVerticalSolidList"/>
    <dgm:cxn modelId="{1C2AD5B3-563C-4AAF-93D2-B5F559FE5C12}" type="presParOf" srcId="{738678C1-E875-4463-922D-B9F9171C37B0}" destId="{81416A96-A09C-41CA-80F7-EAE1B8159D89}" srcOrd="0" destOrd="0" presId="urn:microsoft.com/office/officeart/2018/2/layout/IconVerticalSolidList"/>
    <dgm:cxn modelId="{6BB6A882-0850-488C-9FE8-52E4594ACD58}" type="presParOf" srcId="{738678C1-E875-4463-922D-B9F9171C37B0}" destId="{116AEF93-9756-498A-BBBC-B9F9003FB97A}" srcOrd="1" destOrd="0" presId="urn:microsoft.com/office/officeart/2018/2/layout/IconVerticalSolidList"/>
    <dgm:cxn modelId="{4B1E1DAE-736E-4224-800A-3BCA60DBCDA4}" type="presParOf" srcId="{738678C1-E875-4463-922D-B9F9171C37B0}" destId="{98B4C7F4-EB11-4035-A9CD-E706ECB90FE6}" srcOrd="2" destOrd="0" presId="urn:microsoft.com/office/officeart/2018/2/layout/IconVerticalSolidList"/>
    <dgm:cxn modelId="{60F4710E-0CE0-4A20-BFC8-F56663925988}" type="presParOf" srcId="{738678C1-E875-4463-922D-B9F9171C37B0}" destId="{07907001-D7F6-4CA6-ABB0-8ADC22A453C3}" srcOrd="3" destOrd="0" presId="urn:microsoft.com/office/officeart/2018/2/layout/IconVerticalSolidList"/>
    <dgm:cxn modelId="{21E3716D-8336-49F1-BC22-7B68737209E3}" type="presParOf" srcId="{738678C1-E875-4463-922D-B9F9171C37B0}" destId="{23C696EA-DE2B-4D02-8A25-1FCA8CD06B4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FC62EC-74AD-4DE3-B337-CD7AC1F826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71A37B-BBC6-42A0-9915-6A0399D6F51E}">
      <dgm:prSet/>
      <dgm:spPr>
        <a:solidFill>
          <a:srgbClr val="D81159"/>
        </a:solidFill>
      </dgm:spPr>
      <dgm:t>
        <a:bodyPr/>
        <a:lstStyle/>
        <a:p>
          <a:pPr rtl="0"/>
          <a:r>
            <a:rPr lang="en-US" dirty="0" err="1"/>
            <a:t>OpenFoodFacts</a:t>
          </a:r>
          <a:r>
            <a:rPr lang="en-US" dirty="0">
              <a:latin typeface="Calibri Light" panose="020F0302020204030204"/>
            </a:rPr>
            <a:t> API</a:t>
          </a:r>
          <a:endParaRPr lang="en-US" dirty="0"/>
        </a:p>
      </dgm:t>
    </dgm:pt>
    <dgm:pt modelId="{710AD733-FA4C-44B8-B8B1-BBBF36312DF5}" type="parTrans" cxnId="{FDCB07E7-591E-477E-9A48-3D7DBE8C8207}">
      <dgm:prSet/>
      <dgm:spPr/>
      <dgm:t>
        <a:bodyPr/>
        <a:lstStyle/>
        <a:p>
          <a:endParaRPr lang="en-US"/>
        </a:p>
      </dgm:t>
    </dgm:pt>
    <dgm:pt modelId="{7407EB9C-57C0-4AD8-A20C-A53311C675CC}" type="sibTrans" cxnId="{FDCB07E7-591E-477E-9A48-3D7DBE8C8207}">
      <dgm:prSet/>
      <dgm:spPr/>
      <dgm:t>
        <a:bodyPr/>
        <a:lstStyle/>
        <a:p>
          <a:endParaRPr lang="en-US"/>
        </a:p>
      </dgm:t>
    </dgm:pt>
    <dgm:pt modelId="{8EA24CFF-89E5-4E80-BBEB-BF68A14C42B1}">
      <dgm:prSet/>
      <dgm:spPr>
        <a:solidFill>
          <a:srgbClr val="E13952"/>
        </a:solidFill>
      </dgm:spPr>
      <dgm:t>
        <a:bodyPr/>
        <a:lstStyle/>
        <a:p>
          <a:r>
            <a:rPr lang="en-US" dirty="0"/>
            <a:t>Flutter Local Notification</a:t>
          </a:r>
        </a:p>
      </dgm:t>
    </dgm:pt>
    <dgm:pt modelId="{54A128B7-5792-4ECA-9997-C5E920736043}" type="parTrans" cxnId="{84E58FF0-2452-4FC9-92CC-877983922A39}">
      <dgm:prSet/>
      <dgm:spPr/>
      <dgm:t>
        <a:bodyPr/>
        <a:lstStyle/>
        <a:p>
          <a:endParaRPr lang="en-US"/>
        </a:p>
      </dgm:t>
    </dgm:pt>
    <dgm:pt modelId="{8B8CF292-CFF3-4950-A1E2-8F02D9206E2E}" type="sibTrans" cxnId="{84E58FF0-2452-4FC9-92CC-877983922A39}">
      <dgm:prSet/>
      <dgm:spPr/>
      <dgm:t>
        <a:bodyPr/>
        <a:lstStyle/>
        <a:p>
          <a:endParaRPr lang="en-US"/>
        </a:p>
      </dgm:t>
    </dgm:pt>
    <dgm:pt modelId="{1DAB1BAD-6F2D-47BB-AD79-FA628F0DDA43}">
      <dgm:prSet/>
      <dgm:spPr>
        <a:solidFill>
          <a:srgbClr val="EA614B"/>
        </a:solidFill>
      </dgm:spPr>
      <dgm:t>
        <a:bodyPr/>
        <a:lstStyle/>
        <a:p>
          <a:r>
            <a:rPr lang="en-US" dirty="0"/>
            <a:t>Health</a:t>
          </a:r>
        </a:p>
      </dgm:t>
    </dgm:pt>
    <dgm:pt modelId="{8A8B6D6D-8CED-4654-8F65-2B7431C52DB8}" type="parTrans" cxnId="{BB686BDA-6A2A-4D92-9048-3F684C8724F6}">
      <dgm:prSet/>
      <dgm:spPr/>
      <dgm:t>
        <a:bodyPr/>
        <a:lstStyle/>
        <a:p>
          <a:endParaRPr lang="en-US"/>
        </a:p>
      </dgm:t>
    </dgm:pt>
    <dgm:pt modelId="{5CFB2BBF-B833-4F19-8C31-0B761BE102A1}" type="sibTrans" cxnId="{BB686BDA-6A2A-4D92-9048-3F684C8724F6}">
      <dgm:prSet/>
      <dgm:spPr/>
      <dgm:t>
        <a:bodyPr/>
        <a:lstStyle/>
        <a:p>
          <a:endParaRPr lang="en-US"/>
        </a:p>
      </dgm:t>
    </dgm:pt>
    <dgm:pt modelId="{0AC15A4B-6E83-47F3-BACA-02B1E68746F2}">
      <dgm:prSet/>
      <dgm:spPr>
        <a:solidFill>
          <a:srgbClr val="EF7548"/>
        </a:solidFill>
      </dgm:spPr>
      <dgm:t>
        <a:bodyPr/>
        <a:lstStyle/>
        <a:p>
          <a:r>
            <a:rPr lang="en-US" dirty="0"/>
            <a:t>Cloud </a:t>
          </a:r>
          <a:r>
            <a:rPr lang="en-US" dirty="0" err="1"/>
            <a:t>Firestore</a:t>
          </a:r>
          <a:endParaRPr lang="en-US" dirty="0"/>
        </a:p>
      </dgm:t>
    </dgm:pt>
    <dgm:pt modelId="{6158C51F-D2CE-4897-801C-006F18AA747D}" type="parTrans" cxnId="{C08E6D3E-FB30-4129-84E6-3BDFE8EFD9C2}">
      <dgm:prSet/>
      <dgm:spPr/>
      <dgm:t>
        <a:bodyPr/>
        <a:lstStyle/>
        <a:p>
          <a:endParaRPr lang="en-US"/>
        </a:p>
      </dgm:t>
    </dgm:pt>
    <dgm:pt modelId="{706B17AB-032C-4951-9686-32472F473A9C}" type="sibTrans" cxnId="{C08E6D3E-FB30-4129-84E6-3BDFE8EFD9C2}">
      <dgm:prSet/>
      <dgm:spPr/>
      <dgm:t>
        <a:bodyPr/>
        <a:lstStyle/>
        <a:p>
          <a:endParaRPr lang="en-US"/>
        </a:p>
      </dgm:t>
    </dgm:pt>
    <dgm:pt modelId="{4C7F31CF-9431-47E6-8AF9-06DFBDF7E526}">
      <dgm:prSet/>
      <dgm:spPr>
        <a:solidFill>
          <a:srgbClr val="F79D40"/>
        </a:solidFill>
      </dgm:spPr>
      <dgm:t>
        <a:bodyPr/>
        <a:lstStyle/>
        <a:p>
          <a:r>
            <a:rPr lang="en-US" dirty="0"/>
            <a:t>Firebase Authentication</a:t>
          </a:r>
        </a:p>
      </dgm:t>
    </dgm:pt>
    <dgm:pt modelId="{F61B7150-9943-45CE-9B90-FEB0AA33D463}" type="parTrans" cxnId="{2B464CBC-1F51-4AA3-848C-86050A635BB4}">
      <dgm:prSet/>
      <dgm:spPr/>
      <dgm:t>
        <a:bodyPr/>
        <a:lstStyle/>
        <a:p>
          <a:endParaRPr lang="en-US"/>
        </a:p>
      </dgm:t>
    </dgm:pt>
    <dgm:pt modelId="{DAB8666D-CF04-4A36-9999-CD3DCB01E968}" type="sibTrans" cxnId="{2B464CBC-1F51-4AA3-848C-86050A635BB4}">
      <dgm:prSet/>
      <dgm:spPr/>
      <dgm:t>
        <a:bodyPr/>
        <a:lstStyle/>
        <a:p>
          <a:endParaRPr lang="en-US"/>
        </a:p>
      </dgm:t>
    </dgm:pt>
    <dgm:pt modelId="{E4FFA275-7808-45EA-B727-1B3858D4FE98}">
      <dgm:prSet phldr="0"/>
      <dgm:spPr>
        <a:solidFill>
          <a:srgbClr val="FBB13C"/>
        </a:solidFill>
      </dgm:spPr>
      <dgm:t>
        <a:bodyPr/>
        <a:lstStyle/>
        <a:p>
          <a:pPr rtl="0"/>
          <a:r>
            <a:rPr lang="en-US" dirty="0">
              <a:latin typeface="Calibri Light" panose="020F0302020204030204"/>
            </a:rPr>
            <a:t>Flutter Barcode Scanner</a:t>
          </a:r>
        </a:p>
      </dgm:t>
    </dgm:pt>
    <dgm:pt modelId="{1C6078CC-0780-49E7-B383-04E6E2C060AA}" type="parTrans" cxnId="{24355B82-9A11-4DF8-B47E-BFF08B04E546}">
      <dgm:prSet/>
      <dgm:spPr/>
      <dgm:t>
        <a:bodyPr/>
        <a:lstStyle/>
        <a:p>
          <a:endParaRPr lang="en-GB"/>
        </a:p>
      </dgm:t>
    </dgm:pt>
    <dgm:pt modelId="{2D3728FD-EBC6-4D5E-A703-882B5174667C}" type="sibTrans" cxnId="{24355B82-9A11-4DF8-B47E-BFF08B04E546}">
      <dgm:prSet/>
      <dgm:spPr/>
      <dgm:t>
        <a:bodyPr/>
        <a:lstStyle/>
        <a:p>
          <a:endParaRPr lang="en-GB"/>
        </a:p>
      </dgm:t>
    </dgm:pt>
    <dgm:pt modelId="{60D89F5A-AFD2-6B4D-817C-6CF3682484E3}" type="pres">
      <dgm:prSet presAssocID="{CEFC62EC-74AD-4DE3-B337-CD7AC1F826B3}" presName="linear" presStyleCnt="0">
        <dgm:presLayoutVars>
          <dgm:animLvl val="lvl"/>
          <dgm:resizeHandles val="exact"/>
        </dgm:presLayoutVars>
      </dgm:prSet>
      <dgm:spPr/>
    </dgm:pt>
    <dgm:pt modelId="{1EFE10E5-47F0-8E4E-9F87-F4E2F6EBDE33}" type="pres">
      <dgm:prSet presAssocID="{4271A37B-BBC6-42A0-9915-6A0399D6F51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A0C5739-97AB-BD4F-B8B5-BF1095395808}" type="pres">
      <dgm:prSet presAssocID="{7407EB9C-57C0-4AD8-A20C-A53311C675CC}" presName="spacer" presStyleCnt="0"/>
      <dgm:spPr/>
    </dgm:pt>
    <dgm:pt modelId="{E90D3677-6B0A-B044-B25A-0CF87D320574}" type="pres">
      <dgm:prSet presAssocID="{8EA24CFF-89E5-4E80-BBEB-BF68A14C42B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FAFC9A6-D8E3-2A4F-8698-5C8E19994198}" type="pres">
      <dgm:prSet presAssocID="{8B8CF292-CFF3-4950-A1E2-8F02D9206E2E}" presName="spacer" presStyleCnt="0"/>
      <dgm:spPr/>
    </dgm:pt>
    <dgm:pt modelId="{F2BA988B-C9ED-3F40-B727-A199C06C9444}" type="pres">
      <dgm:prSet presAssocID="{1DAB1BAD-6F2D-47BB-AD79-FA628F0DDA4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C1C2090-AEE3-524D-AB77-E8FB1A80CE7C}" type="pres">
      <dgm:prSet presAssocID="{5CFB2BBF-B833-4F19-8C31-0B761BE102A1}" presName="spacer" presStyleCnt="0"/>
      <dgm:spPr/>
    </dgm:pt>
    <dgm:pt modelId="{3AEE3B03-C9D6-E541-A646-71FF75BAC936}" type="pres">
      <dgm:prSet presAssocID="{0AC15A4B-6E83-47F3-BACA-02B1E68746F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F78D020-DAB2-C749-9000-A7316750580D}" type="pres">
      <dgm:prSet presAssocID="{706B17AB-032C-4951-9686-32472F473A9C}" presName="spacer" presStyleCnt="0"/>
      <dgm:spPr/>
    </dgm:pt>
    <dgm:pt modelId="{AC0AAF9D-0F77-AE40-B578-02A68237CFEB}" type="pres">
      <dgm:prSet presAssocID="{4C7F31CF-9431-47E6-8AF9-06DFBDF7E52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FAB9DEE-09DD-4971-82AD-B0E57F807944}" type="pres">
      <dgm:prSet presAssocID="{DAB8666D-CF04-4A36-9999-CD3DCB01E968}" presName="spacer" presStyleCnt="0"/>
      <dgm:spPr/>
    </dgm:pt>
    <dgm:pt modelId="{C3AA1028-79CB-43E0-B7B1-9C2B427AEC32}" type="pres">
      <dgm:prSet presAssocID="{E4FFA275-7808-45EA-B727-1B3858D4FE9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0BC3F3D-1C68-42C8-B5B5-73213C3DE704}" type="presOf" srcId="{4271A37B-BBC6-42A0-9915-6A0399D6F51E}" destId="{1EFE10E5-47F0-8E4E-9F87-F4E2F6EBDE33}" srcOrd="0" destOrd="0" presId="urn:microsoft.com/office/officeart/2005/8/layout/vList2"/>
    <dgm:cxn modelId="{C08E6D3E-FB30-4129-84E6-3BDFE8EFD9C2}" srcId="{CEFC62EC-74AD-4DE3-B337-CD7AC1F826B3}" destId="{0AC15A4B-6E83-47F3-BACA-02B1E68746F2}" srcOrd="3" destOrd="0" parTransId="{6158C51F-D2CE-4897-801C-006F18AA747D}" sibTransId="{706B17AB-032C-4951-9686-32472F473A9C}"/>
    <dgm:cxn modelId="{6EC8AD42-0596-4865-86A7-89F6D83BE6EE}" type="presOf" srcId="{8EA24CFF-89E5-4E80-BBEB-BF68A14C42B1}" destId="{E90D3677-6B0A-B044-B25A-0CF87D320574}" srcOrd="0" destOrd="0" presId="urn:microsoft.com/office/officeart/2005/8/layout/vList2"/>
    <dgm:cxn modelId="{C66F9152-2522-4CD3-B11C-E0CBC9D26E07}" type="presOf" srcId="{4C7F31CF-9431-47E6-8AF9-06DFBDF7E526}" destId="{AC0AAF9D-0F77-AE40-B578-02A68237CFEB}" srcOrd="0" destOrd="0" presId="urn:microsoft.com/office/officeart/2005/8/layout/vList2"/>
    <dgm:cxn modelId="{24355B82-9A11-4DF8-B47E-BFF08B04E546}" srcId="{CEFC62EC-74AD-4DE3-B337-CD7AC1F826B3}" destId="{E4FFA275-7808-45EA-B727-1B3858D4FE98}" srcOrd="5" destOrd="0" parTransId="{1C6078CC-0780-49E7-B383-04E6E2C060AA}" sibTransId="{2D3728FD-EBC6-4D5E-A703-882B5174667C}"/>
    <dgm:cxn modelId="{3AECF78A-6843-45E6-B2CD-091234A8F319}" type="presOf" srcId="{1DAB1BAD-6F2D-47BB-AD79-FA628F0DDA43}" destId="{F2BA988B-C9ED-3F40-B727-A199C06C9444}" srcOrd="0" destOrd="0" presId="urn:microsoft.com/office/officeart/2005/8/layout/vList2"/>
    <dgm:cxn modelId="{6BBE618F-7F24-FA47-B921-7A5CE3E9F45A}" type="presOf" srcId="{CEFC62EC-74AD-4DE3-B337-CD7AC1F826B3}" destId="{60D89F5A-AFD2-6B4D-817C-6CF3682484E3}" srcOrd="0" destOrd="0" presId="urn:microsoft.com/office/officeart/2005/8/layout/vList2"/>
    <dgm:cxn modelId="{71A5E392-6B6B-4838-B828-13A1DF85CAAD}" type="presOf" srcId="{0AC15A4B-6E83-47F3-BACA-02B1E68746F2}" destId="{3AEE3B03-C9D6-E541-A646-71FF75BAC936}" srcOrd="0" destOrd="0" presId="urn:microsoft.com/office/officeart/2005/8/layout/vList2"/>
    <dgm:cxn modelId="{EA9A0096-BE7A-4127-BE3D-F032EBA7D04A}" type="presOf" srcId="{E4FFA275-7808-45EA-B727-1B3858D4FE98}" destId="{C3AA1028-79CB-43E0-B7B1-9C2B427AEC32}" srcOrd="0" destOrd="0" presId="urn:microsoft.com/office/officeart/2005/8/layout/vList2"/>
    <dgm:cxn modelId="{2B464CBC-1F51-4AA3-848C-86050A635BB4}" srcId="{CEFC62EC-74AD-4DE3-B337-CD7AC1F826B3}" destId="{4C7F31CF-9431-47E6-8AF9-06DFBDF7E526}" srcOrd="4" destOrd="0" parTransId="{F61B7150-9943-45CE-9B90-FEB0AA33D463}" sibTransId="{DAB8666D-CF04-4A36-9999-CD3DCB01E968}"/>
    <dgm:cxn modelId="{BB686BDA-6A2A-4D92-9048-3F684C8724F6}" srcId="{CEFC62EC-74AD-4DE3-B337-CD7AC1F826B3}" destId="{1DAB1BAD-6F2D-47BB-AD79-FA628F0DDA43}" srcOrd="2" destOrd="0" parTransId="{8A8B6D6D-8CED-4654-8F65-2B7431C52DB8}" sibTransId="{5CFB2BBF-B833-4F19-8C31-0B761BE102A1}"/>
    <dgm:cxn modelId="{FDCB07E7-591E-477E-9A48-3D7DBE8C8207}" srcId="{CEFC62EC-74AD-4DE3-B337-CD7AC1F826B3}" destId="{4271A37B-BBC6-42A0-9915-6A0399D6F51E}" srcOrd="0" destOrd="0" parTransId="{710AD733-FA4C-44B8-B8B1-BBBF36312DF5}" sibTransId="{7407EB9C-57C0-4AD8-A20C-A53311C675CC}"/>
    <dgm:cxn modelId="{84E58FF0-2452-4FC9-92CC-877983922A39}" srcId="{CEFC62EC-74AD-4DE3-B337-CD7AC1F826B3}" destId="{8EA24CFF-89E5-4E80-BBEB-BF68A14C42B1}" srcOrd="1" destOrd="0" parTransId="{54A128B7-5792-4ECA-9997-C5E920736043}" sibTransId="{8B8CF292-CFF3-4950-A1E2-8F02D9206E2E}"/>
    <dgm:cxn modelId="{C0BBDEF7-4F55-48BD-8DC1-88FB68FEEF1C}" type="presParOf" srcId="{60D89F5A-AFD2-6B4D-817C-6CF3682484E3}" destId="{1EFE10E5-47F0-8E4E-9F87-F4E2F6EBDE33}" srcOrd="0" destOrd="0" presId="urn:microsoft.com/office/officeart/2005/8/layout/vList2"/>
    <dgm:cxn modelId="{12EC5B6F-94E1-4C69-B57A-4AF76EAB8518}" type="presParOf" srcId="{60D89F5A-AFD2-6B4D-817C-6CF3682484E3}" destId="{2A0C5739-97AB-BD4F-B8B5-BF1095395808}" srcOrd="1" destOrd="0" presId="urn:microsoft.com/office/officeart/2005/8/layout/vList2"/>
    <dgm:cxn modelId="{271C2ADA-7547-4E51-BFEE-479ED16409E7}" type="presParOf" srcId="{60D89F5A-AFD2-6B4D-817C-6CF3682484E3}" destId="{E90D3677-6B0A-B044-B25A-0CF87D320574}" srcOrd="2" destOrd="0" presId="urn:microsoft.com/office/officeart/2005/8/layout/vList2"/>
    <dgm:cxn modelId="{8E73EA84-9F73-42EE-88D9-F3C446B0D692}" type="presParOf" srcId="{60D89F5A-AFD2-6B4D-817C-6CF3682484E3}" destId="{2FAFC9A6-D8E3-2A4F-8698-5C8E19994198}" srcOrd="3" destOrd="0" presId="urn:microsoft.com/office/officeart/2005/8/layout/vList2"/>
    <dgm:cxn modelId="{406E7E6D-8B3D-46BC-BD62-850591C3E8A2}" type="presParOf" srcId="{60D89F5A-AFD2-6B4D-817C-6CF3682484E3}" destId="{F2BA988B-C9ED-3F40-B727-A199C06C9444}" srcOrd="4" destOrd="0" presId="urn:microsoft.com/office/officeart/2005/8/layout/vList2"/>
    <dgm:cxn modelId="{86B2B4A8-EF32-4738-9DE4-5893EF3B24CF}" type="presParOf" srcId="{60D89F5A-AFD2-6B4D-817C-6CF3682484E3}" destId="{9C1C2090-AEE3-524D-AB77-E8FB1A80CE7C}" srcOrd="5" destOrd="0" presId="urn:microsoft.com/office/officeart/2005/8/layout/vList2"/>
    <dgm:cxn modelId="{27879A8F-B100-470F-A87A-7A127A0E030C}" type="presParOf" srcId="{60D89F5A-AFD2-6B4D-817C-6CF3682484E3}" destId="{3AEE3B03-C9D6-E541-A646-71FF75BAC936}" srcOrd="6" destOrd="0" presId="urn:microsoft.com/office/officeart/2005/8/layout/vList2"/>
    <dgm:cxn modelId="{4037B082-23D5-4FFD-9007-C017A95B2F06}" type="presParOf" srcId="{60D89F5A-AFD2-6B4D-817C-6CF3682484E3}" destId="{0F78D020-DAB2-C749-9000-A7316750580D}" srcOrd="7" destOrd="0" presId="urn:microsoft.com/office/officeart/2005/8/layout/vList2"/>
    <dgm:cxn modelId="{6275FBAB-45F9-49FE-87E8-A9A64D575884}" type="presParOf" srcId="{60D89F5A-AFD2-6B4D-817C-6CF3682484E3}" destId="{AC0AAF9D-0F77-AE40-B578-02A68237CFEB}" srcOrd="8" destOrd="0" presId="urn:microsoft.com/office/officeart/2005/8/layout/vList2"/>
    <dgm:cxn modelId="{F7304DC7-8000-4F7C-85B3-ACE4ADA7E28A}" type="presParOf" srcId="{60D89F5A-AFD2-6B4D-817C-6CF3682484E3}" destId="{7FAB9DEE-09DD-4971-82AD-B0E57F807944}" srcOrd="9" destOrd="0" presId="urn:microsoft.com/office/officeart/2005/8/layout/vList2"/>
    <dgm:cxn modelId="{E8C43077-160F-4480-BF0F-61865CB755AB}" type="presParOf" srcId="{60D89F5A-AFD2-6B4D-817C-6CF3682484E3}" destId="{C3AA1028-79CB-43E0-B7B1-9C2B427AEC3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FC62EC-74AD-4DE3-B337-CD7AC1F826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71A37B-BBC6-42A0-9915-6A0399D6F51E}">
      <dgm:prSet/>
      <dgm:spPr>
        <a:solidFill>
          <a:srgbClr val="D81159"/>
        </a:solidFill>
      </dgm:spPr>
      <dgm:t>
        <a:bodyPr/>
        <a:lstStyle/>
        <a:p>
          <a:pPr rtl="0"/>
          <a:r>
            <a:rPr lang="en-US" dirty="0"/>
            <a:t>Widget Testing</a:t>
          </a:r>
        </a:p>
      </dgm:t>
    </dgm:pt>
    <dgm:pt modelId="{710AD733-FA4C-44B8-B8B1-BBBF36312DF5}" type="parTrans" cxnId="{FDCB07E7-591E-477E-9A48-3D7DBE8C8207}">
      <dgm:prSet/>
      <dgm:spPr/>
      <dgm:t>
        <a:bodyPr/>
        <a:lstStyle/>
        <a:p>
          <a:endParaRPr lang="en-US"/>
        </a:p>
      </dgm:t>
    </dgm:pt>
    <dgm:pt modelId="{7407EB9C-57C0-4AD8-A20C-A53311C675CC}" type="sibTrans" cxnId="{FDCB07E7-591E-477E-9A48-3D7DBE8C8207}">
      <dgm:prSet/>
      <dgm:spPr/>
      <dgm:t>
        <a:bodyPr/>
        <a:lstStyle/>
        <a:p>
          <a:endParaRPr lang="en-US"/>
        </a:p>
      </dgm:t>
    </dgm:pt>
    <dgm:pt modelId="{8EA24CFF-89E5-4E80-BBEB-BF68A14C42B1}">
      <dgm:prSet/>
      <dgm:spPr>
        <a:solidFill>
          <a:srgbClr val="EF7548"/>
        </a:solidFill>
      </dgm:spPr>
      <dgm:t>
        <a:bodyPr/>
        <a:lstStyle/>
        <a:p>
          <a:r>
            <a:rPr lang="en-US" dirty="0"/>
            <a:t>Integration Testing</a:t>
          </a:r>
        </a:p>
      </dgm:t>
    </dgm:pt>
    <dgm:pt modelId="{54A128B7-5792-4ECA-9997-C5E920736043}" type="parTrans" cxnId="{84E58FF0-2452-4FC9-92CC-877983922A39}">
      <dgm:prSet/>
      <dgm:spPr/>
      <dgm:t>
        <a:bodyPr/>
        <a:lstStyle/>
        <a:p>
          <a:endParaRPr lang="en-US"/>
        </a:p>
      </dgm:t>
    </dgm:pt>
    <dgm:pt modelId="{8B8CF292-CFF3-4950-A1E2-8F02D9206E2E}" type="sibTrans" cxnId="{84E58FF0-2452-4FC9-92CC-877983922A39}">
      <dgm:prSet/>
      <dgm:spPr/>
      <dgm:t>
        <a:bodyPr/>
        <a:lstStyle/>
        <a:p>
          <a:endParaRPr lang="en-US"/>
        </a:p>
      </dgm:t>
    </dgm:pt>
    <dgm:pt modelId="{1DAB1BAD-6F2D-47BB-AD79-FA628F0DDA43}">
      <dgm:prSet/>
      <dgm:spPr>
        <a:solidFill>
          <a:srgbClr val="F79D40"/>
        </a:solidFill>
      </dgm:spPr>
      <dgm:t>
        <a:bodyPr/>
        <a:lstStyle/>
        <a:p>
          <a:r>
            <a:rPr lang="en-US" dirty="0"/>
            <a:t>User Testing</a:t>
          </a:r>
        </a:p>
      </dgm:t>
    </dgm:pt>
    <dgm:pt modelId="{8A8B6D6D-8CED-4654-8F65-2B7431C52DB8}" type="parTrans" cxnId="{BB686BDA-6A2A-4D92-9048-3F684C8724F6}">
      <dgm:prSet/>
      <dgm:spPr/>
      <dgm:t>
        <a:bodyPr/>
        <a:lstStyle/>
        <a:p>
          <a:endParaRPr lang="en-US"/>
        </a:p>
      </dgm:t>
    </dgm:pt>
    <dgm:pt modelId="{5CFB2BBF-B833-4F19-8C31-0B761BE102A1}" type="sibTrans" cxnId="{BB686BDA-6A2A-4D92-9048-3F684C8724F6}">
      <dgm:prSet/>
      <dgm:spPr/>
      <dgm:t>
        <a:bodyPr/>
        <a:lstStyle/>
        <a:p>
          <a:endParaRPr lang="en-US"/>
        </a:p>
      </dgm:t>
    </dgm:pt>
    <dgm:pt modelId="{60D89F5A-AFD2-6B4D-817C-6CF3682484E3}" type="pres">
      <dgm:prSet presAssocID="{CEFC62EC-74AD-4DE3-B337-CD7AC1F826B3}" presName="linear" presStyleCnt="0">
        <dgm:presLayoutVars>
          <dgm:animLvl val="lvl"/>
          <dgm:resizeHandles val="exact"/>
        </dgm:presLayoutVars>
      </dgm:prSet>
      <dgm:spPr/>
    </dgm:pt>
    <dgm:pt modelId="{1EFE10E5-47F0-8E4E-9F87-F4E2F6EBDE33}" type="pres">
      <dgm:prSet presAssocID="{4271A37B-BBC6-42A0-9915-6A0399D6F5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0C5739-97AB-BD4F-B8B5-BF1095395808}" type="pres">
      <dgm:prSet presAssocID="{7407EB9C-57C0-4AD8-A20C-A53311C675CC}" presName="spacer" presStyleCnt="0"/>
      <dgm:spPr/>
    </dgm:pt>
    <dgm:pt modelId="{E90D3677-6B0A-B044-B25A-0CF87D320574}" type="pres">
      <dgm:prSet presAssocID="{8EA24CFF-89E5-4E80-BBEB-BF68A14C42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AFC9A6-D8E3-2A4F-8698-5C8E19994198}" type="pres">
      <dgm:prSet presAssocID="{8B8CF292-CFF3-4950-A1E2-8F02D9206E2E}" presName="spacer" presStyleCnt="0"/>
      <dgm:spPr/>
    </dgm:pt>
    <dgm:pt modelId="{F2BA988B-C9ED-3F40-B727-A199C06C9444}" type="pres">
      <dgm:prSet presAssocID="{1DAB1BAD-6F2D-47BB-AD79-FA628F0DDA4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BC3F3D-1C68-42C8-B5B5-73213C3DE704}" type="presOf" srcId="{4271A37B-BBC6-42A0-9915-6A0399D6F51E}" destId="{1EFE10E5-47F0-8E4E-9F87-F4E2F6EBDE33}" srcOrd="0" destOrd="0" presId="urn:microsoft.com/office/officeart/2005/8/layout/vList2"/>
    <dgm:cxn modelId="{6EC8AD42-0596-4865-86A7-89F6D83BE6EE}" type="presOf" srcId="{8EA24CFF-89E5-4E80-BBEB-BF68A14C42B1}" destId="{E90D3677-6B0A-B044-B25A-0CF87D320574}" srcOrd="0" destOrd="0" presId="urn:microsoft.com/office/officeart/2005/8/layout/vList2"/>
    <dgm:cxn modelId="{3AECF78A-6843-45E6-B2CD-091234A8F319}" type="presOf" srcId="{1DAB1BAD-6F2D-47BB-AD79-FA628F0DDA43}" destId="{F2BA988B-C9ED-3F40-B727-A199C06C9444}" srcOrd="0" destOrd="0" presId="urn:microsoft.com/office/officeart/2005/8/layout/vList2"/>
    <dgm:cxn modelId="{6BBE618F-7F24-FA47-B921-7A5CE3E9F45A}" type="presOf" srcId="{CEFC62EC-74AD-4DE3-B337-CD7AC1F826B3}" destId="{60D89F5A-AFD2-6B4D-817C-6CF3682484E3}" srcOrd="0" destOrd="0" presId="urn:microsoft.com/office/officeart/2005/8/layout/vList2"/>
    <dgm:cxn modelId="{BB686BDA-6A2A-4D92-9048-3F684C8724F6}" srcId="{CEFC62EC-74AD-4DE3-B337-CD7AC1F826B3}" destId="{1DAB1BAD-6F2D-47BB-AD79-FA628F0DDA43}" srcOrd="2" destOrd="0" parTransId="{8A8B6D6D-8CED-4654-8F65-2B7431C52DB8}" sibTransId="{5CFB2BBF-B833-4F19-8C31-0B761BE102A1}"/>
    <dgm:cxn modelId="{FDCB07E7-591E-477E-9A48-3D7DBE8C8207}" srcId="{CEFC62EC-74AD-4DE3-B337-CD7AC1F826B3}" destId="{4271A37B-BBC6-42A0-9915-6A0399D6F51E}" srcOrd="0" destOrd="0" parTransId="{710AD733-FA4C-44B8-B8B1-BBBF36312DF5}" sibTransId="{7407EB9C-57C0-4AD8-A20C-A53311C675CC}"/>
    <dgm:cxn modelId="{84E58FF0-2452-4FC9-92CC-877983922A39}" srcId="{CEFC62EC-74AD-4DE3-B337-CD7AC1F826B3}" destId="{8EA24CFF-89E5-4E80-BBEB-BF68A14C42B1}" srcOrd="1" destOrd="0" parTransId="{54A128B7-5792-4ECA-9997-C5E920736043}" sibTransId="{8B8CF292-CFF3-4950-A1E2-8F02D9206E2E}"/>
    <dgm:cxn modelId="{C0BBDEF7-4F55-48BD-8DC1-88FB68FEEF1C}" type="presParOf" srcId="{60D89F5A-AFD2-6B4D-817C-6CF3682484E3}" destId="{1EFE10E5-47F0-8E4E-9F87-F4E2F6EBDE33}" srcOrd="0" destOrd="0" presId="urn:microsoft.com/office/officeart/2005/8/layout/vList2"/>
    <dgm:cxn modelId="{12EC5B6F-94E1-4C69-B57A-4AF76EAB8518}" type="presParOf" srcId="{60D89F5A-AFD2-6B4D-817C-6CF3682484E3}" destId="{2A0C5739-97AB-BD4F-B8B5-BF1095395808}" srcOrd="1" destOrd="0" presId="urn:microsoft.com/office/officeart/2005/8/layout/vList2"/>
    <dgm:cxn modelId="{271C2ADA-7547-4E51-BFEE-479ED16409E7}" type="presParOf" srcId="{60D89F5A-AFD2-6B4D-817C-6CF3682484E3}" destId="{E90D3677-6B0A-B044-B25A-0CF87D320574}" srcOrd="2" destOrd="0" presId="urn:microsoft.com/office/officeart/2005/8/layout/vList2"/>
    <dgm:cxn modelId="{8E73EA84-9F73-42EE-88D9-F3C446B0D692}" type="presParOf" srcId="{60D89F5A-AFD2-6B4D-817C-6CF3682484E3}" destId="{2FAFC9A6-D8E3-2A4F-8698-5C8E19994198}" srcOrd="3" destOrd="0" presId="urn:microsoft.com/office/officeart/2005/8/layout/vList2"/>
    <dgm:cxn modelId="{406E7E6D-8B3D-46BC-BD62-850591C3E8A2}" type="presParOf" srcId="{60D89F5A-AFD2-6B4D-817C-6CF3682484E3}" destId="{F2BA988B-C9ED-3F40-B727-A199C06C944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6F44C-20E8-4C22-89E5-36AECEB4384C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DFE16-DE58-41B7-9E8A-5B54F2551C5B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CC379-E71B-4C62-8422-4DEC5ABF4ED1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MacroTracker</a:t>
          </a:r>
          <a:r>
            <a:rPr lang="en-US" sz="1700" kern="1200" dirty="0"/>
            <a:t> is a </a:t>
          </a:r>
          <a:r>
            <a:rPr lang="en-GB" sz="1700" kern="1200" dirty="0"/>
            <a:t>fitness-focused project that allows athletes to track and log food intake and macro-</a:t>
          </a:r>
          <a:br>
            <a:rPr lang="en-GB" sz="1700" kern="1200" dirty="0"/>
          </a:br>
          <a:r>
            <a:rPr lang="en-GB" sz="1700" kern="1200" dirty="0"/>
            <a:t>nutrients in order to compile statistics of one’s eating habits</a:t>
          </a:r>
          <a:endParaRPr lang="en-US" sz="1700" kern="1200" dirty="0"/>
        </a:p>
      </dsp:txBody>
      <dsp:txXfrm>
        <a:off x="1428292" y="2439"/>
        <a:ext cx="4873308" cy="1236616"/>
      </dsp:txXfrm>
    </dsp:sp>
    <dsp:sp modelId="{DC40EFB6-A08E-4099-9F57-581E59C3F802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5206A-1A42-4231-B403-163CFD2D77EE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0D351-8DF3-4376-BA1A-257DB3982DE7}">
      <dsp:nvSpPr>
        <dsp:cNvPr id="0" name=""/>
        <dsp:cNvSpPr/>
      </dsp:nvSpPr>
      <dsp:spPr>
        <a:xfrm>
          <a:off x="1428292" y="1548210"/>
          <a:ext cx="2835720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Tracking of the Daily </a:t>
          </a:r>
          <a:r>
            <a:rPr lang="en-US" sz="1700" b="1" kern="1200" dirty="0">
              <a:latin typeface="Calibri Light" panose="020F0302020204030204"/>
            </a:rPr>
            <a:t>Diet</a:t>
          </a:r>
          <a:endParaRPr lang="en-US" sz="1700" kern="1200" dirty="0"/>
        </a:p>
      </dsp:txBody>
      <dsp:txXfrm>
        <a:off x="1428292" y="1548210"/>
        <a:ext cx="2835720" cy="1236616"/>
      </dsp:txXfrm>
    </dsp:sp>
    <dsp:sp modelId="{8149A8F7-0224-41F3-B89F-539B89D86945}">
      <dsp:nvSpPr>
        <dsp:cNvPr id="0" name=""/>
        <dsp:cNvSpPr/>
      </dsp:nvSpPr>
      <dsp:spPr>
        <a:xfrm>
          <a:off x="4264012" y="1548210"/>
          <a:ext cx="203758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Manual Insert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Scan of Barcode</a:t>
          </a:r>
        </a:p>
      </dsp:txBody>
      <dsp:txXfrm>
        <a:off x="4264012" y="1548210"/>
        <a:ext cx="2037588" cy="1236616"/>
      </dsp:txXfrm>
    </dsp:sp>
    <dsp:sp modelId="{88295847-242E-4E5C-95E7-5EC4181475D6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37738-14C7-4D4B-A469-9BAEA82D1C0E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4EE04-53FE-456D-B9FD-8BD64837AC88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Apple HealthKit integration</a:t>
          </a:r>
          <a:r>
            <a:rPr lang="en-US" sz="1700" kern="1200" dirty="0">
              <a:latin typeface="Calibri Light" panose="020F0302020204030204"/>
            </a:rPr>
            <a:t> </a:t>
          </a:r>
          <a:endParaRPr lang="en-US" sz="1700" kern="1200" dirty="0"/>
        </a:p>
      </dsp:txBody>
      <dsp:txXfrm>
        <a:off x="1428292" y="3093981"/>
        <a:ext cx="4873308" cy="1236616"/>
      </dsp:txXfrm>
    </dsp:sp>
    <dsp:sp modelId="{3A1D701E-2A07-48A0-A2B7-72A175CCA2A0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CA721-08E6-4A1C-B9D2-B3FB420D7CF7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79F90-D078-49BB-A4BD-6422D967024E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Notification Reminders</a:t>
          </a:r>
        </a:p>
      </dsp:txBody>
      <dsp:txXfrm>
        <a:off x="1428292" y="4639752"/>
        <a:ext cx="4873308" cy="1236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DD438-803F-4E0C-8EDC-933DE7FCD0F1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0262F-D1F0-493D-B109-623A75FC77F1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11438-FC87-44A3-B656-9374FE2BD51B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Application developed in Flutter for iPhone and iPad</a:t>
          </a:r>
        </a:p>
      </dsp:txBody>
      <dsp:txXfrm>
        <a:off x="1939533" y="717"/>
        <a:ext cx="4362067" cy="1679249"/>
      </dsp:txXfrm>
    </dsp:sp>
    <dsp:sp modelId="{0C9B01DE-4014-4600-8FFE-4314CA054EF2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92747-91A8-4583-B81F-6B0A7386420C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B7513-1F69-4804-A1E6-D3B188BCD3C9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 Tier Architecture</a:t>
          </a:r>
        </a:p>
      </dsp:txBody>
      <dsp:txXfrm>
        <a:off x="1939533" y="2099779"/>
        <a:ext cx="4362067" cy="1679249"/>
      </dsp:txXfrm>
    </dsp:sp>
    <dsp:sp modelId="{81416A96-A09C-41CA-80F7-EAE1B8159D89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AEF93-9756-498A-BBBC-B9F9003FB97A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07001-D7F6-4CA6-ABB0-8ADC22A453C3}">
      <dsp:nvSpPr>
        <dsp:cNvPr id="0" name=""/>
        <dsp:cNvSpPr/>
      </dsp:nvSpPr>
      <dsp:spPr>
        <a:xfrm>
          <a:off x="1939533" y="4198841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Backend with Google </a:t>
          </a:r>
          <a:r>
            <a:rPr lang="en-US" sz="2500" kern="1200" err="1"/>
            <a:t>FireBase</a:t>
          </a:r>
          <a:r>
            <a:rPr lang="en-US" sz="2500" kern="1200"/>
            <a:t> </a:t>
          </a:r>
        </a:p>
      </dsp:txBody>
      <dsp:txXfrm>
        <a:off x="1939533" y="4198841"/>
        <a:ext cx="2835720" cy="1679249"/>
      </dsp:txXfrm>
    </dsp:sp>
    <dsp:sp modelId="{23C696EA-DE2B-4D02-8A25-1FCA8CD06B47}">
      <dsp:nvSpPr>
        <dsp:cNvPr id="0" name=""/>
        <dsp:cNvSpPr/>
      </dsp:nvSpPr>
      <dsp:spPr>
        <a:xfrm>
          <a:off x="4775253" y="4198841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Authentication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Firestore</a:t>
          </a:r>
          <a:r>
            <a:rPr lang="en-US" sz="1300" kern="1200"/>
            <a:t> Database</a:t>
          </a:r>
        </a:p>
      </dsp:txBody>
      <dsp:txXfrm>
        <a:off x="4775253" y="4198841"/>
        <a:ext cx="1526347" cy="16792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E10E5-47F0-8E4E-9F87-F4E2F6EBDE33}">
      <dsp:nvSpPr>
        <dsp:cNvPr id="0" name=""/>
        <dsp:cNvSpPr/>
      </dsp:nvSpPr>
      <dsp:spPr>
        <a:xfrm>
          <a:off x="0" y="10669"/>
          <a:ext cx="6301601" cy="887445"/>
        </a:xfrm>
        <a:prstGeom prst="roundRect">
          <a:avLst/>
        </a:prstGeom>
        <a:solidFill>
          <a:srgbClr val="D8115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OpenFoodFacts</a:t>
          </a:r>
          <a:r>
            <a:rPr lang="en-US" sz="3700" kern="1200" dirty="0">
              <a:latin typeface="Calibri Light" panose="020F0302020204030204"/>
            </a:rPr>
            <a:t> API</a:t>
          </a:r>
          <a:endParaRPr lang="en-US" sz="3700" kern="1200" dirty="0"/>
        </a:p>
      </dsp:txBody>
      <dsp:txXfrm>
        <a:off x="43321" y="53990"/>
        <a:ext cx="6214959" cy="800803"/>
      </dsp:txXfrm>
    </dsp:sp>
    <dsp:sp modelId="{E90D3677-6B0A-B044-B25A-0CF87D320574}">
      <dsp:nvSpPr>
        <dsp:cNvPr id="0" name=""/>
        <dsp:cNvSpPr/>
      </dsp:nvSpPr>
      <dsp:spPr>
        <a:xfrm>
          <a:off x="0" y="1004674"/>
          <a:ext cx="6301601" cy="887445"/>
        </a:xfrm>
        <a:prstGeom prst="roundRect">
          <a:avLst/>
        </a:prstGeom>
        <a:solidFill>
          <a:srgbClr val="E139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Flutter Local Notification</a:t>
          </a:r>
        </a:p>
      </dsp:txBody>
      <dsp:txXfrm>
        <a:off x="43321" y="1047995"/>
        <a:ext cx="6214959" cy="800803"/>
      </dsp:txXfrm>
    </dsp:sp>
    <dsp:sp modelId="{F2BA988B-C9ED-3F40-B727-A199C06C9444}">
      <dsp:nvSpPr>
        <dsp:cNvPr id="0" name=""/>
        <dsp:cNvSpPr/>
      </dsp:nvSpPr>
      <dsp:spPr>
        <a:xfrm>
          <a:off x="0" y="1998679"/>
          <a:ext cx="6301601" cy="887445"/>
        </a:xfrm>
        <a:prstGeom prst="roundRect">
          <a:avLst/>
        </a:prstGeom>
        <a:solidFill>
          <a:srgbClr val="EA61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Health</a:t>
          </a:r>
        </a:p>
      </dsp:txBody>
      <dsp:txXfrm>
        <a:off x="43321" y="2042000"/>
        <a:ext cx="6214959" cy="800803"/>
      </dsp:txXfrm>
    </dsp:sp>
    <dsp:sp modelId="{3AEE3B03-C9D6-E541-A646-71FF75BAC936}">
      <dsp:nvSpPr>
        <dsp:cNvPr id="0" name=""/>
        <dsp:cNvSpPr/>
      </dsp:nvSpPr>
      <dsp:spPr>
        <a:xfrm>
          <a:off x="0" y="2992684"/>
          <a:ext cx="6301601" cy="887445"/>
        </a:xfrm>
        <a:prstGeom prst="roundRect">
          <a:avLst/>
        </a:prstGeom>
        <a:solidFill>
          <a:srgbClr val="EF75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Cloud </a:t>
          </a:r>
          <a:r>
            <a:rPr lang="en-US" sz="3700" kern="1200" dirty="0" err="1"/>
            <a:t>Firestore</a:t>
          </a:r>
          <a:endParaRPr lang="en-US" sz="3700" kern="1200" dirty="0"/>
        </a:p>
      </dsp:txBody>
      <dsp:txXfrm>
        <a:off x="43321" y="3036005"/>
        <a:ext cx="6214959" cy="800803"/>
      </dsp:txXfrm>
    </dsp:sp>
    <dsp:sp modelId="{AC0AAF9D-0F77-AE40-B578-02A68237CFEB}">
      <dsp:nvSpPr>
        <dsp:cNvPr id="0" name=""/>
        <dsp:cNvSpPr/>
      </dsp:nvSpPr>
      <dsp:spPr>
        <a:xfrm>
          <a:off x="0" y="3986689"/>
          <a:ext cx="6301601" cy="887445"/>
        </a:xfrm>
        <a:prstGeom prst="roundRect">
          <a:avLst/>
        </a:prstGeom>
        <a:solidFill>
          <a:srgbClr val="F79D4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Firebase Authentication</a:t>
          </a:r>
        </a:p>
      </dsp:txBody>
      <dsp:txXfrm>
        <a:off x="43321" y="4030010"/>
        <a:ext cx="6214959" cy="800803"/>
      </dsp:txXfrm>
    </dsp:sp>
    <dsp:sp modelId="{C3AA1028-79CB-43E0-B7B1-9C2B427AEC32}">
      <dsp:nvSpPr>
        <dsp:cNvPr id="0" name=""/>
        <dsp:cNvSpPr/>
      </dsp:nvSpPr>
      <dsp:spPr>
        <a:xfrm>
          <a:off x="0" y="4980694"/>
          <a:ext cx="6301601" cy="887445"/>
        </a:xfrm>
        <a:prstGeom prst="roundRect">
          <a:avLst/>
        </a:prstGeom>
        <a:solidFill>
          <a:srgbClr val="FBB1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libri Light" panose="020F0302020204030204"/>
            </a:rPr>
            <a:t>Flutter Barcode Scanner</a:t>
          </a:r>
        </a:p>
      </dsp:txBody>
      <dsp:txXfrm>
        <a:off x="43321" y="5024015"/>
        <a:ext cx="6214959" cy="800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E10E5-47F0-8E4E-9F87-F4E2F6EBDE33}">
      <dsp:nvSpPr>
        <dsp:cNvPr id="0" name=""/>
        <dsp:cNvSpPr/>
      </dsp:nvSpPr>
      <dsp:spPr>
        <a:xfrm>
          <a:off x="0" y="646812"/>
          <a:ext cx="6301601" cy="1415114"/>
        </a:xfrm>
        <a:prstGeom prst="roundRect">
          <a:avLst/>
        </a:prstGeom>
        <a:solidFill>
          <a:srgbClr val="D8115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Widget Testing</a:t>
          </a:r>
        </a:p>
      </dsp:txBody>
      <dsp:txXfrm>
        <a:off x="69080" y="715892"/>
        <a:ext cx="6163441" cy="1276954"/>
      </dsp:txXfrm>
    </dsp:sp>
    <dsp:sp modelId="{E90D3677-6B0A-B044-B25A-0CF87D320574}">
      <dsp:nvSpPr>
        <dsp:cNvPr id="0" name=""/>
        <dsp:cNvSpPr/>
      </dsp:nvSpPr>
      <dsp:spPr>
        <a:xfrm>
          <a:off x="0" y="2231847"/>
          <a:ext cx="6301601" cy="1415114"/>
        </a:xfrm>
        <a:prstGeom prst="roundRect">
          <a:avLst/>
        </a:prstGeom>
        <a:solidFill>
          <a:srgbClr val="EF75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Integration Testing</a:t>
          </a:r>
        </a:p>
      </dsp:txBody>
      <dsp:txXfrm>
        <a:off x="69080" y="2300927"/>
        <a:ext cx="6163441" cy="1276954"/>
      </dsp:txXfrm>
    </dsp:sp>
    <dsp:sp modelId="{F2BA988B-C9ED-3F40-B727-A199C06C9444}">
      <dsp:nvSpPr>
        <dsp:cNvPr id="0" name=""/>
        <dsp:cNvSpPr/>
      </dsp:nvSpPr>
      <dsp:spPr>
        <a:xfrm>
          <a:off x="0" y="3816882"/>
          <a:ext cx="6301601" cy="1415114"/>
        </a:xfrm>
        <a:prstGeom prst="roundRect">
          <a:avLst/>
        </a:prstGeom>
        <a:solidFill>
          <a:srgbClr val="F79D4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User Testing</a:t>
          </a:r>
        </a:p>
      </dsp:txBody>
      <dsp:txXfrm>
        <a:off x="69080" y="3885962"/>
        <a:ext cx="6163441" cy="1276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D8362-3F61-DA4D-A6FC-827E34EC9910}" type="datetimeFigureOut">
              <a:rPr lang="en-IT" smtClean="0"/>
              <a:t>27/06/23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4B887-FB51-7143-AC42-30EC1803E44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421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4B887-FB51-7143-AC42-30EC1803E449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5705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EFBB-8F18-5180-F4EA-A46602BFE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D99D6-2EC0-2441-583B-CAAB6EDDC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9CEE-24D9-08A9-D44A-9C6E4250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27/06/23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51B2-6600-043C-39DA-677AEDF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BFF7C-1A09-5905-D496-B3471406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121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0FDB-A15A-0513-224A-0D16E065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7A97F-492E-1CA5-1EF7-44E476326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441F6-DD26-C976-51DC-DDD15ACA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27/06/23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A6B80-DB61-37EE-6AD3-B722368B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98B7-5CF1-C984-6BF2-F1AAF9C3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328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054B9-B111-F88B-7337-B244245D2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0FD5D-5DAE-4957-F562-0C1CA2F45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EEA68-B767-52EB-EE0B-AB84EE93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27/06/23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17CC3-5D16-6922-EBC6-75483B36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FC247-04D7-1AF9-D2AF-EE068446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6720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2C38-453B-3DCC-1FCE-64E01F39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9743-6CEC-8136-646F-2545951C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04B33-C45A-A7BD-4C0A-C44DD032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27/06/23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564EC-C6FA-AC97-C037-4E11C0E7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3B77D-FC36-4D43-6473-4FAEF2B9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6861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A825-880E-BB4C-5F64-582DBDF7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FA7C2-9374-22F2-7544-34A50A2D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F9E5B-8B04-0DEC-4BF5-B6AA65D7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27/06/23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08B87-8114-DA11-E928-6F9F29CA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2649-E7EC-0C8E-847F-D18DDE98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70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FEEF-486D-DDED-CBB7-24DE2748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0027-B071-AB56-61D5-A40A14B5F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AC1DD-DA4E-40FB-46F5-108F0854F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2240C-A357-D762-B708-17832E5E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27/06/23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31B7-11E4-AADB-34A7-76724CD6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6B6FC-DD54-915D-0E00-7C74A649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447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292C-4942-4C5F-ECAA-01E2920E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5FE99-6473-884E-23DA-E2348CE7B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7FDC9-9677-19AB-C1C0-6BB96DB12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195A9-A822-EF1F-C8A2-88DF2A51C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C8E07-0B5C-26EB-76C0-92E87D521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67387-546E-8636-75A7-22A12DD9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27/06/23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D97A8-9DB9-E434-23FC-98F072CD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374C8-3170-69D3-707E-7208579F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494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C9E7-C53D-7F08-1D87-5253A323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E616A-F479-9C4F-AA08-12C9A0BA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27/06/23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91D3E-C4D5-8FD5-1DDB-1EB8C8BA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A5057-0A5E-C508-07E6-64B57B6A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31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E7AC2-7F66-3B23-576D-73EABF66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27/06/23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65764-92B3-63EB-CE2E-9ED227CA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E2627-2909-D7E8-C081-550DC3D1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397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1E6C-1A42-6EF2-5E57-54F1790D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D3490-6FC2-8395-0D0B-B73BF8BBD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64AF9-DF39-05C5-8952-4781A9E6C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B5EA-ABE4-4D8B-9EDA-42EBF0CA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27/06/23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63C6B-6847-B3FF-7542-899874A6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B2E62-24FC-98D5-C31C-28508437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9699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17AB-CBF4-FF8B-F24E-CD139BED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7E91E-F233-7B02-1631-FC05DBBDC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46EE-ADD9-E488-CC83-C9B5E020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46F03-6C8F-5F0C-1D46-0B0E222A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27/06/23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2540F-3A17-3835-C1E6-A2C3EFE5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47FF5-DF62-6C2A-1131-1E946A1B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90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E05FC-7C2A-1C23-9278-FF2FFA19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A173C-5793-5537-B12D-A649CA5E0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4118-5784-60D6-6060-656292278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1E4E-0551-F549-AAB5-571F8572F10D}" type="datetimeFigureOut">
              <a:rPr lang="en-IT" smtClean="0"/>
              <a:t>27/06/23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5FAB9-EF94-B59D-6B70-56C34B214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465F5-3914-7EB6-B1A1-5A8192E29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8706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miandeluca.com.ar/que-es-firebase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screenshot, mobile phone, multimedia&#10;&#10;Description automatically generated">
            <a:extLst>
              <a:ext uri="{FF2B5EF4-FFF2-40B4-BE49-F238E27FC236}">
                <a16:creationId xmlns:a16="http://schemas.microsoft.com/office/drawing/2014/main" id="{6CD14A2C-97CA-E0BE-5522-A08D330BB3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85" r="9092" b="4965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9618-DFF5-963F-1862-1A6BB24CB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T" sz="4800"/>
              <a:t>DIMA - MacroTracker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56524-7594-1B70-A147-8273926A4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T" sz="2000"/>
              <a:t>Sironi Alessandro, Sprocati Tommaso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344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DFE0C-8A69-A3BE-1125-10FB4E26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IT">
                <a:solidFill>
                  <a:schemeClr val="bg1"/>
                </a:solidFill>
              </a:rPr>
              <a:t>The App &amp; Features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55E754-F215-1326-340A-E6A7CA631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56018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57" name="Rettangolo 556">
            <a:extLst>
              <a:ext uri="{FF2B5EF4-FFF2-40B4-BE49-F238E27FC236}">
                <a16:creationId xmlns:a16="http://schemas.microsoft.com/office/drawing/2014/main" id="{6FC752E1-9EB8-FD4E-F28A-73F49CEDB3B7}"/>
              </a:ext>
            </a:extLst>
          </p:cNvPr>
          <p:cNvSpPr/>
          <p:nvPr/>
        </p:nvSpPr>
        <p:spPr>
          <a:xfrm>
            <a:off x="5623688" y="603261"/>
            <a:ext cx="1040621" cy="864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478" name="Immagine 478" descr="Track Changes Svg Png Icon Free Download (#430947) - OnlineWebFonts.COM">
            <a:extLst>
              <a:ext uri="{FF2B5EF4-FFF2-40B4-BE49-F238E27FC236}">
                <a16:creationId xmlns:a16="http://schemas.microsoft.com/office/drawing/2014/main" id="{E5F80C0C-8243-D1E6-89C6-9285771643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5895" y="810726"/>
            <a:ext cx="523783" cy="5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0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88B85-CE78-C8DE-41EC-ECF10968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IT">
                <a:solidFill>
                  <a:schemeClr val="bg1"/>
                </a:solidFill>
              </a:rPr>
              <a:t>Technical Overview</a:t>
            </a:r>
          </a:p>
        </p:txBody>
      </p:sp>
      <p:grpSp>
        <p:nvGrpSpPr>
          <p:cNvPr id="6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61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6C6286-4FFA-8DC2-DAF2-9C30821B4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56516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1" name="Rettangolo 140">
            <a:extLst>
              <a:ext uri="{FF2B5EF4-FFF2-40B4-BE49-F238E27FC236}">
                <a16:creationId xmlns:a16="http://schemas.microsoft.com/office/drawing/2014/main" id="{096BAD94-91A4-3F40-2A16-09598F879A4B}"/>
              </a:ext>
            </a:extLst>
          </p:cNvPr>
          <p:cNvSpPr/>
          <p:nvPr/>
        </p:nvSpPr>
        <p:spPr>
          <a:xfrm>
            <a:off x="5963999" y="839999"/>
            <a:ext cx="1040621" cy="864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65" name="Rettangolo 164">
            <a:extLst>
              <a:ext uri="{FF2B5EF4-FFF2-40B4-BE49-F238E27FC236}">
                <a16:creationId xmlns:a16="http://schemas.microsoft.com/office/drawing/2014/main" id="{94F47F81-BA1C-6C7F-1E33-88EC868FBC51}"/>
              </a:ext>
            </a:extLst>
          </p:cNvPr>
          <p:cNvSpPr/>
          <p:nvPr/>
        </p:nvSpPr>
        <p:spPr>
          <a:xfrm>
            <a:off x="6023998" y="5117998"/>
            <a:ext cx="1040621" cy="864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166" name="Immagine 166">
            <a:extLst>
              <a:ext uri="{FF2B5EF4-FFF2-40B4-BE49-F238E27FC236}">
                <a16:creationId xmlns:a16="http://schemas.microsoft.com/office/drawing/2014/main" id="{6B9987F7-7BEC-43D2-3503-8F67D458C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43500" y="5110500"/>
            <a:ext cx="879000" cy="861000"/>
          </a:xfrm>
          <a:prstGeom prst="rect">
            <a:avLst/>
          </a:prstGeom>
        </p:spPr>
      </p:pic>
      <p:pic>
        <p:nvPicPr>
          <p:cNvPr id="142" name="Immagine 141" descr="Flutter - Medium">
            <a:extLst>
              <a:ext uri="{FF2B5EF4-FFF2-40B4-BE49-F238E27FC236}">
                <a16:creationId xmlns:a16="http://schemas.microsoft.com/office/drawing/2014/main" id="{9710C593-0B4A-AD36-85E7-6C644DCDCB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2642" y="952670"/>
            <a:ext cx="745668" cy="7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88B85-CE78-C8DE-41EC-ECF10968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IT">
                <a:solidFill>
                  <a:schemeClr val="bg1"/>
                </a:solidFill>
              </a:rPr>
              <a:t>Database Structure</a:t>
            </a:r>
          </a:p>
        </p:txBody>
      </p:sp>
      <p:grpSp>
        <p:nvGrpSpPr>
          <p:cNvPr id="6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61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" name="Content Placeholder 9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1B7B1716-8870-AFD8-CC35-14CE37E2B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624" y="558537"/>
            <a:ext cx="3744239" cy="5671654"/>
          </a:xfrm>
        </p:spPr>
      </p:pic>
      <p:pic>
        <p:nvPicPr>
          <p:cNvPr id="3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6ECBBEBE-A2F5-55EC-0FF4-47F30DCA6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552" y="1268415"/>
            <a:ext cx="2722762" cy="40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3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0AEBC-5E9F-F1F6-5406-7102639B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IT">
                <a:solidFill>
                  <a:schemeClr val="bg1"/>
                </a:solidFill>
              </a:rPr>
              <a:t>External Services &amp; Plugins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8211AC-CF0D-5CC1-AC8A-366183DE2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90759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36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0AEBC-5E9F-F1F6-5406-7102639B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IT" dirty="0">
                <a:solidFill>
                  <a:schemeClr val="bg1"/>
                </a:solidFill>
              </a:rPr>
              <a:t>Testing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8211AC-CF0D-5CC1-AC8A-366183DE2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05643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65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3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DA64D96-D82A-1DDE-5A0D-6C1451F95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11" y="933327"/>
            <a:ext cx="8528754" cy="565117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366E2D93-017C-AE92-679E-ACA06D0DB13C}"/>
              </a:ext>
            </a:extLst>
          </p:cNvPr>
          <p:cNvSpPr/>
          <p:nvPr/>
        </p:nvSpPr>
        <p:spPr>
          <a:xfrm>
            <a:off x="-84666" y="0"/>
            <a:ext cx="2102554" cy="6865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5CD202-8969-011A-87D8-08E3C83B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DD255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UX</a:t>
            </a:r>
          </a:p>
        </p:txBody>
      </p:sp>
    </p:spTree>
    <p:extLst>
      <p:ext uri="{BB962C8B-B14F-4D97-AF65-F5344CB8AC3E}">
        <p14:creationId xmlns:p14="http://schemas.microsoft.com/office/powerpoint/2010/main" val="177483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C4CDE-8F1A-1731-46D5-5ED100D3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103</Words>
  <Application>Microsoft Macintosh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DIMA - MacroTracker</vt:lpstr>
      <vt:lpstr>The App &amp; Features</vt:lpstr>
      <vt:lpstr>Technical Overview</vt:lpstr>
      <vt:lpstr>Database Structure</vt:lpstr>
      <vt:lpstr>External Services &amp; Plugins</vt:lpstr>
      <vt:lpstr>Testing</vt:lpstr>
      <vt:lpstr>UX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DIMA - MacroTracker</dc:title>
  <dc:creator>Alessandro Sironi</dc:creator>
  <cp:lastModifiedBy>Alessandro Sironi</cp:lastModifiedBy>
  <cp:revision>117</cp:revision>
  <dcterms:created xsi:type="dcterms:W3CDTF">2023-06-21T09:12:45Z</dcterms:created>
  <dcterms:modified xsi:type="dcterms:W3CDTF">2023-06-27T12:25:22Z</dcterms:modified>
</cp:coreProperties>
</file>