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48" dt="2022-05-19T16:20:4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39"/>
    <p:restoredTop sz="96327"/>
  </p:normalViewPr>
  <p:slideViewPr>
    <p:cSldViewPr snapToGrid="0" snapToObjects="1">
      <p:cViewPr>
        <p:scale>
          <a:sx n="132" d="100"/>
          <a:sy n="132" d="100"/>
        </p:scale>
        <p:origin x="1432" y="1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19T16:21:11.656" v="5843" actId="20577"/>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18T14:26:42.921" v="119" actId="207"/>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18T14:26:42.921" v="119" actId="207"/>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18T14:46:34.556" v="866" actId="108"/>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18T14:44:47.127" v="843"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18T14:44:25.571" v="840" actId="1076"/>
          <ac:spMkLst>
            <pc:docMk/>
            <pc:sldMk cId="2856427955" sldId="260"/>
            <ac:spMk id="22" creationId="{3195382B-E6DE-C987-2D1C-B51F6028641B}"/>
          </ac:spMkLst>
        </pc:spChg>
        <pc:spChg chg="add mod">
          <ac:chgData name="Alessandro Sironi" userId="25d0c03d1cf60993" providerId="LiveId" clId="{185900AE-8298-9441-B5C1-94CA14920A4C}" dt="2022-05-18T14:44:47.127" v="843"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18T14:44:25.571" v="840" actId="1076"/>
          <ac:spMkLst>
            <pc:docMk/>
            <pc:sldMk cId="2856427955" sldId="260"/>
            <ac:spMk id="25" creationId="{B69038A3-F081-19D0-5937-3D5B404B685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18T14:45:58.159" v="862"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18T15:02:23.226" v="1041" actId="20578"/>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18T15:02:23.226" v="1041" actId="20578"/>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19T10:17:39.081" v="3855" actId="20577"/>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19T09:08:27.743" v="3150" actId="20577"/>
          <ac:spMkLst>
            <pc:docMk/>
            <pc:sldMk cId="114025399" sldId="266"/>
            <ac:spMk id="3" creationId="{ADA0FA18-96E9-0C51-247F-E0AFB5223768}"/>
          </ac:spMkLst>
        </pc:spChg>
        <pc:spChg chg="mod">
          <ac:chgData name="Alessandro Sironi" userId="25d0c03d1cf60993" providerId="LiveId" clId="{185900AE-8298-9441-B5C1-94CA14920A4C}" dt="2022-05-19T10:17:39.081" v="3855" actId="20577"/>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19T13:45:03.413" v="4058" actId="20577"/>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19T10:07:12.198" v="3732"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19T13:30:11.562" v="3937"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modSp new mod">
        <pc:chgData name="Alessandro Sironi" userId="25d0c03d1cf60993" providerId="LiveId" clId="{185900AE-8298-9441-B5C1-94CA14920A4C}" dt="2022-05-19T13:51:36.640" v="4310" actId="207"/>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19T13:51:36.640" v="4310" actId="207"/>
          <ac:spMkLst>
            <pc:docMk/>
            <pc:sldMk cId="3004049332" sldId="275"/>
            <ac:spMk id="3" creationId="{DFC85AA9-7344-3881-DCCE-EEF3AB78724D}"/>
          </ac:spMkLst>
        </pc:spChg>
      </pc:sldChg>
      <pc:sldChg chg="modSp add mod ord">
        <pc:chgData name="Alessandro Sironi" userId="25d0c03d1cf60993" providerId="LiveId" clId="{185900AE-8298-9441-B5C1-94CA14920A4C}" dt="2022-05-19T14:28:05.582" v="4755" actId="20577"/>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19T14:28:05.582" v="4755" actId="20577"/>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19T14:19:06.672" v="4533" actId="14100"/>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19T13:56:23.751" v="4532"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19T13:56:23.751" v="4532"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19T14:38:40.259" v="4971" actId="11529"/>
        <pc:sldMkLst>
          <pc:docMk/>
          <pc:sldMk cId="1892993377" sldId="279"/>
        </pc:sldMkLst>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19T14:21:45.956" v="4579"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19T14:25:13.018" v="4713"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19T14:33:26.303" v="4833" actId="1076"/>
          <ac:spMkLst>
            <pc:docMk/>
            <pc:sldMk cId="1892993377" sldId="279"/>
            <ac:spMk id="87" creationId="{47AAC9DE-AE2E-1614-BD70-799FFF4983B3}"/>
          </ac:spMkLst>
        </pc:spChg>
        <pc:spChg chg="add mod">
          <ac:chgData name="Alessandro Sironi" userId="25d0c03d1cf60993" providerId="LiveId" clId="{185900AE-8298-9441-B5C1-94CA14920A4C}" dt="2022-05-19T14:33:26.303" v="4833" actId="1076"/>
          <ac:spMkLst>
            <pc:docMk/>
            <pc:sldMk cId="1892993377" sldId="279"/>
            <ac:spMk id="88" creationId="{95ABCF20-3C68-1B09-9C34-9E5D94155AA7}"/>
          </ac:spMkLst>
        </pc:spChg>
        <pc:spChg chg="add mod">
          <ac:chgData name="Alessandro Sironi" userId="25d0c03d1cf60993" providerId="LiveId" clId="{185900AE-8298-9441-B5C1-94CA14920A4C}" dt="2022-05-19T14:34:42.402" v="4863"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19T14:38:03.995" v="4964"/>
          <ac:spMkLst>
            <pc:docMk/>
            <pc:sldMk cId="1892993377" sldId="279"/>
            <ac:spMk id="116" creationId="{BF6F52CF-C778-D165-1FCB-DFF5DA27766A}"/>
          </ac:spMkLst>
        </pc:spChg>
        <pc:spChg chg="add mod">
          <ac:chgData name="Alessandro Sironi" userId="25d0c03d1cf60993" providerId="LiveId" clId="{185900AE-8298-9441-B5C1-94CA14920A4C}" dt="2022-05-19T14:38:13.412" v="4970" actId="20577"/>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19T14:34:58.612" v="4867"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19T14:35:07.355" v="4868" actId="14100"/>
          <ac:cxnSpMkLst>
            <pc:docMk/>
            <pc:sldMk cId="1892993377" sldId="279"/>
            <ac:cxnSpMk id="17" creationId="{62E8EBA1-A39E-E278-BCEA-934EFAD3AC99}"/>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19T14:33:34.854" v="4834" actId="14100"/>
          <ac:cxnSpMkLst>
            <pc:docMk/>
            <pc:sldMk cId="1892993377" sldId="279"/>
            <ac:cxnSpMk id="89" creationId="{E83C2575-8564-906B-A61B-6E934B9F6CBD}"/>
          </ac:cxnSpMkLst>
        </pc:cxnChg>
        <pc:cxnChg chg="add mod">
          <ac:chgData name="Alessandro Sironi" userId="25d0c03d1cf60993" providerId="LiveId" clId="{185900AE-8298-9441-B5C1-94CA14920A4C}" dt="2022-05-19T14:33:26.303" v="4833" actId="1076"/>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19T14:37:23.206" v="492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19T14:53:18.310" v="5773" actId="1076"/>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19T14:53:18.310" v="5773" actId="1076"/>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19T16:21:11.656" v="5843" actId="20577"/>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mod">
          <ac:chgData name="Alessandro Sironi" userId="25d0c03d1cf60993" providerId="LiveId" clId="{185900AE-8298-9441-B5C1-94CA14920A4C}" dt="2022-05-19T16:20:47.285" v="5842" actId="1076"/>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18/05/22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18/05/22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30696" y="1261809"/>
            <a:ext cx="6530607" cy="5231066"/>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92D050"/>
                </a:solidFill>
              </a:rPr>
              <a:t>pagina modale </a:t>
            </a:r>
            <a:r>
              <a:rPr lang="it-IT" dirty="0"/>
              <a:t>con i </a:t>
            </a:r>
            <a:r>
              <a:rPr lang="it-IT" dirty="0">
                <a:solidFill>
                  <a:srgbClr val="92D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messaggi di avvertimento,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endParaRPr lang="it-IT" sz="1600" strike="sngStrike" dirty="0">
              <a:solidFill>
                <a:schemeClr val="bg1">
                  <a:lumMod val="50000"/>
                </a:schemeClr>
              </a:solidFill>
            </a:endParaRP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20903" y="473121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571160" y="4840702"/>
            <a:ext cx="176635" cy="1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97732" y="910854"/>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endCxn id="46" idx="3"/>
          </p:cNvCxnSpPr>
          <p:nvPr/>
        </p:nvCxnSpPr>
        <p:spPr>
          <a:xfrm rot="10800000" flipV="1">
            <a:off x="3715351" y="1528369"/>
            <a:ext cx="1450091" cy="12438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192675" y="2077164"/>
            <a:ext cx="2415518" cy="1370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439687" y="1862103"/>
            <a:ext cx="951312" cy="369332"/>
          </a:xfrm>
          <a:prstGeom prst="rect">
            <a:avLst/>
          </a:prstGeom>
          <a:noFill/>
        </p:spPr>
        <p:txBody>
          <a:bodyPr wrap="square" rtlCol="0">
            <a:spAutoFit/>
          </a:bodyPr>
          <a:lstStyle/>
          <a:p>
            <a:r>
              <a:rPr lang="it-IT"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4958588"/>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63597" y="5214599"/>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66" idx="2"/>
          </p:cNvCxnSpPr>
          <p:nvPr/>
        </p:nvCxnSpPr>
        <p:spPr>
          <a:xfrm rot="5400000" flipH="1" flipV="1">
            <a:off x="5160015" y="3555609"/>
            <a:ext cx="1199407" cy="16065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stCxn id="56" idx="6"/>
            <a:endCxn id="87" idx="5"/>
          </p:cNvCxnSpPr>
          <p:nvPr/>
        </p:nvCxnSpPr>
        <p:spPr>
          <a:xfrm flipV="1">
            <a:off x="3840478" y="5396429"/>
            <a:ext cx="194564" cy="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424456" y="1055032"/>
            <a:ext cx="2669207" cy="369332"/>
          </a:xfrm>
          <a:prstGeom prst="rect">
            <a:avLst/>
          </a:prstGeom>
          <a:noFill/>
        </p:spPr>
        <p:txBody>
          <a:bodyPr wrap="square" rtlCol="0">
            <a:spAutoFit/>
          </a:bodyPr>
          <a:lstStyle/>
          <a:p>
            <a:r>
              <a:rPr lang="it-IT" dirty="0"/>
              <a:t>OK -&gt; Meeting </a:t>
            </a:r>
            <a:r>
              <a:rPr lang="it-IT" dirty="0" err="1"/>
              <a:t>Created</a:t>
            </a:r>
            <a:endParaRPr lang="it-IT"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6"/>
            <a:endCxn id="62" idx="2"/>
          </p:cNvCxnSpPr>
          <p:nvPr/>
        </p:nvCxnSpPr>
        <p:spPr>
          <a:xfrm flipH="1" flipV="1">
            <a:off x="6842849" y="1090529"/>
            <a:ext cx="3359918" cy="3440430"/>
          </a:xfrm>
          <a:prstGeom prst="bentConnector3">
            <a:avLst>
              <a:gd name="adj1" fmla="val -3058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1037529" y="4149931"/>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853104" y="4570128"/>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500532979"/>
              </p:ext>
            </p:extLst>
          </p:nvPr>
        </p:nvGraphicFramePr>
        <p:xfrm>
          <a:off x="1433540" y="1400062"/>
          <a:ext cx="9324919" cy="5303219"/>
        </p:xfrm>
        <a:graphic>
          <a:graphicData uri="http://schemas.openxmlformats.org/drawingml/2006/table">
            <a:tbl>
              <a:tblPr firstRow="1" bandRow="1">
                <a:tableStyleId>{5C22544A-7EE6-4342-B048-85BDC9FD1C3A}</a:tableStyleId>
              </a:tblPr>
              <a:tblGrid>
                <a:gridCol w="2332458">
                  <a:extLst>
                    <a:ext uri="{9D8B030D-6E8A-4147-A177-3AD203B41FA5}">
                      <a16:colId xmlns:a16="http://schemas.microsoft.com/office/drawing/2014/main" val="20000"/>
                    </a:ext>
                  </a:extLst>
                </a:gridCol>
                <a:gridCol w="2332458">
                  <a:extLst>
                    <a:ext uri="{9D8B030D-6E8A-4147-A177-3AD203B41FA5}">
                      <a16:colId xmlns:a16="http://schemas.microsoft.com/office/drawing/2014/main" val="20001"/>
                    </a:ext>
                  </a:extLst>
                </a:gridCol>
                <a:gridCol w="2200078">
                  <a:extLst>
                    <a:ext uri="{9D8B030D-6E8A-4147-A177-3AD203B41FA5}">
                      <a16:colId xmlns:a16="http://schemas.microsoft.com/office/drawing/2014/main" val="20002"/>
                    </a:ext>
                  </a:extLst>
                </a:gridCol>
                <a:gridCol w="2459925">
                  <a:extLst>
                    <a:ext uri="{9D8B030D-6E8A-4147-A177-3AD203B41FA5}">
                      <a16:colId xmlns:a16="http://schemas.microsoft.com/office/drawing/2014/main" val="20003"/>
                    </a:ext>
                  </a:extLst>
                </a:gridCol>
              </a:tblGrid>
              <a:tr h="37665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42046">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50881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50881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-&gt;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50881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706682">
                <a:tc>
                  <a:txBody>
                    <a:bodyPr/>
                    <a:lstStyle/>
                    <a:p>
                      <a:r>
                        <a:rPr lang="it-IT" sz="1400" noProof="0" dirty="0"/>
                        <a:t>Nuovo Meeting -&gt;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r>
                        <a:rPr lang="it-IT" sz="1400" noProof="0" dirty="0"/>
                        <a:t>.</a:t>
                      </a:r>
                    </a:p>
                  </a:txBody>
                  <a:tcPr marL="96665" marR="96665" marT="59486" marB="59486"/>
                </a:tc>
                <a:extLst>
                  <a:ext uri="{0D108BD9-81ED-4DB2-BD59-A6C34878D82A}">
                    <a16:rowId xmlns:a16="http://schemas.microsoft.com/office/drawing/2014/main" val="10006"/>
                  </a:ext>
                </a:extLst>
              </a:tr>
              <a:tr h="535377">
                <a:tc>
                  <a:txBody>
                    <a:bodyPr/>
                    <a:lstStyle/>
                    <a:p>
                      <a:r>
                        <a:rPr lang="it-IT" sz="1400" noProof="0" dirty="0"/>
                        <a:t>Apertura Finestra Modale -&gt;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743579">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53537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45855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C2859768-BF2B-ECBF-9A6E-3DE434FF89EE}"/>
              </a:ext>
            </a:extLst>
          </p:cNvPr>
          <p:cNvPicPr>
            <a:picLocks noChangeAspect="1"/>
          </p:cNvPicPr>
          <p:nvPr/>
        </p:nvPicPr>
        <p:blipFill>
          <a:blip r:embed="rId3"/>
          <a:stretch>
            <a:fillRect/>
          </a:stretch>
        </p:blipFill>
        <p:spPr>
          <a:xfrm>
            <a:off x="2038350" y="1339315"/>
            <a:ext cx="8115300" cy="5295900"/>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a:t>
            </a:r>
            <a:r>
              <a:rPr lang="it-IT" dirty="0" err="1"/>
              <a:t>puo</a:t>
            </a:r>
            <a:r>
              <a:rPr lang="it-IT" dirty="0"/>
              <a:t>̀ scegliere uno o </a:t>
            </a:r>
            <a:r>
              <a:rPr lang="it-IT" dirty="0" err="1"/>
              <a:t>piu</a:t>
            </a:r>
            <a:r>
              <a:rPr lang="it-IT"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900027" y="2849921"/>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720260" y="4026949"/>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929114" y="4057873"/>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0:n</a:t>
            </a:r>
            <a:endParaRPr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720266" y="283398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722333" y="5203071"/>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a:t>
            </a:r>
            <a:r>
              <a:rPr lang="it-IT" dirty="0" err="1"/>
              <a:t>validita</a:t>
            </a:r>
            <a:r>
              <a:rPr lang="it-IT" dirty="0"/>
              <a:t>̀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messaggio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1576</TotalTime>
  <Words>2361</Words>
  <Application>Microsoft Macintosh PowerPoint</Application>
  <PresentationFormat>Widescreen</PresentationFormat>
  <Paragraphs>298</Paragraphs>
  <Slides>27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27</vt:i4>
      </vt:variant>
    </vt:vector>
  </HeadingPairs>
  <TitlesOfParts>
    <vt:vector size="32"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Application Design</vt:lpstr>
      <vt:lpstr>Events &amp; Actions</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2022-05-19T16:21:21Z</dcterms:modified>
</cp:coreProperties>
</file>