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5" r:id="rId27"/>
    <p:sldId id="283" r:id="rId28"/>
    <p:sldId id="284"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CFF"/>
    <a:srgbClr val="43D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900AE-8298-9441-B5C1-94CA14920A4C}" v="255" dt="2022-05-21T14:05:08.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7"/>
    <p:restoredTop sz="96327"/>
  </p:normalViewPr>
  <p:slideViewPr>
    <p:cSldViewPr snapToGrid="0" snapToObjects="1">
      <p:cViewPr>
        <p:scale>
          <a:sx n="195" d="100"/>
          <a:sy n="195" d="100"/>
        </p:scale>
        <p:origin x="51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Sironi" userId="25d0c03d1cf60993" providerId="LiveId" clId="{185900AE-8298-9441-B5C1-94CA14920A4C}"/>
    <pc:docChg chg="undo redo custSel addSld delSld modSld sldOrd">
      <pc:chgData name="Alessandro Sironi" userId="25d0c03d1cf60993" providerId="LiveId" clId="{185900AE-8298-9441-B5C1-94CA14920A4C}" dt="2022-05-21T14:05:58.859" v="6713" actId="14100"/>
      <pc:docMkLst>
        <pc:docMk/>
      </pc:docMkLst>
      <pc:sldChg chg="addSp delSp modSp mod">
        <pc:chgData name="Alessandro Sironi" userId="25d0c03d1cf60993" providerId="LiveId" clId="{185900AE-8298-9441-B5C1-94CA14920A4C}" dt="2022-05-18T14:21:07.457" v="53" actId="1076"/>
        <pc:sldMkLst>
          <pc:docMk/>
          <pc:sldMk cId="1133642522" sldId="256"/>
        </pc:sldMkLst>
        <pc:spChg chg="mod">
          <ac:chgData name="Alessandro Sironi" userId="25d0c03d1cf60993" providerId="LiveId" clId="{185900AE-8298-9441-B5C1-94CA14920A4C}" dt="2022-05-18T14:20:28.314" v="10" actId="1076"/>
          <ac:spMkLst>
            <pc:docMk/>
            <pc:sldMk cId="1133642522" sldId="256"/>
            <ac:spMk id="2" creationId="{B420E985-2BBA-E8D8-5A11-C8B51B4F8313}"/>
          </ac:spMkLst>
        </pc:spChg>
        <pc:spChg chg="mod">
          <ac:chgData name="Alessandro Sironi" userId="25d0c03d1cf60993" providerId="LiveId" clId="{185900AE-8298-9441-B5C1-94CA14920A4C}" dt="2022-05-18T14:19:53.825" v="6" actId="1076"/>
          <ac:spMkLst>
            <pc:docMk/>
            <pc:sldMk cId="1133642522" sldId="256"/>
            <ac:spMk id="3" creationId="{CF1D7F80-2B5F-3C2F-1A30-0BDEC133BB01}"/>
          </ac:spMkLst>
        </pc:spChg>
        <pc:spChg chg="add mod">
          <ac:chgData name="Alessandro Sironi" userId="25d0c03d1cf60993" providerId="LiveId" clId="{185900AE-8298-9441-B5C1-94CA14920A4C}" dt="2022-05-18T14:21:07.457" v="53" actId="1076"/>
          <ac:spMkLst>
            <pc:docMk/>
            <pc:sldMk cId="1133642522" sldId="256"/>
            <ac:spMk id="4" creationId="{DB2DA815-C080-AF99-B210-A5D35238640D}"/>
          </ac:spMkLst>
        </pc:spChg>
        <pc:spChg chg="del">
          <ac:chgData name="Alessandro Sironi" userId="25d0c03d1cf60993" providerId="LiveId" clId="{185900AE-8298-9441-B5C1-94CA14920A4C}" dt="2022-05-18T14:19:11.155" v="0" actId="478"/>
          <ac:spMkLst>
            <pc:docMk/>
            <pc:sldMk cId="1133642522" sldId="256"/>
            <ac:spMk id="6" creationId="{8F362B72-54FC-303A-1B7F-63612383A00F}"/>
          </ac:spMkLst>
        </pc:spChg>
        <pc:picChg chg="del">
          <ac:chgData name="Alessandro Sironi" userId="25d0c03d1cf60993" providerId="LiveId" clId="{185900AE-8298-9441-B5C1-94CA14920A4C}" dt="2022-05-18T14:19:13.036" v="1" actId="478"/>
          <ac:picMkLst>
            <pc:docMk/>
            <pc:sldMk cId="1133642522" sldId="256"/>
            <ac:picMk id="12" creationId="{A066CAFE-F1E3-7DE9-6457-346C95E5A342}"/>
          </ac:picMkLst>
        </pc:picChg>
      </pc:sldChg>
      <pc:sldChg chg="modSp mod setBg">
        <pc:chgData name="Alessandro Sironi" userId="25d0c03d1cf60993" providerId="LiveId" clId="{185900AE-8298-9441-B5C1-94CA14920A4C}" dt="2022-05-18T14:30:00.154" v="441" actId="27636"/>
        <pc:sldMkLst>
          <pc:docMk/>
          <pc:sldMk cId="97438563" sldId="257"/>
        </pc:sldMkLst>
        <pc:spChg chg="mod">
          <ac:chgData name="Alessandro Sironi" userId="25d0c03d1cf60993" providerId="LiveId" clId="{185900AE-8298-9441-B5C1-94CA14920A4C}" dt="2022-05-18T14:30:00.154" v="441" actId="27636"/>
          <ac:spMkLst>
            <pc:docMk/>
            <pc:sldMk cId="97438563" sldId="257"/>
            <ac:spMk id="7" creationId="{403D8F4F-0B6B-1ADF-FCED-E9B14BB1427F}"/>
          </ac:spMkLst>
        </pc:spChg>
        <pc:picChg chg="mod">
          <ac:chgData name="Alessandro Sironi" userId="25d0c03d1cf60993" providerId="LiveId" clId="{185900AE-8298-9441-B5C1-94CA14920A4C}" dt="2022-05-18T14:21:22.173" v="57" actId="1076"/>
          <ac:picMkLst>
            <pc:docMk/>
            <pc:sldMk cId="97438563" sldId="257"/>
            <ac:picMk id="9" creationId="{EA3E32E5-A959-9465-27B5-AE3CE8194BA1}"/>
          </ac:picMkLst>
        </pc:picChg>
      </pc:sldChg>
      <pc:sldChg chg="modSp add mod">
        <pc:chgData name="Alessandro Sironi" userId="25d0c03d1cf60993" providerId="LiveId" clId="{185900AE-8298-9441-B5C1-94CA14920A4C}" dt="2022-05-21T13:50:20.042" v="6658" actId="313"/>
        <pc:sldMkLst>
          <pc:docMk/>
          <pc:sldMk cId="3713047693" sldId="258"/>
        </pc:sldMkLst>
        <pc:spChg chg="mod">
          <ac:chgData name="Alessandro Sironi" userId="25d0c03d1cf60993" providerId="LiveId" clId="{185900AE-8298-9441-B5C1-94CA14920A4C}" dt="2022-05-18T14:21:59.973" v="83" actId="20577"/>
          <ac:spMkLst>
            <pc:docMk/>
            <pc:sldMk cId="3713047693" sldId="258"/>
            <ac:spMk id="2" creationId="{BC2F05A7-6590-308D-B177-A3FBC99EE482}"/>
          </ac:spMkLst>
        </pc:spChg>
        <pc:spChg chg="mod">
          <ac:chgData name="Alessandro Sironi" userId="25d0c03d1cf60993" providerId="LiveId" clId="{185900AE-8298-9441-B5C1-94CA14920A4C}" dt="2022-05-21T13:50:20.042" v="6658" actId="313"/>
          <ac:spMkLst>
            <pc:docMk/>
            <pc:sldMk cId="3713047693" sldId="258"/>
            <ac:spMk id="7" creationId="{403D8F4F-0B6B-1ADF-FCED-E9B14BB1427F}"/>
          </ac:spMkLst>
        </pc:spChg>
      </pc:sldChg>
      <pc:sldChg chg="new del">
        <pc:chgData name="Alessandro Sironi" userId="25d0c03d1cf60993" providerId="LiveId" clId="{185900AE-8298-9441-B5C1-94CA14920A4C}" dt="2022-05-18T14:27:05.962" v="121" actId="680"/>
        <pc:sldMkLst>
          <pc:docMk/>
          <pc:sldMk cId="275340350" sldId="259"/>
        </pc:sldMkLst>
      </pc:sldChg>
      <pc:sldChg chg="addSp delSp modSp add mod ord">
        <pc:chgData name="Alessandro Sironi" userId="25d0c03d1cf60993" providerId="LiveId" clId="{185900AE-8298-9441-B5C1-94CA14920A4C}" dt="2022-05-18T15:06:12.882" v="1321" actId="478"/>
        <pc:sldMkLst>
          <pc:docMk/>
          <pc:sldMk cId="2455842424" sldId="259"/>
        </pc:sldMkLst>
        <pc:spChg chg="mod">
          <ac:chgData name="Alessandro Sironi" userId="25d0c03d1cf60993" providerId="LiveId" clId="{185900AE-8298-9441-B5C1-94CA14920A4C}" dt="2022-05-18T14:27:17.348" v="164" actId="20577"/>
          <ac:spMkLst>
            <pc:docMk/>
            <pc:sldMk cId="2455842424" sldId="259"/>
            <ac:spMk id="2" creationId="{BC2F05A7-6590-308D-B177-A3FBC99EE482}"/>
          </ac:spMkLst>
        </pc:spChg>
        <pc:spChg chg="add del mod">
          <ac:chgData name="Alessandro Sironi" userId="25d0c03d1cf60993" providerId="LiveId" clId="{185900AE-8298-9441-B5C1-94CA14920A4C}" dt="2022-05-18T14:29:36.510" v="421" actId="478"/>
          <ac:spMkLst>
            <pc:docMk/>
            <pc:sldMk cId="2455842424" sldId="259"/>
            <ac:spMk id="4" creationId="{7D118D55-E0E6-F4A2-B4B5-BDB1128CE636}"/>
          </ac:spMkLst>
        </pc:spChg>
        <pc:spChg chg="add del mod">
          <ac:chgData name="Alessandro Sironi" userId="25d0c03d1cf60993" providerId="LiveId" clId="{185900AE-8298-9441-B5C1-94CA14920A4C}" dt="2022-05-18T15:06:12.882" v="1321" actId="478"/>
          <ac:spMkLst>
            <pc:docMk/>
            <pc:sldMk cId="2455842424" sldId="259"/>
            <ac:spMk id="6" creationId="{7444BE1B-CE37-4E2E-E1B7-44E10F5EB88A}"/>
          </ac:spMkLst>
        </pc:spChg>
        <pc:spChg chg="add del mod">
          <ac:chgData name="Alessandro Sironi" userId="25d0c03d1cf60993" providerId="LiveId" clId="{185900AE-8298-9441-B5C1-94CA14920A4C}" dt="2022-05-18T15:06:12.882" v="1321" actId="478"/>
          <ac:spMkLst>
            <pc:docMk/>
            <pc:sldMk cId="2455842424" sldId="259"/>
            <ac:spMk id="7" creationId="{403D8F4F-0B6B-1ADF-FCED-E9B14BB1427F}"/>
          </ac:spMkLst>
        </pc:spChg>
        <pc:picChg chg="add del mod">
          <ac:chgData name="Alessandro Sironi" userId="25d0c03d1cf60993" providerId="LiveId" clId="{185900AE-8298-9441-B5C1-94CA14920A4C}" dt="2022-05-18T14:50:12.186" v="914"/>
          <ac:picMkLst>
            <pc:docMk/>
            <pc:sldMk cId="2455842424" sldId="259"/>
            <ac:picMk id="8" creationId="{CD899C9A-B73F-AEE7-6E31-890B42DD29CF}"/>
          </ac:picMkLst>
        </pc:picChg>
      </pc:sldChg>
      <pc:sldChg chg="addSp delSp modSp add mod">
        <pc:chgData name="Alessandro Sironi" userId="25d0c03d1cf60993" providerId="LiveId" clId="{185900AE-8298-9441-B5C1-94CA14920A4C}" dt="2022-05-21T13:51:50.093" v="6667" actId="1076"/>
        <pc:sldMkLst>
          <pc:docMk/>
          <pc:sldMk cId="2856427955" sldId="260"/>
        </pc:sldMkLst>
        <pc:spChg chg="mod">
          <ac:chgData name="Alessandro Sironi" userId="25d0c03d1cf60993" providerId="LiveId" clId="{185900AE-8298-9441-B5C1-94CA14920A4C}" dt="2022-05-18T14:33:39.841" v="557" actId="20577"/>
          <ac:spMkLst>
            <pc:docMk/>
            <pc:sldMk cId="2856427955" sldId="260"/>
            <ac:spMk id="2" creationId="{BC2F05A7-6590-308D-B177-A3FBC99EE482}"/>
          </ac:spMkLst>
        </pc:spChg>
        <pc:spChg chg="add del mod">
          <ac:chgData name="Alessandro Sironi" userId="25d0c03d1cf60993" providerId="LiveId" clId="{185900AE-8298-9441-B5C1-94CA14920A4C}" dt="2022-05-18T14:30:36.860" v="445" actId="478"/>
          <ac:spMkLst>
            <pc:docMk/>
            <pc:sldMk cId="2856427955" sldId="260"/>
            <ac:spMk id="4" creationId="{8D02D4EF-841C-F226-9089-73E4B3FB59F3}"/>
          </ac:spMkLst>
        </pc:spChg>
        <pc:spChg chg="add del">
          <ac:chgData name="Alessandro Sironi" userId="25d0c03d1cf60993" providerId="LiveId" clId="{185900AE-8298-9441-B5C1-94CA14920A4C}" dt="2022-05-18T14:30:28.657" v="443" actId="478"/>
          <ac:spMkLst>
            <pc:docMk/>
            <pc:sldMk cId="2856427955" sldId="260"/>
            <ac:spMk id="5" creationId="{4B734873-2F23-E5CA-3438-19238C77D71F}"/>
          </ac:spMkLst>
        </pc:spChg>
        <pc:spChg chg="del mod">
          <ac:chgData name="Alessandro Sironi" userId="25d0c03d1cf60993" providerId="LiveId" clId="{185900AE-8298-9441-B5C1-94CA14920A4C}" dt="2022-05-18T14:29:47.112" v="439" actId="478"/>
          <ac:spMkLst>
            <pc:docMk/>
            <pc:sldMk cId="2856427955" sldId="260"/>
            <ac:spMk id="7" creationId="{403D8F4F-0B6B-1ADF-FCED-E9B14BB1427F}"/>
          </ac:spMkLst>
        </pc:spChg>
        <pc:spChg chg="add del mod">
          <ac:chgData name="Alessandro Sironi" userId="25d0c03d1cf60993" providerId="LiveId" clId="{185900AE-8298-9441-B5C1-94CA14920A4C}" dt="2022-05-18T14:31:05.012" v="447" actId="478"/>
          <ac:spMkLst>
            <pc:docMk/>
            <pc:sldMk cId="2856427955" sldId="260"/>
            <ac:spMk id="8" creationId="{699AC322-8208-CEF8-398A-B43133F59000}"/>
          </ac:spMkLst>
        </pc:spChg>
        <pc:spChg chg="add mod">
          <ac:chgData name="Alessandro Sironi" userId="25d0c03d1cf60993" providerId="LiveId" clId="{185900AE-8298-9441-B5C1-94CA14920A4C}" dt="2022-05-18T14:44:47.127" v="843" actId="1076"/>
          <ac:spMkLst>
            <pc:docMk/>
            <pc:sldMk cId="2856427955" sldId="260"/>
            <ac:spMk id="10" creationId="{3F7B36DA-00BA-F91C-B751-6156970A5BD2}"/>
          </ac:spMkLst>
        </pc:spChg>
        <pc:spChg chg="add mod">
          <ac:chgData name="Alessandro Sironi" userId="25d0c03d1cf60993" providerId="LiveId" clId="{185900AE-8298-9441-B5C1-94CA14920A4C}" dt="2022-05-18T14:44:47.127" v="843" actId="1076"/>
          <ac:spMkLst>
            <pc:docMk/>
            <pc:sldMk cId="2856427955" sldId="260"/>
            <ac:spMk id="11" creationId="{4364ECAC-80E1-C5BA-F892-543A61CB4E87}"/>
          </ac:spMkLst>
        </pc:spChg>
        <pc:spChg chg="add del mod">
          <ac:chgData name="Alessandro Sironi" userId="25d0c03d1cf60993" providerId="LiveId" clId="{185900AE-8298-9441-B5C1-94CA14920A4C}" dt="2022-05-18T14:31:06.738" v="448" actId="478"/>
          <ac:spMkLst>
            <pc:docMk/>
            <pc:sldMk cId="2856427955" sldId="260"/>
            <ac:spMk id="12" creationId="{652FF5C3-04F0-745C-B9CE-DF5A88010B79}"/>
          </ac:spMkLst>
        </pc:spChg>
        <pc:spChg chg="add mod">
          <ac:chgData name="Alessandro Sironi" userId="25d0c03d1cf60993" providerId="LiveId" clId="{185900AE-8298-9441-B5C1-94CA14920A4C}" dt="2022-05-18T14:44:25.571" v="840" actId="1076"/>
          <ac:spMkLst>
            <pc:docMk/>
            <pc:sldMk cId="2856427955" sldId="260"/>
            <ac:spMk id="13" creationId="{4881359D-7710-0D44-5FBA-54C451FF0A6F}"/>
          </ac:spMkLst>
        </pc:spChg>
        <pc:spChg chg="add mod">
          <ac:chgData name="Alessandro Sironi" userId="25d0c03d1cf60993" providerId="LiveId" clId="{185900AE-8298-9441-B5C1-94CA14920A4C}" dt="2022-05-18T14:44:25.571" v="840" actId="1076"/>
          <ac:spMkLst>
            <pc:docMk/>
            <pc:sldMk cId="2856427955" sldId="260"/>
            <ac:spMk id="14" creationId="{B2D68E88-469A-F25D-B532-EF61F4E1FE92}"/>
          </ac:spMkLst>
        </pc:spChg>
        <pc:spChg chg="add mod">
          <ac:chgData name="Alessandro Sironi" userId="25d0c03d1cf60993" providerId="LiveId" clId="{185900AE-8298-9441-B5C1-94CA14920A4C}" dt="2022-05-21T13:51:42.799" v="6665" actId="1076"/>
          <ac:spMkLst>
            <pc:docMk/>
            <pc:sldMk cId="2856427955" sldId="260"/>
            <ac:spMk id="15" creationId="{B13D3D1A-7F6A-E3E3-7DCD-93E5B7BD7C0C}"/>
          </ac:spMkLst>
        </pc:spChg>
        <pc:spChg chg="add del mod">
          <ac:chgData name="Alessandro Sironi" userId="25d0c03d1cf60993" providerId="LiveId" clId="{185900AE-8298-9441-B5C1-94CA14920A4C}" dt="2022-05-18T14:33:56.863" v="564" actId="478"/>
          <ac:spMkLst>
            <pc:docMk/>
            <pc:sldMk cId="2856427955" sldId="260"/>
            <ac:spMk id="16" creationId="{F2C14385-CC16-ADC3-D52C-EFDFE7BFA5E6}"/>
          </ac:spMkLst>
        </pc:spChg>
        <pc:spChg chg="add mod">
          <ac:chgData name="Alessandro Sironi" userId="25d0c03d1cf60993" providerId="LiveId" clId="{185900AE-8298-9441-B5C1-94CA14920A4C}" dt="2022-05-18T14:45:41.056" v="860" actId="1076"/>
          <ac:spMkLst>
            <pc:docMk/>
            <pc:sldMk cId="2856427955" sldId="260"/>
            <ac:spMk id="17" creationId="{1D34054E-4910-07F3-E4CA-416CAC590797}"/>
          </ac:spMkLst>
        </pc:spChg>
        <pc:spChg chg="add mod">
          <ac:chgData name="Alessandro Sironi" userId="25d0c03d1cf60993" providerId="LiveId" clId="{185900AE-8298-9441-B5C1-94CA14920A4C}" dt="2022-05-18T14:44:47.127" v="843" actId="1076"/>
          <ac:spMkLst>
            <pc:docMk/>
            <pc:sldMk cId="2856427955" sldId="260"/>
            <ac:spMk id="20" creationId="{44D91FD6-0BCD-FC6F-0325-8295FA255FEA}"/>
          </ac:spMkLst>
        </pc:spChg>
        <pc:spChg chg="add mod">
          <ac:chgData name="Alessandro Sironi" userId="25d0c03d1cf60993" providerId="LiveId" clId="{185900AE-8298-9441-B5C1-94CA14920A4C}" dt="2022-05-21T13:51:24.695" v="6661" actId="1076"/>
          <ac:spMkLst>
            <pc:docMk/>
            <pc:sldMk cId="2856427955" sldId="260"/>
            <ac:spMk id="22" creationId="{3195382B-E6DE-C987-2D1C-B51F6028641B}"/>
          </ac:spMkLst>
        </pc:spChg>
        <pc:spChg chg="add mod">
          <ac:chgData name="Alessandro Sironi" userId="25d0c03d1cf60993" providerId="LiveId" clId="{185900AE-8298-9441-B5C1-94CA14920A4C}" dt="2022-05-21T13:51:45.399" v="6666" actId="1076"/>
          <ac:spMkLst>
            <pc:docMk/>
            <pc:sldMk cId="2856427955" sldId="260"/>
            <ac:spMk id="23" creationId="{668CBD06-B26B-9E91-2B02-8F0F6757A586}"/>
          </ac:spMkLst>
        </pc:spChg>
        <pc:spChg chg="add del mod">
          <ac:chgData name="Alessandro Sironi" userId="25d0c03d1cf60993" providerId="LiveId" clId="{185900AE-8298-9441-B5C1-94CA14920A4C}" dt="2022-05-18T14:37:26.375" v="668" actId="478"/>
          <ac:spMkLst>
            <pc:docMk/>
            <pc:sldMk cId="2856427955" sldId="260"/>
            <ac:spMk id="24" creationId="{65E01180-A5AD-7AFC-B5DB-36A82E061468}"/>
          </ac:spMkLst>
        </pc:spChg>
        <pc:spChg chg="add mod">
          <ac:chgData name="Alessandro Sironi" userId="25d0c03d1cf60993" providerId="LiveId" clId="{185900AE-8298-9441-B5C1-94CA14920A4C}" dt="2022-05-21T13:51:27.574" v="6662" actId="1076"/>
          <ac:spMkLst>
            <pc:docMk/>
            <pc:sldMk cId="2856427955" sldId="260"/>
            <ac:spMk id="25" creationId="{B69038A3-F081-19D0-5937-3D5B404B6859}"/>
          </ac:spMkLst>
        </pc:spChg>
        <pc:spChg chg="add mod">
          <ac:chgData name="Alessandro Sironi" userId="25d0c03d1cf60993" providerId="LiveId" clId="{185900AE-8298-9441-B5C1-94CA14920A4C}" dt="2022-05-21T13:51:14.870" v="6660" actId="1076"/>
          <ac:spMkLst>
            <pc:docMk/>
            <pc:sldMk cId="2856427955" sldId="260"/>
            <ac:spMk id="27" creationId="{06473F3D-7A24-A505-217C-A8374FA5CA19}"/>
          </ac:spMkLst>
        </pc:spChg>
        <pc:spChg chg="add del mod">
          <ac:chgData name="Alessandro Sironi" userId="25d0c03d1cf60993" providerId="LiveId" clId="{185900AE-8298-9441-B5C1-94CA14920A4C}" dt="2022-05-18T14:37:56.246" v="672" actId="478"/>
          <ac:spMkLst>
            <pc:docMk/>
            <pc:sldMk cId="2856427955" sldId="260"/>
            <ac:spMk id="78" creationId="{377D3105-96DC-575E-4869-4F801DCB2A1A}"/>
          </ac:spMkLst>
        </pc:spChg>
        <pc:spChg chg="add mod">
          <ac:chgData name="Alessandro Sironi" userId="25d0c03d1cf60993" providerId="LiveId" clId="{185900AE-8298-9441-B5C1-94CA14920A4C}" dt="2022-05-18T14:45:14.217" v="848" actId="1076"/>
          <ac:spMkLst>
            <pc:docMk/>
            <pc:sldMk cId="2856427955" sldId="260"/>
            <ac:spMk id="85" creationId="{E7AF456C-F07C-F107-2121-E44EE82F6F89}"/>
          </ac:spMkLst>
        </pc:spChg>
        <pc:spChg chg="add mod">
          <ac:chgData name="Alessandro Sironi" userId="25d0c03d1cf60993" providerId="LiveId" clId="{185900AE-8298-9441-B5C1-94CA14920A4C}" dt="2022-05-18T14:45:14.217" v="848" actId="1076"/>
          <ac:spMkLst>
            <pc:docMk/>
            <pc:sldMk cId="2856427955" sldId="260"/>
            <ac:spMk id="102" creationId="{D0590344-1C90-F833-8E59-9D51BCCDFBB2}"/>
          </ac:spMkLst>
        </pc:spChg>
        <pc:spChg chg="add mod">
          <ac:chgData name="Alessandro Sironi" userId="25d0c03d1cf60993" providerId="LiveId" clId="{185900AE-8298-9441-B5C1-94CA14920A4C}" dt="2022-05-18T14:43:47.659" v="837" actId="1076"/>
          <ac:spMkLst>
            <pc:docMk/>
            <pc:sldMk cId="2856427955" sldId="260"/>
            <ac:spMk id="103" creationId="{C3B6F497-1CFD-E85F-0D7D-395DB8A34096}"/>
          </ac:spMkLst>
        </pc:spChg>
        <pc:spChg chg="add mod">
          <ac:chgData name="Alessandro Sironi" userId="25d0c03d1cf60993" providerId="LiveId" clId="{185900AE-8298-9441-B5C1-94CA14920A4C}" dt="2022-05-18T14:46:22.256" v="863" actId="1076"/>
          <ac:spMkLst>
            <pc:docMk/>
            <pc:sldMk cId="2856427955" sldId="260"/>
            <ac:spMk id="104" creationId="{C79492E0-BBAC-3586-9BB9-5DB632B1A4FE}"/>
          </ac:spMkLst>
        </pc:spChg>
        <pc:spChg chg="add mod">
          <ac:chgData name="Alessandro Sironi" userId="25d0c03d1cf60993" providerId="LiveId" clId="{185900AE-8298-9441-B5C1-94CA14920A4C}" dt="2022-05-21T13:51:50.093" v="6667" actId="1076"/>
          <ac:spMkLst>
            <pc:docMk/>
            <pc:sldMk cId="2856427955" sldId="260"/>
            <ac:spMk id="123" creationId="{0748F9C6-E2F3-1D52-E12E-932A47564985}"/>
          </ac:spMkLst>
        </pc:spChg>
        <pc:cxnChg chg="add del mod">
          <ac:chgData name="Alessandro Sironi" userId="25d0c03d1cf60993" providerId="LiveId" clId="{185900AE-8298-9441-B5C1-94CA14920A4C}" dt="2022-05-18T14:35:43.828" v="627" actId="478"/>
          <ac:cxnSpMkLst>
            <pc:docMk/>
            <pc:sldMk cId="2856427955" sldId="260"/>
            <ac:cxnSpMk id="18" creationId="{6AEA90D8-D414-00C0-FE68-B048EBD977A7}"/>
          </ac:cxnSpMkLst>
        </pc:cxnChg>
        <pc:cxnChg chg="add del mod">
          <ac:chgData name="Alessandro Sironi" userId="25d0c03d1cf60993" providerId="LiveId" clId="{185900AE-8298-9441-B5C1-94CA14920A4C}" dt="2022-05-18T14:36:06.103" v="635" actId="478"/>
          <ac:cxnSpMkLst>
            <pc:docMk/>
            <pc:sldMk cId="2856427955" sldId="260"/>
            <ac:cxnSpMk id="19" creationId="{1263FA07-07F7-225A-FADE-3CE257D970D8}"/>
          </ac:cxnSpMkLst>
        </pc:cxnChg>
        <pc:cxnChg chg="add del mod">
          <ac:chgData name="Alessandro Sironi" userId="25d0c03d1cf60993" providerId="LiveId" clId="{185900AE-8298-9441-B5C1-94CA14920A4C}" dt="2022-05-18T14:31:46.293" v="462" actId="478"/>
          <ac:cxnSpMkLst>
            <pc:docMk/>
            <pc:sldMk cId="2856427955" sldId="260"/>
            <ac:cxnSpMk id="21" creationId="{30B426A2-A801-E670-7446-9C94DA369165}"/>
          </ac:cxnSpMkLst>
        </pc:cxnChg>
        <pc:cxnChg chg="add mod">
          <ac:chgData name="Alessandro Sironi" userId="25d0c03d1cf60993" providerId="LiveId" clId="{185900AE-8298-9441-B5C1-94CA14920A4C}" dt="2022-05-18T14:44:47.127" v="843" actId="1076"/>
          <ac:cxnSpMkLst>
            <pc:docMk/>
            <pc:sldMk cId="2856427955" sldId="260"/>
            <ac:cxnSpMk id="26" creationId="{15140118-19F9-9081-256D-598AE23F8567}"/>
          </ac:cxnSpMkLst>
        </pc:cxnChg>
        <pc:cxnChg chg="add del mod">
          <ac:chgData name="Alessandro Sironi" userId="25d0c03d1cf60993" providerId="LiveId" clId="{185900AE-8298-9441-B5C1-94CA14920A4C}" dt="2022-05-18T14:31:45.325" v="461" actId="478"/>
          <ac:cxnSpMkLst>
            <pc:docMk/>
            <pc:sldMk cId="2856427955" sldId="260"/>
            <ac:cxnSpMk id="29" creationId="{B050F8E1-6013-9046-CACD-473956B498F1}"/>
          </ac:cxnSpMkLst>
        </pc:cxnChg>
        <pc:cxnChg chg="add del mod">
          <ac:chgData name="Alessandro Sironi" userId="25d0c03d1cf60993" providerId="LiveId" clId="{185900AE-8298-9441-B5C1-94CA14920A4C}" dt="2022-05-18T14:42:21.810" v="806" actId="478"/>
          <ac:cxnSpMkLst>
            <pc:docMk/>
            <pc:sldMk cId="2856427955" sldId="260"/>
            <ac:cxnSpMk id="33" creationId="{5606D9EC-AF81-38D9-DE1D-5D3CFACCBBC7}"/>
          </ac:cxnSpMkLst>
        </pc:cxnChg>
        <pc:cxnChg chg="add mod">
          <ac:chgData name="Alessandro Sironi" userId="25d0c03d1cf60993" providerId="LiveId" clId="{185900AE-8298-9441-B5C1-94CA14920A4C}" dt="2022-05-18T14:45:41.056" v="860" actId="1076"/>
          <ac:cxnSpMkLst>
            <pc:docMk/>
            <pc:sldMk cId="2856427955" sldId="260"/>
            <ac:cxnSpMk id="64" creationId="{2AE2B145-D796-247A-66F3-00F2F1C90DC1}"/>
          </ac:cxnSpMkLst>
        </pc:cxnChg>
        <pc:cxnChg chg="add mod">
          <ac:chgData name="Alessandro Sironi" userId="25d0c03d1cf60993" providerId="LiveId" clId="{185900AE-8298-9441-B5C1-94CA14920A4C}" dt="2022-05-18T14:45:41.056" v="860" actId="1076"/>
          <ac:cxnSpMkLst>
            <pc:docMk/>
            <pc:sldMk cId="2856427955" sldId="260"/>
            <ac:cxnSpMk id="73" creationId="{0479BCA0-E7F4-B9AD-F06B-0D22356CB9B2}"/>
          </ac:cxnSpMkLst>
        </pc:cxnChg>
        <pc:cxnChg chg="add del mod">
          <ac:chgData name="Alessandro Sironi" userId="25d0c03d1cf60993" providerId="LiveId" clId="{185900AE-8298-9441-B5C1-94CA14920A4C}" dt="2022-05-18T14:41:28.619" v="785" actId="478"/>
          <ac:cxnSpMkLst>
            <pc:docMk/>
            <pc:sldMk cId="2856427955" sldId="260"/>
            <ac:cxnSpMk id="87" creationId="{B331C363-44E0-D203-D518-6D67CFB45E8D}"/>
          </ac:cxnSpMkLst>
        </pc:cxnChg>
        <pc:cxnChg chg="add mod">
          <ac:chgData name="Alessandro Sironi" userId="25d0c03d1cf60993" providerId="LiveId" clId="{185900AE-8298-9441-B5C1-94CA14920A4C}" dt="2022-05-18T14:46:28.806" v="864" actId="108"/>
          <ac:cxnSpMkLst>
            <pc:docMk/>
            <pc:sldMk cId="2856427955" sldId="260"/>
            <ac:cxnSpMk id="100" creationId="{E887FB61-6C04-B4A7-83E4-B46AD2849C9D}"/>
          </ac:cxnSpMkLst>
        </pc:cxnChg>
        <pc:cxnChg chg="add mod">
          <ac:chgData name="Alessandro Sironi" userId="25d0c03d1cf60993" providerId="LiveId" clId="{185900AE-8298-9441-B5C1-94CA14920A4C}" dt="2022-05-18T14:46:32.058" v="865" actId="108"/>
          <ac:cxnSpMkLst>
            <pc:docMk/>
            <pc:sldMk cId="2856427955" sldId="260"/>
            <ac:cxnSpMk id="111" creationId="{01C10682-1E3E-4BF6-35EB-2130F0CDD32C}"/>
          </ac:cxnSpMkLst>
        </pc:cxnChg>
        <pc:cxnChg chg="add mod">
          <ac:chgData name="Alessandro Sironi" userId="25d0c03d1cf60993" providerId="LiveId" clId="{185900AE-8298-9441-B5C1-94CA14920A4C}" dt="2022-05-18T14:46:34.556" v="866" actId="108"/>
          <ac:cxnSpMkLst>
            <pc:docMk/>
            <pc:sldMk cId="2856427955" sldId="260"/>
            <ac:cxnSpMk id="114" creationId="{5A2A76B9-2205-4879-588E-BD82C5161C2B}"/>
          </ac:cxnSpMkLst>
        </pc:cxnChg>
      </pc:sldChg>
      <pc:sldChg chg="addSp modSp new mod">
        <pc:chgData name="Alessandro Sironi" userId="25d0c03d1cf60993" providerId="LiveId" clId="{185900AE-8298-9441-B5C1-94CA14920A4C}" dt="2022-05-18T14:50:23.415" v="915"/>
        <pc:sldMkLst>
          <pc:docMk/>
          <pc:sldMk cId="209844491" sldId="261"/>
        </pc:sldMkLst>
        <pc:spChg chg="mod">
          <ac:chgData name="Alessandro Sironi" userId="25d0c03d1cf60993" providerId="LiveId" clId="{185900AE-8298-9441-B5C1-94CA14920A4C}" dt="2022-05-18T14:46:45.421" v="882" actId="20577"/>
          <ac:spMkLst>
            <pc:docMk/>
            <pc:sldMk cId="209844491" sldId="261"/>
            <ac:spMk id="2" creationId="{968573FC-2D4C-78D1-C9BC-E6A5DEF6891C}"/>
          </ac:spMkLst>
        </pc:spChg>
        <pc:spChg chg="mod">
          <ac:chgData name="Alessandro Sironi" userId="25d0c03d1cf60993" providerId="LiveId" clId="{185900AE-8298-9441-B5C1-94CA14920A4C}" dt="2022-05-18T14:48:54.949" v="895" actId="14100"/>
          <ac:spMkLst>
            <pc:docMk/>
            <pc:sldMk cId="209844491" sldId="261"/>
            <ac:spMk id="3" creationId="{ADA0FA18-96E9-0C51-247F-E0AFB5223768}"/>
          </ac:spMkLst>
        </pc:spChg>
        <pc:spChg chg="add mod">
          <ac:chgData name="Alessandro Sironi" userId="25d0c03d1cf60993" providerId="LiveId" clId="{185900AE-8298-9441-B5C1-94CA14920A4C}" dt="2022-05-18T14:49:48.612" v="910" actId="27636"/>
          <ac:spMkLst>
            <pc:docMk/>
            <pc:sldMk cId="209844491" sldId="261"/>
            <ac:spMk id="4" creationId="{B0CE8665-C855-8445-ACF5-9A9B603DA381}"/>
          </ac:spMkLst>
        </pc:spChg>
        <pc:picChg chg="add mod">
          <ac:chgData name="Alessandro Sironi" userId="25d0c03d1cf60993" providerId="LiveId" clId="{185900AE-8298-9441-B5C1-94CA14920A4C}" dt="2022-05-18T14:50:23.415" v="915"/>
          <ac:picMkLst>
            <pc:docMk/>
            <pc:sldMk cId="209844491" sldId="261"/>
            <ac:picMk id="5" creationId="{FE6D18B0-DD5D-79F5-21A6-56FC524EABA9}"/>
          </ac:picMkLst>
        </pc:picChg>
      </pc:sldChg>
      <pc:sldChg chg="addSp delSp modSp add mod">
        <pc:chgData name="Alessandro Sironi" userId="25d0c03d1cf60993" providerId="LiveId" clId="{185900AE-8298-9441-B5C1-94CA14920A4C}" dt="2022-05-18T14:50:26.184" v="916"/>
        <pc:sldMkLst>
          <pc:docMk/>
          <pc:sldMk cId="107917575" sldId="262"/>
        </pc:sldMkLst>
        <pc:spChg chg="mod">
          <ac:chgData name="Alessandro Sironi" userId="25d0c03d1cf60993" providerId="LiveId" clId="{185900AE-8298-9441-B5C1-94CA14920A4C}" dt="2022-05-18T14:49:40.882" v="904" actId="12"/>
          <ac:spMkLst>
            <pc:docMk/>
            <pc:sldMk cId="107917575" sldId="262"/>
            <ac:spMk id="3" creationId="{ADA0FA18-96E9-0C51-247F-E0AFB5223768}"/>
          </ac:spMkLst>
        </pc:spChg>
        <pc:spChg chg="del">
          <ac:chgData name="Alessandro Sironi" userId="25d0c03d1cf60993" providerId="LiveId" clId="{185900AE-8298-9441-B5C1-94CA14920A4C}" dt="2022-05-18T14:49:27.783" v="901" actId="478"/>
          <ac:spMkLst>
            <pc:docMk/>
            <pc:sldMk cId="107917575" sldId="262"/>
            <ac:spMk id="4" creationId="{B0CE8665-C855-8445-ACF5-9A9B603DA381}"/>
          </ac:spMkLst>
        </pc:spChg>
        <pc:picChg chg="add mod">
          <ac:chgData name="Alessandro Sironi" userId="25d0c03d1cf60993" providerId="LiveId" clId="{185900AE-8298-9441-B5C1-94CA14920A4C}" dt="2022-05-18T14:50:26.184" v="916"/>
          <ac:picMkLst>
            <pc:docMk/>
            <pc:sldMk cId="107917575" sldId="262"/>
            <ac:picMk id="5" creationId="{94802731-67EE-3004-514A-2B9EDC06AA7D}"/>
          </ac:picMkLst>
        </pc:picChg>
      </pc:sldChg>
      <pc:sldChg chg="modSp add mod ord">
        <pc:chgData name="Alessandro Sironi" userId="25d0c03d1cf60993" providerId="LiveId" clId="{185900AE-8298-9441-B5C1-94CA14920A4C}" dt="2022-05-21T13:54:53.135" v="6669" actId="207"/>
        <pc:sldMkLst>
          <pc:docMk/>
          <pc:sldMk cId="3399096203" sldId="263"/>
        </pc:sldMkLst>
        <pc:spChg chg="mod">
          <ac:chgData name="Alessandro Sironi" userId="25d0c03d1cf60993" providerId="LiveId" clId="{185900AE-8298-9441-B5C1-94CA14920A4C}" dt="2022-05-18T14:50:44.231" v="949" actId="20577"/>
          <ac:spMkLst>
            <pc:docMk/>
            <pc:sldMk cId="3399096203" sldId="263"/>
            <ac:spMk id="2" creationId="{BC2F05A7-6590-308D-B177-A3FBC99EE482}"/>
          </ac:spMkLst>
        </pc:spChg>
        <pc:spChg chg="mod">
          <ac:chgData name="Alessandro Sironi" userId="25d0c03d1cf60993" providerId="LiveId" clId="{185900AE-8298-9441-B5C1-94CA14920A4C}" dt="2022-05-21T13:54:53.135" v="6669" actId="207"/>
          <ac:spMkLst>
            <pc:docMk/>
            <pc:sldMk cId="3399096203" sldId="263"/>
            <ac:spMk id="7" creationId="{403D8F4F-0B6B-1ADF-FCED-E9B14BB1427F}"/>
          </ac:spMkLst>
        </pc:spChg>
      </pc:sldChg>
      <pc:sldChg chg="addSp delSp modSp add mod">
        <pc:chgData name="Alessandro Sironi" userId="25d0c03d1cf60993" providerId="LiveId" clId="{185900AE-8298-9441-B5C1-94CA14920A4C}" dt="2022-05-18T15:57:42.546" v="1808" actId="1076"/>
        <pc:sldMkLst>
          <pc:docMk/>
          <pc:sldMk cId="2345857975" sldId="264"/>
        </pc:sldMkLst>
        <pc:spChg chg="mod">
          <ac:chgData name="Alessandro Sironi" userId="25d0c03d1cf60993" providerId="LiveId" clId="{185900AE-8298-9441-B5C1-94CA14920A4C}" dt="2022-05-18T15:06:20.590" v="1340" actId="20577"/>
          <ac:spMkLst>
            <pc:docMk/>
            <pc:sldMk cId="2345857975" sldId="264"/>
            <ac:spMk id="2" creationId="{BC2F05A7-6590-308D-B177-A3FBC99EE482}"/>
          </ac:spMkLst>
        </pc:spChg>
        <pc:spChg chg="add del mod">
          <ac:chgData name="Alessandro Sironi" userId="25d0c03d1cf60993" providerId="LiveId" clId="{185900AE-8298-9441-B5C1-94CA14920A4C}" dt="2022-05-18T15:07:53.551" v="1348" actId="478"/>
          <ac:spMkLst>
            <pc:docMk/>
            <pc:sldMk cId="2345857975" sldId="264"/>
            <ac:spMk id="4" creationId="{CE20B9F3-AEF2-000B-1BB5-78A2411704E5}"/>
          </ac:spMkLst>
        </pc:spChg>
        <pc:spChg chg="add mod">
          <ac:chgData name="Alessandro Sironi" userId="25d0c03d1cf60993" providerId="LiveId" clId="{185900AE-8298-9441-B5C1-94CA14920A4C}" dt="2022-05-18T15:09:48.480" v="1439" actId="14100"/>
          <ac:spMkLst>
            <pc:docMk/>
            <pc:sldMk cId="2345857975" sldId="264"/>
            <ac:spMk id="5" creationId="{E3AD0FAE-B345-FE58-6B98-31EB3E59AA4A}"/>
          </ac:spMkLst>
        </pc:spChg>
        <pc:spChg chg="add mod">
          <ac:chgData name="Alessandro Sironi" userId="25d0c03d1cf60993" providerId="LiveId" clId="{185900AE-8298-9441-B5C1-94CA14920A4C}" dt="2022-05-18T15:08:13.677" v="1361" actId="20577"/>
          <ac:spMkLst>
            <pc:docMk/>
            <pc:sldMk cId="2345857975" sldId="264"/>
            <ac:spMk id="6" creationId="{19C6F08C-33FA-4B86-D3E4-93F7D6CC6325}"/>
          </ac:spMkLst>
        </pc:spChg>
        <pc:spChg chg="del">
          <ac:chgData name="Alessandro Sironi" userId="25d0c03d1cf60993" providerId="LiveId" clId="{185900AE-8298-9441-B5C1-94CA14920A4C}" dt="2022-05-18T15:06:23.554" v="1341" actId="478"/>
          <ac:spMkLst>
            <pc:docMk/>
            <pc:sldMk cId="2345857975" sldId="264"/>
            <ac:spMk id="7" creationId="{403D8F4F-0B6B-1ADF-FCED-E9B14BB1427F}"/>
          </ac:spMkLst>
        </pc:spChg>
        <pc:spChg chg="add mod">
          <ac:chgData name="Alessandro Sironi" userId="25d0c03d1cf60993" providerId="LiveId" clId="{185900AE-8298-9441-B5C1-94CA14920A4C}" dt="2022-05-18T15:57:28.201" v="1806" actId="692"/>
          <ac:spMkLst>
            <pc:docMk/>
            <pc:sldMk cId="2345857975" sldId="264"/>
            <ac:spMk id="8" creationId="{26D880D1-F36F-1BE9-6AF2-2057BD98DF9C}"/>
          </ac:spMkLst>
        </pc:spChg>
        <pc:spChg chg="add mod">
          <ac:chgData name="Alessandro Sironi" userId="25d0c03d1cf60993" providerId="LiveId" clId="{185900AE-8298-9441-B5C1-94CA14920A4C}" dt="2022-05-18T15:57:42.546" v="1808" actId="1076"/>
          <ac:spMkLst>
            <pc:docMk/>
            <pc:sldMk cId="2345857975" sldId="264"/>
            <ac:spMk id="10" creationId="{EA65390D-E8CF-A5E4-AB51-E976AB49B9C4}"/>
          </ac:spMkLst>
        </pc:spChg>
        <pc:spChg chg="add mod">
          <ac:chgData name="Alessandro Sironi" userId="25d0c03d1cf60993" providerId="LiveId" clId="{185900AE-8298-9441-B5C1-94CA14920A4C}" dt="2022-05-18T15:48:36.392" v="1709" actId="207"/>
          <ac:spMkLst>
            <pc:docMk/>
            <pc:sldMk cId="2345857975" sldId="264"/>
            <ac:spMk id="11" creationId="{B4F0AE06-1746-62EB-7B57-97529136A498}"/>
          </ac:spMkLst>
        </pc:spChg>
        <pc:spChg chg="add del">
          <ac:chgData name="Alessandro Sironi" userId="25d0c03d1cf60993" providerId="LiveId" clId="{185900AE-8298-9441-B5C1-94CA14920A4C}" dt="2022-05-18T15:10:19.239" v="1444" actId="478"/>
          <ac:spMkLst>
            <pc:docMk/>
            <pc:sldMk cId="2345857975" sldId="264"/>
            <ac:spMk id="14" creationId="{C8FB21D0-AEB9-9481-4F7F-41C9A60AF540}"/>
          </ac:spMkLst>
        </pc:spChg>
        <pc:spChg chg="add mod">
          <ac:chgData name="Alessandro Sironi" userId="25d0c03d1cf60993" providerId="LiveId" clId="{185900AE-8298-9441-B5C1-94CA14920A4C}" dt="2022-05-18T15:10:50.824" v="1468" actId="14100"/>
          <ac:spMkLst>
            <pc:docMk/>
            <pc:sldMk cId="2345857975" sldId="264"/>
            <ac:spMk id="15" creationId="{E7BD58AE-602D-32AF-F882-CC1B6E4BE0B6}"/>
          </ac:spMkLst>
        </pc:spChg>
        <pc:spChg chg="add mod">
          <ac:chgData name="Alessandro Sironi" userId="25d0c03d1cf60993" providerId="LiveId" clId="{185900AE-8298-9441-B5C1-94CA14920A4C}" dt="2022-05-18T15:10:53.279" v="1469" actId="1076"/>
          <ac:spMkLst>
            <pc:docMk/>
            <pc:sldMk cId="2345857975" sldId="264"/>
            <ac:spMk id="19" creationId="{C32523DE-CFC2-24DA-4967-6FD9EF11CD29}"/>
          </ac:spMkLst>
        </pc:spChg>
        <pc:spChg chg="add mod">
          <ac:chgData name="Alessandro Sironi" userId="25d0c03d1cf60993" providerId="LiveId" clId="{185900AE-8298-9441-B5C1-94CA14920A4C}" dt="2022-05-18T15:48:36.392" v="1709" actId="207"/>
          <ac:spMkLst>
            <pc:docMk/>
            <pc:sldMk cId="2345857975" sldId="264"/>
            <ac:spMk id="21" creationId="{912D592F-E859-0F09-A8BF-AB95329DFCED}"/>
          </ac:spMkLst>
        </pc:spChg>
        <pc:spChg chg="add mod">
          <ac:chgData name="Alessandro Sironi" userId="25d0c03d1cf60993" providerId="LiveId" clId="{185900AE-8298-9441-B5C1-94CA14920A4C}" dt="2022-05-18T15:11:45.052" v="1530" actId="1076"/>
          <ac:spMkLst>
            <pc:docMk/>
            <pc:sldMk cId="2345857975" sldId="264"/>
            <ac:spMk id="25" creationId="{6F459BE6-B43B-7FD9-A644-9A5ED9307DAB}"/>
          </ac:spMkLst>
        </pc:spChg>
        <pc:spChg chg="add mod">
          <ac:chgData name="Alessandro Sironi" userId="25d0c03d1cf60993" providerId="LiveId" clId="{185900AE-8298-9441-B5C1-94CA14920A4C}" dt="2022-05-18T15:11:56.923" v="1533" actId="1076"/>
          <ac:spMkLst>
            <pc:docMk/>
            <pc:sldMk cId="2345857975" sldId="264"/>
            <ac:spMk id="26" creationId="{D561775B-F5BC-124F-27D3-49C9AD34A9C6}"/>
          </ac:spMkLst>
        </pc:spChg>
        <pc:spChg chg="add mod">
          <ac:chgData name="Alessandro Sironi" userId="25d0c03d1cf60993" providerId="LiveId" clId="{185900AE-8298-9441-B5C1-94CA14920A4C}" dt="2022-05-18T15:14:19.612" v="1600" actId="20577"/>
          <ac:spMkLst>
            <pc:docMk/>
            <pc:sldMk cId="2345857975" sldId="264"/>
            <ac:spMk id="27" creationId="{B4C94548-3F6E-406D-445B-D75D1B76194F}"/>
          </ac:spMkLst>
        </pc:spChg>
        <pc:spChg chg="add mod">
          <ac:chgData name="Alessandro Sironi" userId="25d0c03d1cf60993" providerId="LiveId" clId="{185900AE-8298-9441-B5C1-94CA14920A4C}" dt="2022-05-18T15:12:51.060" v="1562" actId="1076"/>
          <ac:spMkLst>
            <pc:docMk/>
            <pc:sldMk cId="2345857975" sldId="264"/>
            <ac:spMk id="30" creationId="{B0418522-520F-065B-9611-DDA2AD5CF9FD}"/>
          </ac:spMkLst>
        </pc:spChg>
        <pc:spChg chg="add mod">
          <ac:chgData name="Alessandro Sironi" userId="25d0c03d1cf60993" providerId="LiveId" clId="{185900AE-8298-9441-B5C1-94CA14920A4C}" dt="2022-05-18T15:12:51.060" v="1562" actId="1076"/>
          <ac:spMkLst>
            <pc:docMk/>
            <pc:sldMk cId="2345857975" sldId="264"/>
            <ac:spMk id="35" creationId="{0A9F426D-FC9D-29DE-8223-4E1A35E1EAF2}"/>
          </ac:spMkLst>
        </pc:spChg>
        <pc:spChg chg="add del mod">
          <ac:chgData name="Alessandro Sironi" userId="25d0c03d1cf60993" providerId="LiveId" clId="{185900AE-8298-9441-B5C1-94CA14920A4C}" dt="2022-05-18T15:12:56.815" v="1565"/>
          <ac:spMkLst>
            <pc:docMk/>
            <pc:sldMk cId="2345857975" sldId="264"/>
            <ac:spMk id="38" creationId="{7D16999F-35BC-B0F4-03E6-DDE3275D9F14}"/>
          </ac:spMkLst>
        </pc:spChg>
        <pc:spChg chg="add mod">
          <ac:chgData name="Alessandro Sironi" userId="25d0c03d1cf60993" providerId="LiveId" clId="{185900AE-8298-9441-B5C1-94CA14920A4C}" dt="2022-05-18T15:48:36.392" v="1709" actId="207"/>
          <ac:spMkLst>
            <pc:docMk/>
            <pc:sldMk cId="2345857975" sldId="264"/>
            <ac:spMk id="41" creationId="{8E9238E6-0732-2B99-11F5-845D51EEB56B}"/>
          </ac:spMkLst>
        </pc:spChg>
        <pc:spChg chg="add mod">
          <ac:chgData name="Alessandro Sironi" userId="25d0c03d1cf60993" providerId="LiveId" clId="{185900AE-8298-9441-B5C1-94CA14920A4C}" dt="2022-05-18T15:14:35.392" v="1606" actId="1076"/>
          <ac:spMkLst>
            <pc:docMk/>
            <pc:sldMk cId="2345857975" sldId="264"/>
            <ac:spMk id="42" creationId="{EDDF5812-49A3-EF40-1DD8-C6B2BD0A4957}"/>
          </ac:spMkLst>
        </pc:spChg>
        <pc:spChg chg="add mod">
          <ac:chgData name="Alessandro Sironi" userId="25d0c03d1cf60993" providerId="LiveId" clId="{185900AE-8298-9441-B5C1-94CA14920A4C}" dt="2022-05-18T15:14:47.788" v="1609" actId="1076"/>
          <ac:spMkLst>
            <pc:docMk/>
            <pc:sldMk cId="2345857975" sldId="264"/>
            <ac:spMk id="43" creationId="{00D581B9-8B68-5F45-7F76-509DBB5C6EDC}"/>
          </ac:spMkLst>
        </pc:spChg>
        <pc:spChg chg="add mod">
          <ac:chgData name="Alessandro Sironi" userId="25d0c03d1cf60993" providerId="LiveId" clId="{185900AE-8298-9441-B5C1-94CA14920A4C}" dt="2022-05-18T15:49:56.349" v="1781" actId="14100"/>
          <ac:spMkLst>
            <pc:docMk/>
            <pc:sldMk cId="2345857975" sldId="264"/>
            <ac:spMk id="48" creationId="{CEA6FADD-07A6-F0BB-2277-8F50210A08D9}"/>
          </ac:spMkLst>
        </pc:spChg>
        <pc:spChg chg="add mod">
          <ac:chgData name="Alessandro Sironi" userId="25d0c03d1cf60993" providerId="LiveId" clId="{185900AE-8298-9441-B5C1-94CA14920A4C}" dt="2022-05-18T15:14:14.209" v="1592" actId="20577"/>
          <ac:spMkLst>
            <pc:docMk/>
            <pc:sldMk cId="2345857975" sldId="264"/>
            <ac:spMk id="49" creationId="{B1D34F81-3891-FE5B-EE9C-20BD57DC35B4}"/>
          </ac:spMkLst>
        </pc:spChg>
        <pc:spChg chg="add mod">
          <ac:chgData name="Alessandro Sironi" userId="25d0c03d1cf60993" providerId="LiveId" clId="{185900AE-8298-9441-B5C1-94CA14920A4C}" dt="2022-05-18T15:50:08.952" v="1783" actId="14100"/>
          <ac:spMkLst>
            <pc:docMk/>
            <pc:sldMk cId="2345857975" sldId="264"/>
            <ac:spMk id="50" creationId="{7544BF0D-9F7E-AEDB-BAEF-29810AF7B8B2}"/>
          </ac:spMkLst>
        </pc:spChg>
        <pc:spChg chg="add mod">
          <ac:chgData name="Alessandro Sironi" userId="25d0c03d1cf60993" providerId="LiveId" clId="{185900AE-8298-9441-B5C1-94CA14920A4C}" dt="2022-05-18T15:52:19.791" v="1798" actId="1076"/>
          <ac:spMkLst>
            <pc:docMk/>
            <pc:sldMk cId="2345857975" sldId="264"/>
            <ac:spMk id="51" creationId="{AE9F20F5-34C3-2F86-1E8A-2FBF4D7C6C7D}"/>
          </ac:spMkLst>
        </pc:spChg>
        <pc:spChg chg="add mod">
          <ac:chgData name="Alessandro Sironi" userId="25d0c03d1cf60993" providerId="LiveId" clId="{185900AE-8298-9441-B5C1-94CA14920A4C}" dt="2022-05-18T15:50:57.888" v="1794" actId="1076"/>
          <ac:spMkLst>
            <pc:docMk/>
            <pc:sldMk cId="2345857975" sldId="264"/>
            <ac:spMk id="60" creationId="{C3F88AFA-FB38-2461-6C9B-8DF9B10D29CF}"/>
          </ac:spMkLst>
        </pc:spChg>
        <pc:spChg chg="add mod">
          <ac:chgData name="Alessandro Sironi" userId="25d0c03d1cf60993" providerId="LiveId" clId="{185900AE-8298-9441-B5C1-94CA14920A4C}" dt="2022-05-18T15:50:57.888" v="1794" actId="1076"/>
          <ac:spMkLst>
            <pc:docMk/>
            <pc:sldMk cId="2345857975" sldId="264"/>
            <ac:spMk id="61" creationId="{8995E6FD-2F64-6C57-9980-EDD440F30EDA}"/>
          </ac:spMkLst>
        </pc:spChg>
        <pc:spChg chg="add mod">
          <ac:chgData name="Alessandro Sironi" userId="25d0c03d1cf60993" providerId="LiveId" clId="{185900AE-8298-9441-B5C1-94CA14920A4C}" dt="2022-05-18T15:48:36.392" v="1709" actId="207"/>
          <ac:spMkLst>
            <pc:docMk/>
            <pc:sldMk cId="2345857975" sldId="264"/>
            <ac:spMk id="65" creationId="{A24098F0-7A0B-4280-700A-1447109FBA1D}"/>
          </ac:spMkLst>
        </pc:spChg>
        <pc:spChg chg="add mod">
          <ac:chgData name="Alessandro Sironi" userId="25d0c03d1cf60993" providerId="LiveId" clId="{185900AE-8298-9441-B5C1-94CA14920A4C}" dt="2022-05-18T15:16:17.938" v="1661" actId="20577"/>
          <ac:spMkLst>
            <pc:docMk/>
            <pc:sldMk cId="2345857975" sldId="264"/>
            <ac:spMk id="68" creationId="{B937E173-22E1-1CFC-093E-EA3A5D6EA44A}"/>
          </ac:spMkLst>
        </pc:spChg>
        <pc:spChg chg="add mod">
          <ac:chgData name="Alessandro Sironi" userId="25d0c03d1cf60993" providerId="LiveId" clId="{185900AE-8298-9441-B5C1-94CA14920A4C}" dt="2022-05-18T15:50:38.053" v="1788" actId="1076"/>
          <ac:spMkLst>
            <pc:docMk/>
            <pc:sldMk cId="2345857975" sldId="264"/>
            <ac:spMk id="69" creationId="{73F978B0-4812-16AC-5F38-A2BF8E668F5A}"/>
          </ac:spMkLst>
        </pc:spChg>
        <pc:spChg chg="add mod">
          <ac:chgData name="Alessandro Sironi" userId="25d0c03d1cf60993" providerId="LiveId" clId="{185900AE-8298-9441-B5C1-94CA14920A4C}" dt="2022-05-18T15:50:49.562" v="1791" actId="1076"/>
          <ac:spMkLst>
            <pc:docMk/>
            <pc:sldMk cId="2345857975" sldId="264"/>
            <ac:spMk id="71" creationId="{3DC0B919-CA7A-632A-B770-A1C37AB45C73}"/>
          </ac:spMkLst>
        </pc:spChg>
        <pc:spChg chg="add mod">
          <ac:chgData name="Alessandro Sironi" userId="25d0c03d1cf60993" providerId="LiveId" clId="{185900AE-8298-9441-B5C1-94CA14920A4C}" dt="2022-05-18T15:51:03.513" v="1796" actId="1076"/>
          <ac:spMkLst>
            <pc:docMk/>
            <pc:sldMk cId="2345857975" sldId="264"/>
            <ac:spMk id="73" creationId="{C9C262D7-0DDB-ADC1-E321-808DA70D8A30}"/>
          </ac:spMkLst>
        </pc:spChg>
        <pc:spChg chg="add mod">
          <ac:chgData name="Alessandro Sironi" userId="25d0c03d1cf60993" providerId="LiveId" clId="{185900AE-8298-9441-B5C1-94CA14920A4C}" dt="2022-05-18T15:50:31.708" v="1787" actId="1076"/>
          <ac:spMkLst>
            <pc:docMk/>
            <pc:sldMk cId="2345857975" sldId="264"/>
            <ac:spMk id="78" creationId="{B19F862D-DA83-C1B8-3742-7A941DA49731}"/>
          </ac:spMkLst>
        </pc:spChg>
        <pc:spChg chg="add mod">
          <ac:chgData name="Alessandro Sironi" userId="25d0c03d1cf60993" providerId="LiveId" clId="{185900AE-8298-9441-B5C1-94CA14920A4C}" dt="2022-05-18T15:48:51.363" v="1713"/>
          <ac:spMkLst>
            <pc:docMk/>
            <pc:sldMk cId="2345857975" sldId="264"/>
            <ac:spMk id="79" creationId="{614BC24F-41D4-2549-7131-C06D9498BE94}"/>
          </ac:spMkLst>
        </pc:spChg>
        <pc:spChg chg="add del mod">
          <ac:chgData name="Alessandro Sironi" userId="25d0c03d1cf60993" providerId="LiveId" clId="{185900AE-8298-9441-B5C1-94CA14920A4C}" dt="2022-05-18T15:49:01.679" v="1720"/>
          <ac:spMkLst>
            <pc:docMk/>
            <pc:sldMk cId="2345857975" sldId="264"/>
            <ac:spMk id="80" creationId="{8BE14D1B-3A63-DCEA-175F-65854CCB46A3}"/>
          </ac:spMkLst>
        </pc:spChg>
        <pc:spChg chg="add mod">
          <ac:chgData name="Alessandro Sironi" userId="25d0c03d1cf60993" providerId="LiveId" clId="{185900AE-8298-9441-B5C1-94CA14920A4C}" dt="2022-05-18T15:57:11.170" v="1803" actId="692"/>
          <ac:spMkLst>
            <pc:docMk/>
            <pc:sldMk cId="2345857975" sldId="264"/>
            <ac:spMk id="81" creationId="{AA60A8CB-E57B-E13A-5714-6BAEAF12542F}"/>
          </ac:spMkLst>
        </pc:spChg>
        <pc:cxnChg chg="add mod">
          <ac:chgData name="Alessandro Sironi" userId="25d0c03d1cf60993" providerId="LiveId" clId="{185900AE-8298-9441-B5C1-94CA14920A4C}" dt="2022-05-18T15:10:50.824" v="1468" actId="14100"/>
          <ac:cxnSpMkLst>
            <pc:docMk/>
            <pc:sldMk cId="2345857975" sldId="264"/>
            <ac:cxnSpMk id="13" creationId="{229C8402-51BA-AFF3-9DD4-111CC347E72C}"/>
          </ac:cxnSpMkLst>
        </pc:cxnChg>
        <pc:cxnChg chg="add del mod">
          <ac:chgData name="Alessandro Sironi" userId="25d0c03d1cf60993" providerId="LiveId" clId="{185900AE-8298-9441-B5C1-94CA14920A4C}" dt="2022-05-18T15:11:48.192" v="1531" actId="478"/>
          <ac:cxnSpMkLst>
            <pc:docMk/>
            <pc:sldMk cId="2345857975" sldId="264"/>
            <ac:cxnSpMk id="22" creationId="{92DFB8C5-CBC5-B75A-2224-8C361FA0EA56}"/>
          </ac:cxnSpMkLst>
        </pc:cxnChg>
        <pc:cxnChg chg="add del mod">
          <ac:chgData name="Alessandro Sironi" userId="25d0c03d1cf60993" providerId="LiveId" clId="{185900AE-8298-9441-B5C1-94CA14920A4C}" dt="2022-05-18T15:12:18.473" v="1539" actId="11529"/>
          <ac:cxnSpMkLst>
            <pc:docMk/>
            <pc:sldMk cId="2345857975" sldId="264"/>
            <ac:cxnSpMk id="29" creationId="{BBCEC3A5-DD56-176D-A06A-A7D80310AF3D}"/>
          </ac:cxnSpMkLst>
        </pc:cxnChg>
        <pc:cxnChg chg="add mod">
          <ac:chgData name="Alessandro Sironi" userId="25d0c03d1cf60993" providerId="LiveId" clId="{185900AE-8298-9441-B5C1-94CA14920A4C}" dt="2022-05-18T15:12:51.060" v="1562" actId="1076"/>
          <ac:cxnSpMkLst>
            <pc:docMk/>
            <pc:sldMk cId="2345857975" sldId="264"/>
            <ac:cxnSpMk id="31" creationId="{13C87404-13B2-5F8E-6B09-7B4E120239B8}"/>
          </ac:cxnSpMkLst>
        </pc:cxnChg>
        <pc:cxnChg chg="add">
          <ac:chgData name="Alessandro Sironi" userId="25d0c03d1cf60993" providerId="LiveId" clId="{185900AE-8298-9441-B5C1-94CA14920A4C}" dt="2022-05-18T15:13:08.539" v="1566" actId="11529"/>
          <ac:cxnSpMkLst>
            <pc:docMk/>
            <pc:sldMk cId="2345857975" sldId="264"/>
            <ac:cxnSpMk id="40" creationId="{8436949F-CDF6-E154-9147-6C984D4F096C}"/>
          </ac:cxnSpMkLst>
        </pc:cxnChg>
        <pc:cxnChg chg="add del mod">
          <ac:chgData name="Alessandro Sironi" userId="25d0c03d1cf60993" providerId="LiveId" clId="{185900AE-8298-9441-B5C1-94CA14920A4C}" dt="2022-05-18T15:14:51.697" v="1610" actId="478"/>
          <ac:cxnSpMkLst>
            <pc:docMk/>
            <pc:sldMk cId="2345857975" sldId="264"/>
            <ac:cxnSpMk id="45" creationId="{2AE110F6-4A2C-F9CE-A0B9-25D52A73452E}"/>
          </ac:cxnSpMkLst>
        </pc:cxnChg>
        <pc:cxnChg chg="add mod">
          <ac:chgData name="Alessandro Sironi" userId="25d0c03d1cf60993" providerId="LiveId" clId="{185900AE-8298-9441-B5C1-94CA14920A4C}" dt="2022-05-18T15:14:43.852" v="1608" actId="14100"/>
          <ac:cxnSpMkLst>
            <pc:docMk/>
            <pc:sldMk cId="2345857975" sldId="264"/>
            <ac:cxnSpMk id="47" creationId="{C0831EA9-7FF1-484F-629B-20567AFF8D58}"/>
          </ac:cxnSpMkLst>
        </pc:cxnChg>
        <pc:cxnChg chg="add mod">
          <ac:chgData name="Alessandro Sironi" userId="25d0c03d1cf60993" providerId="LiveId" clId="{185900AE-8298-9441-B5C1-94CA14920A4C}" dt="2022-05-18T15:52:19.791" v="1798" actId="1076"/>
          <ac:cxnSpMkLst>
            <pc:docMk/>
            <pc:sldMk cId="2345857975" sldId="264"/>
            <ac:cxnSpMk id="52" creationId="{7A33ADC7-FD5C-89B8-5EF7-7531C8637D73}"/>
          </ac:cxnSpMkLst>
        </pc:cxnChg>
        <pc:cxnChg chg="add">
          <ac:chgData name="Alessandro Sironi" userId="25d0c03d1cf60993" providerId="LiveId" clId="{185900AE-8298-9441-B5C1-94CA14920A4C}" dt="2022-05-18T15:14:58.893" v="1611" actId="11529"/>
          <ac:cxnSpMkLst>
            <pc:docMk/>
            <pc:sldMk cId="2345857975" sldId="264"/>
            <ac:cxnSpMk id="59" creationId="{931C513E-21FF-73BA-8D7D-984829D2D30E}"/>
          </ac:cxnSpMkLst>
        </pc:cxnChg>
        <pc:cxnChg chg="add">
          <ac:chgData name="Alessandro Sironi" userId="25d0c03d1cf60993" providerId="LiveId" clId="{185900AE-8298-9441-B5C1-94CA14920A4C}" dt="2022-05-18T15:15:57.604" v="1625" actId="11529"/>
          <ac:cxnSpMkLst>
            <pc:docMk/>
            <pc:sldMk cId="2345857975" sldId="264"/>
            <ac:cxnSpMk id="67" creationId="{BD576218-372F-FDE8-ED6B-64409112A96C}"/>
          </ac:cxnSpMkLst>
        </pc:cxnChg>
        <pc:cxnChg chg="add mod">
          <ac:chgData name="Alessandro Sironi" userId="25d0c03d1cf60993" providerId="LiveId" clId="{185900AE-8298-9441-B5C1-94CA14920A4C}" dt="2022-05-18T15:50:46.525" v="1790" actId="14100"/>
          <ac:cxnSpMkLst>
            <pc:docMk/>
            <pc:sldMk cId="2345857975" sldId="264"/>
            <ac:cxnSpMk id="70" creationId="{90828DBF-376B-DAD3-9ACC-BC554CA54E32}"/>
          </ac:cxnSpMkLst>
        </pc:cxnChg>
        <pc:cxnChg chg="add mod">
          <ac:chgData name="Alessandro Sironi" userId="25d0c03d1cf60993" providerId="LiveId" clId="{185900AE-8298-9441-B5C1-94CA14920A4C}" dt="2022-05-18T15:52:13.747" v="1797" actId="14100"/>
          <ac:cxnSpMkLst>
            <pc:docMk/>
            <pc:sldMk cId="2345857975" sldId="264"/>
            <ac:cxnSpMk id="74" creationId="{30F834B0-A2D8-1C4E-6698-D4D6431B3132}"/>
          </ac:cxnSpMkLst>
        </pc:cxnChg>
      </pc:sldChg>
      <pc:sldChg chg="addSp delSp modSp add mod">
        <pc:chgData name="Alessandro Sironi" userId="25d0c03d1cf60993" providerId="LiveId" clId="{185900AE-8298-9441-B5C1-94CA14920A4C}" dt="2022-05-19T09:03:04.937" v="2592" actId="11529"/>
        <pc:sldMkLst>
          <pc:docMk/>
          <pc:sldMk cId="940878080" sldId="265"/>
        </pc:sldMkLst>
        <pc:spChg chg="mod">
          <ac:chgData name="Alessandro Sironi" userId="25d0c03d1cf60993" providerId="LiveId" clId="{185900AE-8298-9441-B5C1-94CA14920A4C}" dt="2022-05-19T08:43:47.180" v="1975" actId="14100"/>
          <ac:spMkLst>
            <pc:docMk/>
            <pc:sldMk cId="940878080" sldId="265"/>
            <ac:spMk id="5" creationId="{E3AD0FAE-B345-FE58-6B98-31EB3E59AA4A}"/>
          </ac:spMkLst>
        </pc:spChg>
        <pc:spChg chg="mod">
          <ac:chgData name="Alessandro Sironi" userId="25d0c03d1cf60993" providerId="LiveId" clId="{185900AE-8298-9441-B5C1-94CA14920A4C}" dt="2022-05-19T08:40:00.807" v="1815" actId="20577"/>
          <ac:spMkLst>
            <pc:docMk/>
            <pc:sldMk cId="940878080" sldId="265"/>
            <ac:spMk id="6" creationId="{19C6F08C-33FA-4B86-D3E4-93F7D6CC6325}"/>
          </ac:spMkLst>
        </pc:spChg>
        <pc:spChg chg="mod">
          <ac:chgData name="Alessandro Sironi" userId="25d0c03d1cf60993" providerId="LiveId" clId="{185900AE-8298-9441-B5C1-94CA14920A4C}" dt="2022-05-19T08:42:17.156" v="1898" actId="14100"/>
          <ac:spMkLst>
            <pc:docMk/>
            <pc:sldMk cId="940878080" sldId="265"/>
            <ac:spMk id="8" creationId="{26D880D1-F36F-1BE9-6AF2-2057BD98DF9C}"/>
          </ac:spMkLst>
        </pc:spChg>
        <pc:spChg chg="mod">
          <ac:chgData name="Alessandro Sironi" userId="25d0c03d1cf60993" providerId="LiveId" clId="{185900AE-8298-9441-B5C1-94CA14920A4C}" dt="2022-05-19T08:42:11.633" v="1895" actId="20577"/>
          <ac:spMkLst>
            <pc:docMk/>
            <pc:sldMk cId="940878080" sldId="265"/>
            <ac:spMk id="10" creationId="{EA65390D-E8CF-A5E4-AB51-E976AB49B9C4}"/>
          </ac:spMkLst>
        </pc:spChg>
        <pc:spChg chg="del">
          <ac:chgData name="Alessandro Sironi" userId="25d0c03d1cf60993" providerId="LiveId" clId="{185900AE-8298-9441-B5C1-94CA14920A4C}" dt="2022-05-19T08:40:32.332" v="1829" actId="478"/>
          <ac:spMkLst>
            <pc:docMk/>
            <pc:sldMk cId="940878080" sldId="265"/>
            <ac:spMk id="11" creationId="{B4F0AE06-1746-62EB-7B57-97529136A498}"/>
          </ac:spMkLst>
        </pc:spChg>
        <pc:spChg chg="del">
          <ac:chgData name="Alessandro Sironi" userId="25d0c03d1cf60993" providerId="LiveId" clId="{185900AE-8298-9441-B5C1-94CA14920A4C}" dt="2022-05-19T08:40:29.471" v="1827" actId="478"/>
          <ac:spMkLst>
            <pc:docMk/>
            <pc:sldMk cId="940878080" sldId="265"/>
            <ac:spMk id="15" creationId="{E7BD58AE-602D-32AF-F882-CC1B6E4BE0B6}"/>
          </ac:spMkLst>
        </pc:spChg>
        <pc:spChg chg="add mod">
          <ac:chgData name="Alessandro Sironi" userId="25d0c03d1cf60993" providerId="LiveId" clId="{185900AE-8298-9441-B5C1-94CA14920A4C}" dt="2022-05-19T08:55:49.237" v="2365" actId="20577"/>
          <ac:spMkLst>
            <pc:docMk/>
            <pc:sldMk cId="940878080" sldId="265"/>
            <ac:spMk id="18" creationId="{0244A365-17DB-401F-1821-0C059759D046}"/>
          </ac:spMkLst>
        </pc:spChg>
        <pc:spChg chg="del">
          <ac:chgData name="Alessandro Sironi" userId="25d0c03d1cf60993" providerId="LiveId" clId="{185900AE-8298-9441-B5C1-94CA14920A4C}" dt="2022-05-19T08:40:29.471" v="1827" actId="478"/>
          <ac:spMkLst>
            <pc:docMk/>
            <pc:sldMk cId="940878080" sldId="265"/>
            <ac:spMk id="19" creationId="{C32523DE-CFC2-24DA-4967-6FD9EF11CD29}"/>
          </ac:spMkLst>
        </pc:spChg>
        <pc:spChg chg="del">
          <ac:chgData name="Alessandro Sironi" userId="25d0c03d1cf60993" providerId="LiveId" clId="{185900AE-8298-9441-B5C1-94CA14920A4C}" dt="2022-05-19T08:40:27.346" v="1826" actId="478"/>
          <ac:spMkLst>
            <pc:docMk/>
            <pc:sldMk cId="940878080" sldId="265"/>
            <ac:spMk id="21" creationId="{912D592F-E859-0F09-A8BF-AB95329DFCED}"/>
          </ac:spMkLst>
        </pc:spChg>
        <pc:spChg chg="add mod">
          <ac:chgData name="Alessandro Sironi" userId="25d0c03d1cf60993" providerId="LiveId" clId="{185900AE-8298-9441-B5C1-94CA14920A4C}" dt="2022-05-19T09:00:02.794" v="2563" actId="404"/>
          <ac:spMkLst>
            <pc:docMk/>
            <pc:sldMk cId="940878080" sldId="265"/>
            <ac:spMk id="24" creationId="{F0D02D44-FBFE-8522-0D25-4693E6CE544F}"/>
          </ac:spMkLst>
        </pc:spChg>
        <pc:spChg chg="del">
          <ac:chgData name="Alessandro Sironi" userId="25d0c03d1cf60993" providerId="LiveId" clId="{185900AE-8298-9441-B5C1-94CA14920A4C}" dt="2022-05-19T08:40:27.346" v="1826" actId="478"/>
          <ac:spMkLst>
            <pc:docMk/>
            <pc:sldMk cId="940878080" sldId="265"/>
            <ac:spMk id="25" creationId="{6F459BE6-B43B-7FD9-A644-9A5ED9307DAB}"/>
          </ac:spMkLst>
        </pc:spChg>
        <pc:spChg chg="del">
          <ac:chgData name="Alessandro Sironi" userId="25d0c03d1cf60993" providerId="LiveId" clId="{185900AE-8298-9441-B5C1-94CA14920A4C}" dt="2022-05-19T08:40:24.708" v="1825" actId="478"/>
          <ac:spMkLst>
            <pc:docMk/>
            <pc:sldMk cId="940878080" sldId="265"/>
            <ac:spMk id="26" creationId="{D561775B-F5BC-124F-27D3-49C9AD34A9C6}"/>
          </ac:spMkLst>
        </pc:spChg>
        <pc:spChg chg="del">
          <ac:chgData name="Alessandro Sironi" userId="25d0c03d1cf60993" providerId="LiveId" clId="{185900AE-8298-9441-B5C1-94CA14920A4C}" dt="2022-05-19T08:40:24.708" v="1825" actId="478"/>
          <ac:spMkLst>
            <pc:docMk/>
            <pc:sldMk cId="940878080" sldId="265"/>
            <ac:spMk id="27" creationId="{B4C94548-3F6E-406D-445B-D75D1B76194F}"/>
          </ac:spMkLst>
        </pc:spChg>
        <pc:spChg chg="del">
          <ac:chgData name="Alessandro Sironi" userId="25d0c03d1cf60993" providerId="LiveId" clId="{185900AE-8298-9441-B5C1-94CA14920A4C}" dt="2022-05-19T08:40:24.708" v="1825" actId="478"/>
          <ac:spMkLst>
            <pc:docMk/>
            <pc:sldMk cId="940878080" sldId="265"/>
            <ac:spMk id="30" creationId="{B0418522-520F-065B-9611-DDA2AD5CF9FD}"/>
          </ac:spMkLst>
        </pc:spChg>
        <pc:spChg chg="del">
          <ac:chgData name="Alessandro Sironi" userId="25d0c03d1cf60993" providerId="LiveId" clId="{185900AE-8298-9441-B5C1-94CA14920A4C}" dt="2022-05-19T08:40:24.708" v="1825" actId="478"/>
          <ac:spMkLst>
            <pc:docMk/>
            <pc:sldMk cId="940878080" sldId="265"/>
            <ac:spMk id="35" creationId="{0A9F426D-FC9D-29DE-8223-4E1A35E1EAF2}"/>
          </ac:spMkLst>
        </pc:spChg>
        <pc:spChg chg="del">
          <ac:chgData name="Alessandro Sironi" userId="25d0c03d1cf60993" providerId="LiveId" clId="{185900AE-8298-9441-B5C1-94CA14920A4C}" dt="2022-05-19T08:40:24.708" v="1825" actId="478"/>
          <ac:spMkLst>
            <pc:docMk/>
            <pc:sldMk cId="940878080" sldId="265"/>
            <ac:spMk id="41" creationId="{8E9238E6-0732-2B99-11F5-845D51EEB56B}"/>
          </ac:spMkLst>
        </pc:spChg>
        <pc:spChg chg="del">
          <ac:chgData name="Alessandro Sironi" userId="25d0c03d1cf60993" providerId="LiveId" clId="{185900AE-8298-9441-B5C1-94CA14920A4C}" dt="2022-05-19T08:40:24.708" v="1825" actId="478"/>
          <ac:spMkLst>
            <pc:docMk/>
            <pc:sldMk cId="940878080" sldId="265"/>
            <ac:spMk id="42" creationId="{EDDF5812-49A3-EF40-1DD8-C6B2BD0A4957}"/>
          </ac:spMkLst>
        </pc:spChg>
        <pc:spChg chg="del">
          <ac:chgData name="Alessandro Sironi" userId="25d0c03d1cf60993" providerId="LiveId" clId="{185900AE-8298-9441-B5C1-94CA14920A4C}" dt="2022-05-19T08:40:24.708" v="1825" actId="478"/>
          <ac:spMkLst>
            <pc:docMk/>
            <pc:sldMk cId="940878080" sldId="265"/>
            <ac:spMk id="43" creationId="{00D581B9-8B68-5F45-7F76-509DBB5C6EDC}"/>
          </ac:spMkLst>
        </pc:spChg>
        <pc:spChg chg="add mod">
          <ac:chgData name="Alessandro Sironi" userId="25d0c03d1cf60993" providerId="LiveId" clId="{185900AE-8298-9441-B5C1-94CA14920A4C}" dt="2022-05-19T08:42:26.383" v="1900" actId="1076"/>
          <ac:spMkLst>
            <pc:docMk/>
            <pc:sldMk cId="940878080" sldId="265"/>
            <ac:spMk id="44" creationId="{B5C83B7E-346B-3AA6-ADF1-3AB1241538CF}"/>
          </ac:spMkLst>
        </pc:spChg>
        <pc:spChg chg="add mod">
          <ac:chgData name="Alessandro Sironi" userId="25d0c03d1cf60993" providerId="LiveId" clId="{185900AE-8298-9441-B5C1-94CA14920A4C}" dt="2022-05-19T08:42:34.577" v="1919" actId="20577"/>
          <ac:spMkLst>
            <pc:docMk/>
            <pc:sldMk cId="940878080" sldId="265"/>
            <ac:spMk id="45" creationId="{E52A24B4-A89F-1533-8921-1A930B23A806}"/>
          </ac:spMkLst>
        </pc:spChg>
        <pc:spChg chg="add mod">
          <ac:chgData name="Alessandro Sironi" userId="25d0c03d1cf60993" providerId="LiveId" clId="{185900AE-8298-9441-B5C1-94CA14920A4C}" dt="2022-05-19T08:43:39.453" v="1972" actId="20577"/>
          <ac:spMkLst>
            <pc:docMk/>
            <pc:sldMk cId="940878080" sldId="265"/>
            <ac:spMk id="46" creationId="{7D169323-87A7-D585-6C63-8D2110203EB2}"/>
          </ac:spMkLst>
        </pc:spChg>
        <pc:spChg chg="del">
          <ac:chgData name="Alessandro Sironi" userId="25d0c03d1cf60993" providerId="LiveId" clId="{185900AE-8298-9441-B5C1-94CA14920A4C}" dt="2022-05-19T08:40:07.955" v="1820" actId="478"/>
          <ac:spMkLst>
            <pc:docMk/>
            <pc:sldMk cId="940878080" sldId="265"/>
            <ac:spMk id="48" creationId="{CEA6FADD-07A6-F0BB-2277-8F50210A08D9}"/>
          </ac:spMkLst>
        </pc:spChg>
        <pc:spChg chg="del">
          <ac:chgData name="Alessandro Sironi" userId="25d0c03d1cf60993" providerId="LiveId" clId="{185900AE-8298-9441-B5C1-94CA14920A4C}" dt="2022-05-19T08:40:04.146" v="1816" actId="478"/>
          <ac:spMkLst>
            <pc:docMk/>
            <pc:sldMk cId="940878080" sldId="265"/>
            <ac:spMk id="49" creationId="{B1D34F81-3891-FE5B-EE9C-20BD57DC35B4}"/>
          </ac:spMkLst>
        </pc:spChg>
        <pc:spChg chg="del mod">
          <ac:chgData name="Alessandro Sironi" userId="25d0c03d1cf60993" providerId="LiveId" clId="{185900AE-8298-9441-B5C1-94CA14920A4C}" dt="2022-05-19T08:40:06.702" v="1819" actId="478"/>
          <ac:spMkLst>
            <pc:docMk/>
            <pc:sldMk cId="940878080" sldId="265"/>
            <ac:spMk id="50" creationId="{7544BF0D-9F7E-AEDB-BAEF-29810AF7B8B2}"/>
          </ac:spMkLst>
        </pc:spChg>
        <pc:spChg chg="del">
          <ac:chgData name="Alessandro Sironi" userId="25d0c03d1cf60993" providerId="LiveId" clId="{185900AE-8298-9441-B5C1-94CA14920A4C}" dt="2022-05-19T08:40:09.145" v="1821" actId="478"/>
          <ac:spMkLst>
            <pc:docMk/>
            <pc:sldMk cId="940878080" sldId="265"/>
            <ac:spMk id="51" creationId="{AE9F20F5-34C3-2F86-1E8A-2FBF4D7C6C7D}"/>
          </ac:spMkLst>
        </pc:spChg>
        <pc:spChg chg="add mod">
          <ac:chgData name="Alessandro Sironi" userId="25d0c03d1cf60993" providerId="LiveId" clId="{185900AE-8298-9441-B5C1-94CA14920A4C}" dt="2022-05-19T08:43:41.858" v="1973" actId="14100"/>
          <ac:spMkLst>
            <pc:docMk/>
            <pc:sldMk cId="940878080" sldId="265"/>
            <ac:spMk id="53" creationId="{D92DA7B4-F11B-CB69-D52E-72DB4A281C4E}"/>
          </ac:spMkLst>
        </pc:spChg>
        <pc:spChg chg="add mod">
          <ac:chgData name="Alessandro Sironi" userId="25d0c03d1cf60993" providerId="LiveId" clId="{185900AE-8298-9441-B5C1-94CA14920A4C}" dt="2022-05-19T08:43:58.058" v="1977" actId="1076"/>
          <ac:spMkLst>
            <pc:docMk/>
            <pc:sldMk cId="940878080" sldId="265"/>
            <ac:spMk id="54" creationId="{6EDC59DB-C17D-DD8A-B124-F9DF685AF603}"/>
          </ac:spMkLst>
        </pc:spChg>
        <pc:spChg chg="add mod">
          <ac:chgData name="Alessandro Sironi" userId="25d0c03d1cf60993" providerId="LiveId" clId="{185900AE-8298-9441-B5C1-94CA14920A4C}" dt="2022-05-19T08:45:22.390" v="1998" actId="14100"/>
          <ac:spMkLst>
            <pc:docMk/>
            <pc:sldMk cId="940878080" sldId="265"/>
            <ac:spMk id="55" creationId="{8675DA1F-615A-F9C7-F975-A2F89C4AEB96}"/>
          </ac:spMkLst>
        </pc:spChg>
        <pc:spChg chg="add mod">
          <ac:chgData name="Alessandro Sironi" userId="25d0c03d1cf60993" providerId="LiveId" clId="{185900AE-8298-9441-B5C1-94CA14920A4C}" dt="2022-05-19T08:45:19.233" v="1997" actId="20577"/>
          <ac:spMkLst>
            <pc:docMk/>
            <pc:sldMk cId="940878080" sldId="265"/>
            <ac:spMk id="56" creationId="{1C92DDA6-DFF0-032D-DE4C-BC64915319AB}"/>
          </ac:spMkLst>
        </pc:spChg>
        <pc:spChg chg="add mod">
          <ac:chgData name="Alessandro Sironi" userId="25d0c03d1cf60993" providerId="LiveId" clId="{185900AE-8298-9441-B5C1-94CA14920A4C}" dt="2022-05-19T08:47:12.146" v="2038" actId="1076"/>
          <ac:spMkLst>
            <pc:docMk/>
            <pc:sldMk cId="940878080" sldId="265"/>
            <ac:spMk id="57" creationId="{B2A519CB-00A0-6476-51AA-74E2C11C51D9}"/>
          </ac:spMkLst>
        </pc:spChg>
        <pc:spChg chg="add mod">
          <ac:chgData name="Alessandro Sironi" userId="25d0c03d1cf60993" providerId="LiveId" clId="{185900AE-8298-9441-B5C1-94CA14920A4C}" dt="2022-05-19T08:46:49.927" v="2034" actId="14100"/>
          <ac:spMkLst>
            <pc:docMk/>
            <pc:sldMk cId="940878080" sldId="265"/>
            <ac:spMk id="58" creationId="{044C6E06-98B6-A835-F01B-37FB0FA38B00}"/>
          </ac:spMkLst>
        </pc:spChg>
        <pc:spChg chg="del">
          <ac:chgData name="Alessandro Sironi" userId="25d0c03d1cf60993" providerId="LiveId" clId="{185900AE-8298-9441-B5C1-94CA14920A4C}" dt="2022-05-19T08:40:11.208" v="1822" actId="478"/>
          <ac:spMkLst>
            <pc:docMk/>
            <pc:sldMk cId="940878080" sldId="265"/>
            <ac:spMk id="60" creationId="{C3F88AFA-FB38-2461-6C9B-8DF9B10D29CF}"/>
          </ac:spMkLst>
        </pc:spChg>
        <pc:spChg chg="del">
          <ac:chgData name="Alessandro Sironi" userId="25d0c03d1cf60993" providerId="LiveId" clId="{185900AE-8298-9441-B5C1-94CA14920A4C}" dt="2022-05-19T08:40:11.208" v="1822" actId="478"/>
          <ac:spMkLst>
            <pc:docMk/>
            <pc:sldMk cId="940878080" sldId="265"/>
            <ac:spMk id="61" creationId="{8995E6FD-2F64-6C57-9980-EDD440F30EDA}"/>
          </ac:spMkLst>
        </pc:spChg>
        <pc:spChg chg="add mod">
          <ac:chgData name="Alessandro Sironi" userId="25d0c03d1cf60993" providerId="LiveId" clId="{185900AE-8298-9441-B5C1-94CA14920A4C}" dt="2022-05-19T08:48:38.278" v="2097" actId="1076"/>
          <ac:spMkLst>
            <pc:docMk/>
            <pc:sldMk cId="940878080" sldId="265"/>
            <ac:spMk id="63" creationId="{F876C384-228A-2DA1-8E69-0716CBFDBE1E}"/>
          </ac:spMkLst>
        </pc:spChg>
        <pc:spChg chg="add mod">
          <ac:chgData name="Alessandro Sironi" userId="25d0c03d1cf60993" providerId="LiveId" clId="{185900AE-8298-9441-B5C1-94CA14920A4C}" dt="2022-05-19T09:00:02.794" v="2563" actId="404"/>
          <ac:spMkLst>
            <pc:docMk/>
            <pc:sldMk cId="940878080" sldId="265"/>
            <ac:spMk id="64" creationId="{EF05CF1C-8CC9-070D-9477-4BDCA48B1E2E}"/>
          </ac:spMkLst>
        </pc:spChg>
        <pc:spChg chg="del">
          <ac:chgData name="Alessandro Sironi" userId="25d0c03d1cf60993" providerId="LiveId" clId="{185900AE-8298-9441-B5C1-94CA14920A4C}" dt="2022-05-19T08:40:29.471" v="1827" actId="478"/>
          <ac:spMkLst>
            <pc:docMk/>
            <pc:sldMk cId="940878080" sldId="265"/>
            <ac:spMk id="65" creationId="{A24098F0-7A0B-4280-700A-1447109FBA1D}"/>
          </ac:spMkLst>
        </pc:spChg>
        <pc:spChg chg="add mod">
          <ac:chgData name="Alessandro Sironi" userId="25d0c03d1cf60993" providerId="LiveId" clId="{185900AE-8298-9441-B5C1-94CA14920A4C}" dt="2022-05-19T08:48:26.824" v="2095" actId="1076"/>
          <ac:spMkLst>
            <pc:docMk/>
            <pc:sldMk cId="940878080" sldId="265"/>
            <ac:spMk id="66" creationId="{8C12C0C8-4FE7-6D91-E285-0CBF0AB7E448}"/>
          </ac:spMkLst>
        </pc:spChg>
        <pc:spChg chg="del">
          <ac:chgData name="Alessandro Sironi" userId="25d0c03d1cf60993" providerId="LiveId" clId="{185900AE-8298-9441-B5C1-94CA14920A4C}" dt="2022-05-19T08:40:29.471" v="1827" actId="478"/>
          <ac:spMkLst>
            <pc:docMk/>
            <pc:sldMk cId="940878080" sldId="265"/>
            <ac:spMk id="68" creationId="{B937E173-22E1-1CFC-093E-EA3A5D6EA44A}"/>
          </ac:spMkLst>
        </pc:spChg>
        <pc:spChg chg="del">
          <ac:chgData name="Alessandro Sironi" userId="25d0c03d1cf60993" providerId="LiveId" clId="{185900AE-8298-9441-B5C1-94CA14920A4C}" dt="2022-05-19T08:40:11.208" v="1822" actId="478"/>
          <ac:spMkLst>
            <pc:docMk/>
            <pc:sldMk cId="940878080" sldId="265"/>
            <ac:spMk id="69" creationId="{73F978B0-4812-16AC-5F38-A2BF8E668F5A}"/>
          </ac:spMkLst>
        </pc:spChg>
        <pc:spChg chg="del">
          <ac:chgData name="Alessandro Sironi" userId="25d0c03d1cf60993" providerId="LiveId" clId="{185900AE-8298-9441-B5C1-94CA14920A4C}" dt="2022-05-19T08:40:11.208" v="1822" actId="478"/>
          <ac:spMkLst>
            <pc:docMk/>
            <pc:sldMk cId="940878080" sldId="265"/>
            <ac:spMk id="71" creationId="{3DC0B919-CA7A-632A-B770-A1C37AB45C73}"/>
          </ac:spMkLst>
        </pc:spChg>
        <pc:spChg chg="add mod">
          <ac:chgData name="Alessandro Sironi" userId="25d0c03d1cf60993" providerId="LiveId" clId="{185900AE-8298-9441-B5C1-94CA14920A4C}" dt="2022-05-19T08:49:53.506" v="2157" actId="1076"/>
          <ac:spMkLst>
            <pc:docMk/>
            <pc:sldMk cId="940878080" sldId="265"/>
            <ac:spMk id="72" creationId="{8A223076-795A-F1C6-E844-EEE0717E029A}"/>
          </ac:spMkLst>
        </pc:spChg>
        <pc:spChg chg="del">
          <ac:chgData name="Alessandro Sironi" userId="25d0c03d1cf60993" providerId="LiveId" clId="{185900AE-8298-9441-B5C1-94CA14920A4C}" dt="2022-05-19T08:40:11.208" v="1822" actId="478"/>
          <ac:spMkLst>
            <pc:docMk/>
            <pc:sldMk cId="940878080" sldId="265"/>
            <ac:spMk id="73" creationId="{C9C262D7-0DDB-ADC1-E321-808DA70D8A30}"/>
          </ac:spMkLst>
        </pc:spChg>
        <pc:spChg chg="add mod">
          <ac:chgData name="Alessandro Sironi" userId="25d0c03d1cf60993" providerId="LiveId" clId="{185900AE-8298-9441-B5C1-94CA14920A4C}" dt="2022-05-19T08:51:22.008" v="2205" actId="14100"/>
          <ac:spMkLst>
            <pc:docMk/>
            <pc:sldMk cId="940878080" sldId="265"/>
            <ac:spMk id="75" creationId="{0EA87C76-BFC3-975D-0051-F40F66C6BF85}"/>
          </ac:spMkLst>
        </pc:spChg>
        <pc:spChg chg="add mod">
          <ac:chgData name="Alessandro Sironi" userId="25d0c03d1cf60993" providerId="LiveId" clId="{185900AE-8298-9441-B5C1-94CA14920A4C}" dt="2022-05-19T08:50:06.658" v="2160" actId="1076"/>
          <ac:spMkLst>
            <pc:docMk/>
            <pc:sldMk cId="940878080" sldId="265"/>
            <ac:spMk id="76" creationId="{25FD15EE-54FB-F2B5-725B-94F4580711B0}"/>
          </ac:spMkLst>
        </pc:spChg>
        <pc:spChg chg="add mod">
          <ac:chgData name="Alessandro Sironi" userId="25d0c03d1cf60993" providerId="LiveId" clId="{185900AE-8298-9441-B5C1-94CA14920A4C}" dt="2022-05-19T08:54:49.422" v="2330" actId="20577"/>
          <ac:spMkLst>
            <pc:docMk/>
            <pc:sldMk cId="940878080" sldId="265"/>
            <ac:spMk id="77" creationId="{1121D803-8992-FD6A-9C8D-963C9F42BF9E}"/>
          </ac:spMkLst>
        </pc:spChg>
        <pc:spChg chg="del">
          <ac:chgData name="Alessandro Sironi" userId="25d0c03d1cf60993" providerId="LiveId" clId="{185900AE-8298-9441-B5C1-94CA14920A4C}" dt="2022-05-19T08:40:11.208" v="1822" actId="478"/>
          <ac:spMkLst>
            <pc:docMk/>
            <pc:sldMk cId="940878080" sldId="265"/>
            <ac:spMk id="78" creationId="{B19F862D-DA83-C1B8-3742-7A941DA49731}"/>
          </ac:spMkLst>
        </pc:spChg>
        <pc:spChg chg="add mod">
          <ac:chgData name="Alessandro Sironi" userId="25d0c03d1cf60993" providerId="LiveId" clId="{185900AE-8298-9441-B5C1-94CA14920A4C}" dt="2022-05-19T08:51:20.099" v="2204" actId="14100"/>
          <ac:spMkLst>
            <pc:docMk/>
            <pc:sldMk cId="940878080" sldId="265"/>
            <ac:spMk id="79" creationId="{D45CAC31-6186-8613-E1F5-B7FF04CB24F1}"/>
          </ac:spMkLst>
        </pc:spChg>
        <pc:spChg chg="add mod">
          <ac:chgData name="Alessandro Sironi" userId="25d0c03d1cf60993" providerId="LiveId" clId="{185900AE-8298-9441-B5C1-94CA14920A4C}" dt="2022-05-19T08:52:40.684" v="2231" actId="1076"/>
          <ac:spMkLst>
            <pc:docMk/>
            <pc:sldMk cId="940878080" sldId="265"/>
            <ac:spMk id="80" creationId="{37678680-952B-2968-86AE-8D33BCFDF334}"/>
          </ac:spMkLst>
        </pc:spChg>
        <pc:spChg chg="del">
          <ac:chgData name="Alessandro Sironi" userId="25d0c03d1cf60993" providerId="LiveId" clId="{185900AE-8298-9441-B5C1-94CA14920A4C}" dt="2022-05-19T08:40:05.105" v="1817" actId="478"/>
          <ac:spMkLst>
            <pc:docMk/>
            <pc:sldMk cId="940878080" sldId="265"/>
            <ac:spMk id="81" creationId="{AA60A8CB-E57B-E13A-5714-6BAEAF12542F}"/>
          </ac:spMkLst>
        </pc:spChg>
        <pc:spChg chg="add mod">
          <ac:chgData name="Alessandro Sironi" userId="25d0c03d1cf60993" providerId="LiveId" clId="{185900AE-8298-9441-B5C1-94CA14920A4C}" dt="2022-05-19T08:52:40.684" v="2231" actId="1076"/>
          <ac:spMkLst>
            <pc:docMk/>
            <pc:sldMk cId="940878080" sldId="265"/>
            <ac:spMk id="82" creationId="{5B033B98-C7E2-4316-01D0-D74B40AEFF99}"/>
          </ac:spMkLst>
        </pc:spChg>
        <pc:spChg chg="add mod">
          <ac:chgData name="Alessandro Sironi" userId="25d0c03d1cf60993" providerId="LiveId" clId="{185900AE-8298-9441-B5C1-94CA14920A4C}" dt="2022-05-19T08:52:53.194" v="2233" actId="1076"/>
          <ac:spMkLst>
            <pc:docMk/>
            <pc:sldMk cId="940878080" sldId="265"/>
            <ac:spMk id="85" creationId="{90286A9F-A1A0-6E7B-3395-3CF68DB02B89}"/>
          </ac:spMkLst>
        </pc:spChg>
        <pc:spChg chg="add mod">
          <ac:chgData name="Alessandro Sironi" userId="25d0c03d1cf60993" providerId="LiveId" clId="{185900AE-8298-9441-B5C1-94CA14920A4C}" dt="2022-05-19T08:53:28.058" v="2236" actId="1076"/>
          <ac:spMkLst>
            <pc:docMk/>
            <pc:sldMk cId="940878080" sldId="265"/>
            <ac:spMk id="88" creationId="{08BFAAF3-4800-B77C-F4CF-CD9596F60B52}"/>
          </ac:spMkLst>
        </pc:spChg>
        <pc:spChg chg="add mod">
          <ac:chgData name="Alessandro Sironi" userId="25d0c03d1cf60993" providerId="LiveId" clId="{185900AE-8298-9441-B5C1-94CA14920A4C}" dt="2022-05-19T08:57:22.323" v="2521" actId="20577"/>
          <ac:spMkLst>
            <pc:docMk/>
            <pc:sldMk cId="940878080" sldId="265"/>
            <ac:spMk id="89" creationId="{52966580-CB9B-F233-C9EA-0AA602FD1F16}"/>
          </ac:spMkLst>
        </pc:spChg>
        <pc:spChg chg="add mod">
          <ac:chgData name="Alessandro Sironi" userId="25d0c03d1cf60993" providerId="LiveId" clId="{185900AE-8298-9441-B5C1-94CA14920A4C}" dt="2022-05-19T08:55:04.618" v="2335" actId="1076"/>
          <ac:spMkLst>
            <pc:docMk/>
            <pc:sldMk cId="940878080" sldId="265"/>
            <ac:spMk id="90" creationId="{9CBD2BFF-E8F6-08BD-6319-F34B11B5B6A4}"/>
          </ac:spMkLst>
        </pc:spChg>
        <pc:spChg chg="add mod">
          <ac:chgData name="Alessandro Sironi" userId="25d0c03d1cf60993" providerId="LiveId" clId="{185900AE-8298-9441-B5C1-94CA14920A4C}" dt="2022-05-19T08:55:21.707" v="2360" actId="1076"/>
          <ac:spMkLst>
            <pc:docMk/>
            <pc:sldMk cId="940878080" sldId="265"/>
            <ac:spMk id="91" creationId="{AC2822B8-D7E5-EC59-ED1A-79F2A76C51D6}"/>
          </ac:spMkLst>
        </pc:spChg>
        <pc:spChg chg="add mod">
          <ac:chgData name="Alessandro Sironi" userId="25d0c03d1cf60993" providerId="LiveId" clId="{185900AE-8298-9441-B5C1-94CA14920A4C}" dt="2022-05-19T08:56:02.737" v="2367" actId="1076"/>
          <ac:spMkLst>
            <pc:docMk/>
            <pc:sldMk cId="940878080" sldId="265"/>
            <ac:spMk id="96" creationId="{38DC33BF-702D-CB50-517F-B1BBDB8C2D57}"/>
          </ac:spMkLst>
        </pc:spChg>
        <pc:spChg chg="add mod">
          <ac:chgData name="Alessandro Sironi" userId="25d0c03d1cf60993" providerId="LiveId" clId="{185900AE-8298-9441-B5C1-94CA14920A4C}" dt="2022-05-19T08:56:41.246" v="2409" actId="1076"/>
          <ac:spMkLst>
            <pc:docMk/>
            <pc:sldMk cId="940878080" sldId="265"/>
            <ac:spMk id="100" creationId="{0939C2C1-2372-7A57-E660-982D3DC268A8}"/>
          </ac:spMkLst>
        </pc:spChg>
        <pc:spChg chg="add mod">
          <ac:chgData name="Alessandro Sironi" userId="25d0c03d1cf60993" providerId="LiveId" clId="{185900AE-8298-9441-B5C1-94CA14920A4C}" dt="2022-05-19T08:57:11.859" v="2507" actId="1076"/>
          <ac:spMkLst>
            <pc:docMk/>
            <pc:sldMk cId="940878080" sldId="265"/>
            <ac:spMk id="101" creationId="{DD542E06-AF30-7666-F604-C3514C71A0A8}"/>
          </ac:spMkLst>
        </pc:spChg>
        <pc:spChg chg="add mod">
          <ac:chgData name="Alessandro Sironi" userId="25d0c03d1cf60993" providerId="LiveId" clId="{185900AE-8298-9441-B5C1-94CA14920A4C}" dt="2022-05-19T08:58:12.665" v="2523" actId="1076"/>
          <ac:spMkLst>
            <pc:docMk/>
            <pc:sldMk cId="940878080" sldId="265"/>
            <ac:spMk id="102" creationId="{E80035B5-6CAC-5A34-DD52-EBB9D027FD01}"/>
          </ac:spMkLst>
        </pc:spChg>
        <pc:spChg chg="add mod">
          <ac:chgData name="Alessandro Sironi" userId="25d0c03d1cf60993" providerId="LiveId" clId="{185900AE-8298-9441-B5C1-94CA14920A4C}" dt="2022-05-19T09:00:10.609" v="2564" actId="1076"/>
          <ac:spMkLst>
            <pc:docMk/>
            <pc:sldMk cId="940878080" sldId="265"/>
            <ac:spMk id="103" creationId="{E0CF07C0-14A4-D943-E953-411C42422123}"/>
          </ac:spMkLst>
        </pc:spChg>
        <pc:spChg chg="add mod">
          <ac:chgData name="Alessandro Sironi" userId="25d0c03d1cf60993" providerId="LiveId" clId="{185900AE-8298-9441-B5C1-94CA14920A4C}" dt="2022-05-19T09:00:59.707" v="2589" actId="1076"/>
          <ac:spMkLst>
            <pc:docMk/>
            <pc:sldMk cId="940878080" sldId="265"/>
            <ac:spMk id="104" creationId="{1B73E830-F4DB-D4E7-5F5C-6C60BA8259BF}"/>
          </ac:spMkLst>
        </pc:spChg>
        <pc:spChg chg="add del mod">
          <ac:chgData name="Alessandro Sironi" userId="25d0c03d1cf60993" providerId="LiveId" clId="{185900AE-8298-9441-B5C1-94CA14920A4C}" dt="2022-05-19T09:00:40.910" v="2568" actId="478"/>
          <ac:spMkLst>
            <pc:docMk/>
            <pc:sldMk cId="940878080" sldId="265"/>
            <ac:spMk id="107" creationId="{3454487E-E5F4-7D27-C4A1-346C840C28AE}"/>
          </ac:spMkLst>
        </pc:spChg>
        <pc:spChg chg="add mod">
          <ac:chgData name="Alessandro Sironi" userId="25d0c03d1cf60993" providerId="LiveId" clId="{185900AE-8298-9441-B5C1-94CA14920A4C}" dt="2022-05-19T09:02:57.456" v="2591" actId="1076"/>
          <ac:spMkLst>
            <pc:docMk/>
            <pc:sldMk cId="940878080" sldId="265"/>
            <ac:spMk id="108" creationId="{18C0982D-5291-EE87-ADA2-2A034F322B5A}"/>
          </ac:spMkLst>
        </pc:spChg>
        <pc:picChg chg="mod">
          <ac:chgData name="Alessandro Sironi" userId="25d0c03d1cf60993" providerId="LiveId" clId="{185900AE-8298-9441-B5C1-94CA14920A4C}" dt="2022-05-19T08:49:59.532" v="2159" actId="1076"/>
          <ac:picMkLst>
            <pc:docMk/>
            <pc:sldMk cId="940878080" sldId="265"/>
            <ac:picMk id="9" creationId="{EA3E32E5-A959-9465-27B5-AE3CE8194BA1}"/>
          </ac:picMkLst>
        </pc:picChg>
        <pc:cxnChg chg="add del mod">
          <ac:chgData name="Alessandro Sironi" userId="25d0c03d1cf60993" providerId="LiveId" clId="{185900AE-8298-9441-B5C1-94CA14920A4C}" dt="2022-05-19T08:44:47.200" v="1979" actId="478"/>
          <ac:cxnSpMkLst>
            <pc:docMk/>
            <pc:sldMk cId="940878080" sldId="265"/>
            <ac:cxnSpMk id="4" creationId="{350F85D9-5281-B332-298F-DCA8A58C6599}"/>
          </ac:cxnSpMkLst>
        </pc:cxnChg>
        <pc:cxnChg chg="add mod">
          <ac:chgData name="Alessandro Sironi" userId="25d0c03d1cf60993" providerId="LiveId" clId="{185900AE-8298-9441-B5C1-94CA14920A4C}" dt="2022-05-19T08:45:28.218" v="1999" actId="14100"/>
          <ac:cxnSpMkLst>
            <pc:docMk/>
            <pc:sldMk cId="940878080" sldId="265"/>
            <ac:cxnSpMk id="12" creationId="{BB42D56C-781D-F5EC-5D5B-C74026DC4179}"/>
          </ac:cxnSpMkLst>
        </pc:cxnChg>
        <pc:cxnChg chg="del mod">
          <ac:chgData name="Alessandro Sironi" userId="25d0c03d1cf60993" providerId="LiveId" clId="{185900AE-8298-9441-B5C1-94CA14920A4C}" dt="2022-05-19T08:40:32.988" v="1830" actId="478"/>
          <ac:cxnSpMkLst>
            <pc:docMk/>
            <pc:sldMk cId="940878080" sldId="265"/>
            <ac:cxnSpMk id="13" creationId="{229C8402-51BA-AFF3-9DD4-111CC347E72C}"/>
          </ac:cxnSpMkLst>
        </pc:cxnChg>
        <pc:cxnChg chg="add mod">
          <ac:chgData name="Alessandro Sironi" userId="25d0c03d1cf60993" providerId="LiveId" clId="{185900AE-8298-9441-B5C1-94CA14920A4C}" dt="2022-05-19T08:47:12.146" v="2038" actId="1076"/>
          <ac:cxnSpMkLst>
            <pc:docMk/>
            <pc:sldMk cId="940878080" sldId="265"/>
            <ac:cxnSpMk id="22" creationId="{5A58AFD9-8BD2-E13D-9789-EF7C4CE96CD6}"/>
          </ac:cxnSpMkLst>
        </pc:cxnChg>
        <pc:cxnChg chg="add mod">
          <ac:chgData name="Alessandro Sironi" userId="25d0c03d1cf60993" providerId="LiveId" clId="{185900AE-8298-9441-B5C1-94CA14920A4C}" dt="2022-05-19T08:48:38.278" v="2097" actId="1076"/>
          <ac:cxnSpMkLst>
            <pc:docMk/>
            <pc:sldMk cId="940878080" sldId="265"/>
            <ac:cxnSpMk id="29" creationId="{1F7A6211-6AEF-6BCB-A6EE-738A31A501ED}"/>
          </ac:cxnSpMkLst>
        </pc:cxnChg>
        <pc:cxnChg chg="del mod">
          <ac:chgData name="Alessandro Sironi" userId="25d0c03d1cf60993" providerId="LiveId" clId="{185900AE-8298-9441-B5C1-94CA14920A4C}" dt="2022-05-19T08:40:27.346" v="1826" actId="478"/>
          <ac:cxnSpMkLst>
            <pc:docMk/>
            <pc:sldMk cId="940878080" sldId="265"/>
            <ac:cxnSpMk id="31" creationId="{13C87404-13B2-5F8E-6B09-7B4E120239B8}"/>
          </ac:cxnSpMkLst>
        </pc:cxnChg>
        <pc:cxnChg chg="add del mod">
          <ac:chgData name="Alessandro Sironi" userId="25d0c03d1cf60993" providerId="LiveId" clId="{185900AE-8298-9441-B5C1-94CA14920A4C}" dt="2022-05-19T08:51:39.978" v="2207" actId="478"/>
          <ac:cxnSpMkLst>
            <pc:docMk/>
            <pc:sldMk cId="940878080" sldId="265"/>
            <ac:cxnSpMk id="34" creationId="{E2728625-6752-FB0C-353C-3267E450F2C3}"/>
          </ac:cxnSpMkLst>
        </pc:cxnChg>
        <pc:cxnChg chg="add">
          <ac:chgData name="Alessandro Sironi" userId="25d0c03d1cf60993" providerId="LiveId" clId="{185900AE-8298-9441-B5C1-94CA14920A4C}" dt="2022-05-19T08:51:52.299" v="2208" actId="11529"/>
          <ac:cxnSpMkLst>
            <pc:docMk/>
            <pc:sldMk cId="940878080" sldId="265"/>
            <ac:cxnSpMk id="37" creationId="{32742B19-1D4D-C3C7-BBE2-760EE3A0DF80}"/>
          </ac:cxnSpMkLst>
        </pc:cxnChg>
        <pc:cxnChg chg="add mod">
          <ac:chgData name="Alessandro Sironi" userId="25d0c03d1cf60993" providerId="LiveId" clId="{185900AE-8298-9441-B5C1-94CA14920A4C}" dt="2022-05-19T08:52:40.684" v="2231" actId="1076"/>
          <ac:cxnSpMkLst>
            <pc:docMk/>
            <pc:sldMk cId="940878080" sldId="265"/>
            <ac:cxnSpMk id="39" creationId="{897F263B-151C-F362-35E2-FA93C4C003CC}"/>
          </ac:cxnSpMkLst>
        </pc:cxnChg>
        <pc:cxnChg chg="del mod">
          <ac:chgData name="Alessandro Sironi" userId="25d0c03d1cf60993" providerId="LiveId" clId="{185900AE-8298-9441-B5C1-94CA14920A4C}" dt="2022-05-19T08:40:24.708" v="1825" actId="478"/>
          <ac:cxnSpMkLst>
            <pc:docMk/>
            <pc:sldMk cId="940878080" sldId="265"/>
            <ac:cxnSpMk id="40" creationId="{8436949F-CDF6-E154-9147-6C984D4F096C}"/>
          </ac:cxnSpMkLst>
        </pc:cxnChg>
        <pc:cxnChg chg="del mod">
          <ac:chgData name="Alessandro Sironi" userId="25d0c03d1cf60993" providerId="LiveId" clId="{185900AE-8298-9441-B5C1-94CA14920A4C}" dt="2022-05-19T08:40:31.216" v="1828" actId="478"/>
          <ac:cxnSpMkLst>
            <pc:docMk/>
            <pc:sldMk cId="940878080" sldId="265"/>
            <ac:cxnSpMk id="47" creationId="{C0831EA9-7FF1-484F-629B-20567AFF8D58}"/>
          </ac:cxnSpMkLst>
        </pc:cxnChg>
        <pc:cxnChg chg="del mod">
          <ac:chgData name="Alessandro Sironi" userId="25d0c03d1cf60993" providerId="LiveId" clId="{185900AE-8298-9441-B5C1-94CA14920A4C}" dt="2022-05-19T08:40:11.208" v="1822" actId="478"/>
          <ac:cxnSpMkLst>
            <pc:docMk/>
            <pc:sldMk cId="940878080" sldId="265"/>
            <ac:cxnSpMk id="52" creationId="{7A33ADC7-FD5C-89B8-5EF7-7531C8637D73}"/>
          </ac:cxnSpMkLst>
        </pc:cxnChg>
        <pc:cxnChg chg="del mod">
          <ac:chgData name="Alessandro Sironi" userId="25d0c03d1cf60993" providerId="LiveId" clId="{185900AE-8298-9441-B5C1-94CA14920A4C}" dt="2022-05-19T08:40:24.708" v="1825" actId="478"/>
          <ac:cxnSpMkLst>
            <pc:docMk/>
            <pc:sldMk cId="940878080" sldId="265"/>
            <ac:cxnSpMk id="59" creationId="{931C513E-21FF-73BA-8D7D-984829D2D30E}"/>
          </ac:cxnSpMkLst>
        </pc:cxnChg>
        <pc:cxnChg chg="del mod">
          <ac:chgData name="Alessandro Sironi" userId="25d0c03d1cf60993" providerId="LiveId" clId="{185900AE-8298-9441-B5C1-94CA14920A4C}" dt="2022-05-19T08:40:29.471" v="1827" actId="478"/>
          <ac:cxnSpMkLst>
            <pc:docMk/>
            <pc:sldMk cId="940878080" sldId="265"/>
            <ac:cxnSpMk id="67" creationId="{BD576218-372F-FDE8-ED6B-64409112A96C}"/>
          </ac:cxnSpMkLst>
        </pc:cxnChg>
        <pc:cxnChg chg="del mod">
          <ac:chgData name="Alessandro Sironi" userId="25d0c03d1cf60993" providerId="LiveId" clId="{185900AE-8298-9441-B5C1-94CA14920A4C}" dt="2022-05-19T08:40:11.208" v="1822" actId="478"/>
          <ac:cxnSpMkLst>
            <pc:docMk/>
            <pc:sldMk cId="940878080" sldId="265"/>
            <ac:cxnSpMk id="70" creationId="{90828DBF-376B-DAD3-9ACC-BC554CA54E32}"/>
          </ac:cxnSpMkLst>
        </pc:cxnChg>
        <pc:cxnChg chg="del mod">
          <ac:chgData name="Alessandro Sironi" userId="25d0c03d1cf60993" providerId="LiveId" clId="{185900AE-8298-9441-B5C1-94CA14920A4C}" dt="2022-05-19T08:40:12.850" v="1823" actId="478"/>
          <ac:cxnSpMkLst>
            <pc:docMk/>
            <pc:sldMk cId="940878080" sldId="265"/>
            <ac:cxnSpMk id="74" creationId="{30F834B0-A2D8-1C4E-6698-D4D6431B3132}"/>
          </ac:cxnSpMkLst>
        </pc:cxnChg>
        <pc:cxnChg chg="add">
          <ac:chgData name="Alessandro Sironi" userId="25d0c03d1cf60993" providerId="LiveId" clId="{185900AE-8298-9441-B5C1-94CA14920A4C}" dt="2022-05-19T08:53:20.502" v="2234" actId="11529"/>
          <ac:cxnSpMkLst>
            <pc:docMk/>
            <pc:sldMk cId="940878080" sldId="265"/>
            <ac:cxnSpMk id="87" creationId="{6965B394-C767-1EC8-07EB-FD0D9E9D69F2}"/>
          </ac:cxnSpMkLst>
        </pc:cxnChg>
        <pc:cxnChg chg="add del mod">
          <ac:chgData name="Alessandro Sironi" userId="25d0c03d1cf60993" providerId="LiveId" clId="{185900AE-8298-9441-B5C1-94CA14920A4C}" dt="2022-05-19T08:55:32.295" v="2362" actId="478"/>
          <ac:cxnSpMkLst>
            <pc:docMk/>
            <pc:sldMk cId="940878080" sldId="265"/>
            <ac:cxnSpMk id="93" creationId="{911FA1E1-7840-35D9-2729-DF7C1EA8F3E4}"/>
          </ac:cxnSpMkLst>
        </pc:cxnChg>
        <pc:cxnChg chg="add">
          <ac:chgData name="Alessandro Sironi" userId="25d0c03d1cf60993" providerId="LiveId" clId="{185900AE-8298-9441-B5C1-94CA14920A4C}" dt="2022-05-19T08:55:41.757" v="2363" actId="11529"/>
          <ac:cxnSpMkLst>
            <pc:docMk/>
            <pc:sldMk cId="940878080" sldId="265"/>
            <ac:cxnSpMk id="95" creationId="{FBF9BBE0-5405-0F29-6ED9-0FB064B803EB}"/>
          </ac:cxnSpMkLst>
        </pc:cxnChg>
        <pc:cxnChg chg="add mod">
          <ac:chgData name="Alessandro Sironi" userId="25d0c03d1cf60993" providerId="LiveId" clId="{185900AE-8298-9441-B5C1-94CA14920A4C}" dt="2022-05-19T08:56:13.965" v="2369" actId="14100"/>
          <ac:cxnSpMkLst>
            <pc:docMk/>
            <pc:sldMk cId="940878080" sldId="265"/>
            <ac:cxnSpMk id="98" creationId="{347B45C5-5C37-8DFB-EC17-F245C2A7D73F}"/>
          </ac:cxnSpMkLst>
        </pc:cxnChg>
        <pc:cxnChg chg="add">
          <ac:chgData name="Alessandro Sironi" userId="25d0c03d1cf60993" providerId="LiveId" clId="{185900AE-8298-9441-B5C1-94CA14920A4C}" dt="2022-05-19T09:00:26.110" v="2565" actId="11529"/>
          <ac:cxnSpMkLst>
            <pc:docMk/>
            <pc:sldMk cId="940878080" sldId="265"/>
            <ac:cxnSpMk id="106" creationId="{A1F0A591-06B2-C401-E68A-FB9F141F5ED0}"/>
          </ac:cxnSpMkLst>
        </pc:cxnChg>
        <pc:cxnChg chg="add">
          <ac:chgData name="Alessandro Sironi" userId="25d0c03d1cf60993" providerId="LiveId" clId="{185900AE-8298-9441-B5C1-94CA14920A4C}" dt="2022-05-19T09:03:04.937" v="2592" actId="11529"/>
          <ac:cxnSpMkLst>
            <pc:docMk/>
            <pc:sldMk cId="940878080" sldId="265"/>
            <ac:cxnSpMk id="110" creationId="{5F67D858-3715-ABFF-3582-D2B57C964457}"/>
          </ac:cxnSpMkLst>
        </pc:cxnChg>
      </pc:sldChg>
      <pc:sldChg chg="modSp add mod ord">
        <pc:chgData name="Alessandro Sironi" userId="25d0c03d1cf60993" providerId="LiveId" clId="{185900AE-8298-9441-B5C1-94CA14920A4C}" dt="2022-05-19T10:17:39.081" v="3855" actId="20577"/>
        <pc:sldMkLst>
          <pc:docMk/>
          <pc:sldMk cId="114025399" sldId="266"/>
        </pc:sldMkLst>
        <pc:spChg chg="mod">
          <ac:chgData name="Alessandro Sironi" userId="25d0c03d1cf60993" providerId="LiveId" clId="{185900AE-8298-9441-B5C1-94CA14920A4C}" dt="2022-05-19T09:04:28.592" v="2606" actId="20577"/>
          <ac:spMkLst>
            <pc:docMk/>
            <pc:sldMk cId="114025399" sldId="266"/>
            <ac:spMk id="2" creationId="{968573FC-2D4C-78D1-C9BC-E6A5DEF6891C}"/>
          </ac:spMkLst>
        </pc:spChg>
        <pc:spChg chg="mod">
          <ac:chgData name="Alessandro Sironi" userId="25d0c03d1cf60993" providerId="LiveId" clId="{185900AE-8298-9441-B5C1-94CA14920A4C}" dt="2022-05-19T09:08:27.743" v="3150" actId="20577"/>
          <ac:spMkLst>
            <pc:docMk/>
            <pc:sldMk cId="114025399" sldId="266"/>
            <ac:spMk id="3" creationId="{ADA0FA18-96E9-0C51-247F-E0AFB5223768}"/>
          </ac:spMkLst>
        </pc:spChg>
        <pc:spChg chg="mod">
          <ac:chgData name="Alessandro Sironi" userId="25d0c03d1cf60993" providerId="LiveId" clId="{185900AE-8298-9441-B5C1-94CA14920A4C}" dt="2022-05-19T10:17:39.081" v="3855" actId="20577"/>
          <ac:spMkLst>
            <pc:docMk/>
            <pc:sldMk cId="114025399" sldId="266"/>
            <ac:spMk id="4" creationId="{B0CE8665-C855-8445-ACF5-9A9B603DA381}"/>
          </ac:spMkLst>
        </pc:spChg>
      </pc:sldChg>
      <pc:sldChg chg="add del">
        <pc:chgData name="Alessandro Sironi" userId="25d0c03d1cf60993" providerId="LiveId" clId="{185900AE-8298-9441-B5C1-94CA14920A4C}" dt="2022-05-19T09:04:15.902" v="2594" actId="2696"/>
        <pc:sldMkLst>
          <pc:docMk/>
          <pc:sldMk cId="533295555" sldId="266"/>
        </pc:sldMkLst>
      </pc:sldChg>
      <pc:sldChg chg="addSp delSp modSp add mod">
        <pc:chgData name="Alessandro Sironi" userId="25d0c03d1cf60993" providerId="LiveId" clId="{185900AE-8298-9441-B5C1-94CA14920A4C}" dt="2022-05-19T09:40:20.106" v="3695"/>
        <pc:sldMkLst>
          <pc:docMk/>
          <pc:sldMk cId="3275491904" sldId="267"/>
        </pc:sldMkLst>
        <pc:spChg chg="mod">
          <ac:chgData name="Alessandro Sironi" userId="25d0c03d1cf60993" providerId="LiveId" clId="{185900AE-8298-9441-B5C1-94CA14920A4C}" dt="2022-05-19T09:31:36.288" v="3619"/>
          <ac:spMkLst>
            <pc:docMk/>
            <pc:sldMk cId="3275491904" sldId="267"/>
            <ac:spMk id="3" creationId="{ADA0FA18-96E9-0C51-247F-E0AFB5223768}"/>
          </ac:spMkLst>
        </pc:spChg>
        <pc:spChg chg="del">
          <ac:chgData name="Alessandro Sironi" userId="25d0c03d1cf60993" providerId="LiveId" clId="{185900AE-8298-9441-B5C1-94CA14920A4C}" dt="2022-05-19T09:30:23.716" v="3486" actId="478"/>
          <ac:spMkLst>
            <pc:docMk/>
            <pc:sldMk cId="3275491904" sldId="267"/>
            <ac:spMk id="4" creationId="{B0CE8665-C855-8445-ACF5-9A9B603DA381}"/>
          </ac:spMkLst>
        </pc:spChg>
        <pc:spChg chg="add del mod">
          <ac:chgData name="Alessandro Sironi" userId="25d0c03d1cf60993" providerId="LiveId" clId="{185900AE-8298-9441-B5C1-94CA14920A4C}" dt="2022-05-19T09:40:10.049" v="3691"/>
          <ac:spMkLst>
            <pc:docMk/>
            <pc:sldMk cId="3275491904" sldId="267"/>
            <ac:spMk id="6" creationId="{2EAADF36-4FA3-358D-B5ED-16A1E4E7CF56}"/>
          </ac:spMkLst>
        </pc:spChg>
        <pc:spChg chg="add del mod">
          <ac:chgData name="Alessandro Sironi" userId="25d0c03d1cf60993" providerId="LiveId" clId="{185900AE-8298-9441-B5C1-94CA14920A4C}" dt="2022-05-19T09:40:10.049" v="3691"/>
          <ac:spMkLst>
            <pc:docMk/>
            <pc:sldMk cId="3275491904" sldId="267"/>
            <ac:spMk id="9" creationId="{9FF46C2C-FE4D-6AC9-877C-AB77F8A66B68}"/>
          </ac:spMkLst>
        </pc:spChg>
        <pc:spChg chg="add del mod">
          <ac:chgData name="Alessandro Sironi" userId="25d0c03d1cf60993" providerId="LiveId" clId="{185900AE-8298-9441-B5C1-94CA14920A4C}" dt="2022-05-19T09:40:10.049" v="3691"/>
          <ac:spMkLst>
            <pc:docMk/>
            <pc:sldMk cId="3275491904" sldId="267"/>
            <ac:spMk id="10" creationId="{070F3C2D-BCD3-C437-68DF-F1C0A5D47149}"/>
          </ac:spMkLst>
        </pc:spChg>
        <pc:spChg chg="add del mod">
          <ac:chgData name="Alessandro Sironi" userId="25d0c03d1cf60993" providerId="LiveId" clId="{185900AE-8298-9441-B5C1-94CA14920A4C}" dt="2022-05-19T09:40:10.049" v="3691"/>
          <ac:spMkLst>
            <pc:docMk/>
            <pc:sldMk cId="3275491904" sldId="267"/>
            <ac:spMk id="11" creationId="{57B0D2E9-38AF-0543-6C30-07F32A63B24B}"/>
          </ac:spMkLst>
        </pc:spChg>
        <pc:spChg chg="add del mod">
          <ac:chgData name="Alessandro Sironi" userId="25d0c03d1cf60993" providerId="LiveId" clId="{185900AE-8298-9441-B5C1-94CA14920A4C}" dt="2022-05-19T09:40:10.049" v="3691"/>
          <ac:spMkLst>
            <pc:docMk/>
            <pc:sldMk cId="3275491904" sldId="267"/>
            <ac:spMk id="14" creationId="{3BE3096E-22AD-1CE6-276B-15AD8442892F}"/>
          </ac:spMkLst>
        </pc:spChg>
        <pc:spChg chg="add del mod">
          <ac:chgData name="Alessandro Sironi" userId="25d0c03d1cf60993" providerId="LiveId" clId="{185900AE-8298-9441-B5C1-94CA14920A4C}" dt="2022-05-19T09:40:10.049" v="3691"/>
          <ac:spMkLst>
            <pc:docMk/>
            <pc:sldMk cId="3275491904" sldId="267"/>
            <ac:spMk id="15" creationId="{8D586E6B-B363-5548-3934-4BAA55C1FFAF}"/>
          </ac:spMkLst>
        </pc:spChg>
        <pc:spChg chg="add del mod">
          <ac:chgData name="Alessandro Sironi" userId="25d0c03d1cf60993" providerId="LiveId" clId="{185900AE-8298-9441-B5C1-94CA14920A4C}" dt="2022-05-19T09:40:10.049" v="3691"/>
          <ac:spMkLst>
            <pc:docMk/>
            <pc:sldMk cId="3275491904" sldId="267"/>
            <ac:spMk id="17" creationId="{160DB52A-8519-860B-EECB-E0C5B7B74312}"/>
          </ac:spMkLst>
        </pc:spChg>
        <pc:spChg chg="add del mod">
          <ac:chgData name="Alessandro Sironi" userId="25d0c03d1cf60993" providerId="LiveId" clId="{185900AE-8298-9441-B5C1-94CA14920A4C}" dt="2022-05-19T09:40:10.049" v="3691"/>
          <ac:spMkLst>
            <pc:docMk/>
            <pc:sldMk cId="3275491904" sldId="267"/>
            <ac:spMk id="18" creationId="{056D4D43-2FAB-ABDF-DC05-C0A0086F42DF}"/>
          </ac:spMkLst>
        </pc:spChg>
        <pc:spChg chg="add del mod">
          <ac:chgData name="Alessandro Sironi" userId="25d0c03d1cf60993" providerId="LiveId" clId="{185900AE-8298-9441-B5C1-94CA14920A4C}" dt="2022-05-19T09:40:10.049" v="3691"/>
          <ac:spMkLst>
            <pc:docMk/>
            <pc:sldMk cId="3275491904" sldId="267"/>
            <ac:spMk id="20" creationId="{E2B0B4F8-EF2F-B090-1864-87CB1B414157}"/>
          </ac:spMkLst>
        </pc:spChg>
        <pc:spChg chg="add del mod">
          <ac:chgData name="Alessandro Sironi" userId="25d0c03d1cf60993" providerId="LiveId" clId="{185900AE-8298-9441-B5C1-94CA14920A4C}" dt="2022-05-19T09:40:10.049" v="3691"/>
          <ac:spMkLst>
            <pc:docMk/>
            <pc:sldMk cId="3275491904" sldId="267"/>
            <ac:spMk id="22" creationId="{02CF5E1D-FE19-1234-64ED-2AACFFCB3360}"/>
          </ac:spMkLst>
        </pc:spChg>
        <pc:spChg chg="add del mod">
          <ac:chgData name="Alessandro Sironi" userId="25d0c03d1cf60993" providerId="LiveId" clId="{185900AE-8298-9441-B5C1-94CA14920A4C}" dt="2022-05-19T09:40:10.049" v="3691"/>
          <ac:spMkLst>
            <pc:docMk/>
            <pc:sldMk cId="3275491904" sldId="267"/>
            <ac:spMk id="23" creationId="{743074C0-084A-363D-DE9C-5A646B9ED076}"/>
          </ac:spMkLst>
        </pc:spChg>
        <pc:spChg chg="add del mod">
          <ac:chgData name="Alessandro Sironi" userId="25d0c03d1cf60993" providerId="LiveId" clId="{185900AE-8298-9441-B5C1-94CA14920A4C}" dt="2022-05-19T09:40:10.049" v="3691"/>
          <ac:spMkLst>
            <pc:docMk/>
            <pc:sldMk cId="3275491904" sldId="267"/>
            <ac:spMk id="25" creationId="{4AA1F401-47CF-A5C0-580C-D57E94EB5078}"/>
          </ac:spMkLst>
        </pc:spChg>
        <pc:spChg chg="add del mod">
          <ac:chgData name="Alessandro Sironi" userId="25d0c03d1cf60993" providerId="LiveId" clId="{185900AE-8298-9441-B5C1-94CA14920A4C}" dt="2022-05-19T09:40:10.049" v="3691"/>
          <ac:spMkLst>
            <pc:docMk/>
            <pc:sldMk cId="3275491904" sldId="267"/>
            <ac:spMk id="27" creationId="{602E9048-90D6-038E-54EA-83EF4A48D5CE}"/>
          </ac:spMkLst>
        </pc:spChg>
        <pc:spChg chg="add del mod">
          <ac:chgData name="Alessandro Sironi" userId="25d0c03d1cf60993" providerId="LiveId" clId="{185900AE-8298-9441-B5C1-94CA14920A4C}" dt="2022-05-19T09:40:10.049" v="3691"/>
          <ac:spMkLst>
            <pc:docMk/>
            <pc:sldMk cId="3275491904" sldId="267"/>
            <ac:spMk id="29" creationId="{3F3C3203-B003-EC59-AB42-CAC659EEEE1A}"/>
          </ac:spMkLst>
        </pc:spChg>
        <pc:spChg chg="add del mod">
          <ac:chgData name="Alessandro Sironi" userId="25d0c03d1cf60993" providerId="LiveId" clId="{185900AE-8298-9441-B5C1-94CA14920A4C}" dt="2022-05-19T09:40:10.049" v="3691"/>
          <ac:spMkLst>
            <pc:docMk/>
            <pc:sldMk cId="3275491904" sldId="267"/>
            <ac:spMk id="30" creationId="{E7951447-D4FD-D65D-3550-C7EB8AE7AF59}"/>
          </ac:spMkLst>
        </pc:spChg>
        <pc:spChg chg="add del mod">
          <ac:chgData name="Alessandro Sironi" userId="25d0c03d1cf60993" providerId="LiveId" clId="{185900AE-8298-9441-B5C1-94CA14920A4C}" dt="2022-05-19T09:40:10.049" v="3691"/>
          <ac:spMkLst>
            <pc:docMk/>
            <pc:sldMk cId="3275491904" sldId="267"/>
            <ac:spMk id="31" creationId="{DCC85B86-0114-CF85-D539-8867BBCADA0A}"/>
          </ac:spMkLst>
        </pc:spChg>
        <pc:spChg chg="add del mod">
          <ac:chgData name="Alessandro Sironi" userId="25d0c03d1cf60993" providerId="LiveId" clId="{185900AE-8298-9441-B5C1-94CA14920A4C}" dt="2022-05-19T09:40:10.049" v="3691"/>
          <ac:spMkLst>
            <pc:docMk/>
            <pc:sldMk cId="3275491904" sldId="267"/>
            <ac:spMk id="34" creationId="{E367E9B0-474F-21EE-EE35-091064BB6D8D}"/>
          </ac:spMkLst>
        </pc:spChg>
        <pc:spChg chg="add del mod">
          <ac:chgData name="Alessandro Sironi" userId="25d0c03d1cf60993" providerId="LiveId" clId="{185900AE-8298-9441-B5C1-94CA14920A4C}" dt="2022-05-19T09:40:10.049" v="3691"/>
          <ac:spMkLst>
            <pc:docMk/>
            <pc:sldMk cId="3275491904" sldId="267"/>
            <ac:spMk id="35" creationId="{92D31973-C322-B25B-8343-C586FC5423BE}"/>
          </ac:spMkLst>
        </pc:spChg>
        <pc:spChg chg="add del mod">
          <ac:chgData name="Alessandro Sironi" userId="25d0c03d1cf60993" providerId="LiveId" clId="{185900AE-8298-9441-B5C1-94CA14920A4C}" dt="2022-05-19T09:40:10.049" v="3691"/>
          <ac:spMkLst>
            <pc:docMk/>
            <pc:sldMk cId="3275491904" sldId="267"/>
            <ac:spMk id="37" creationId="{49295D56-A526-755A-7816-ACFD197EED4D}"/>
          </ac:spMkLst>
        </pc:spChg>
        <pc:spChg chg="add del mod">
          <ac:chgData name="Alessandro Sironi" userId="25d0c03d1cf60993" providerId="LiveId" clId="{185900AE-8298-9441-B5C1-94CA14920A4C}" dt="2022-05-19T09:40:20.106" v="3695"/>
          <ac:spMkLst>
            <pc:docMk/>
            <pc:sldMk cId="3275491904" sldId="267"/>
            <ac:spMk id="38" creationId="{B6D94326-CA22-60C0-A217-867E4F7DCEAE}"/>
          </ac:spMkLst>
        </pc:spChg>
        <pc:spChg chg="add del mod">
          <ac:chgData name="Alessandro Sironi" userId="25d0c03d1cf60993" providerId="LiveId" clId="{185900AE-8298-9441-B5C1-94CA14920A4C}" dt="2022-05-19T09:40:20.106" v="3695"/>
          <ac:spMkLst>
            <pc:docMk/>
            <pc:sldMk cId="3275491904" sldId="267"/>
            <ac:spMk id="41" creationId="{BC19034E-624C-4EE2-A5FA-70E5CE4BAC90}"/>
          </ac:spMkLst>
        </pc:spChg>
        <pc:spChg chg="add del mod">
          <ac:chgData name="Alessandro Sironi" userId="25d0c03d1cf60993" providerId="LiveId" clId="{185900AE-8298-9441-B5C1-94CA14920A4C}" dt="2022-05-19T09:40:20.106" v="3695"/>
          <ac:spMkLst>
            <pc:docMk/>
            <pc:sldMk cId="3275491904" sldId="267"/>
            <ac:spMk id="42" creationId="{FBE726CA-C567-D63E-CB87-AAD55804C279}"/>
          </ac:spMkLst>
        </pc:spChg>
        <pc:spChg chg="add del mod">
          <ac:chgData name="Alessandro Sironi" userId="25d0c03d1cf60993" providerId="LiveId" clId="{185900AE-8298-9441-B5C1-94CA14920A4C}" dt="2022-05-19T09:40:20.106" v="3695"/>
          <ac:spMkLst>
            <pc:docMk/>
            <pc:sldMk cId="3275491904" sldId="267"/>
            <ac:spMk id="43" creationId="{5B757F5D-A19E-D1C5-88D2-649E83D2858A}"/>
          </ac:spMkLst>
        </pc:spChg>
        <pc:spChg chg="add del mod">
          <ac:chgData name="Alessandro Sironi" userId="25d0c03d1cf60993" providerId="LiveId" clId="{185900AE-8298-9441-B5C1-94CA14920A4C}" dt="2022-05-19T09:40:20.106" v="3695"/>
          <ac:spMkLst>
            <pc:docMk/>
            <pc:sldMk cId="3275491904" sldId="267"/>
            <ac:spMk id="46" creationId="{FFD932DE-130D-89B5-9007-CA4FB6468C9D}"/>
          </ac:spMkLst>
        </pc:spChg>
        <pc:spChg chg="add del mod">
          <ac:chgData name="Alessandro Sironi" userId="25d0c03d1cf60993" providerId="LiveId" clId="{185900AE-8298-9441-B5C1-94CA14920A4C}" dt="2022-05-19T09:40:20.106" v="3695"/>
          <ac:spMkLst>
            <pc:docMk/>
            <pc:sldMk cId="3275491904" sldId="267"/>
            <ac:spMk id="47" creationId="{C569F8DC-30C3-62AB-FF19-5CA32D7BCDDD}"/>
          </ac:spMkLst>
        </pc:spChg>
        <pc:spChg chg="add del mod">
          <ac:chgData name="Alessandro Sironi" userId="25d0c03d1cf60993" providerId="LiveId" clId="{185900AE-8298-9441-B5C1-94CA14920A4C}" dt="2022-05-19T09:40:20.106" v="3695"/>
          <ac:spMkLst>
            <pc:docMk/>
            <pc:sldMk cId="3275491904" sldId="267"/>
            <ac:spMk id="49" creationId="{8C17D913-A83A-E449-E7EA-75357B1B884E}"/>
          </ac:spMkLst>
        </pc:spChg>
        <pc:spChg chg="add del mod">
          <ac:chgData name="Alessandro Sironi" userId="25d0c03d1cf60993" providerId="LiveId" clId="{185900AE-8298-9441-B5C1-94CA14920A4C}" dt="2022-05-19T09:40:20.106" v="3695"/>
          <ac:spMkLst>
            <pc:docMk/>
            <pc:sldMk cId="3275491904" sldId="267"/>
            <ac:spMk id="50" creationId="{FF1D40A8-C2C3-1FC6-896F-5541FCB9033F}"/>
          </ac:spMkLst>
        </pc:spChg>
        <pc:spChg chg="add del mod">
          <ac:chgData name="Alessandro Sironi" userId="25d0c03d1cf60993" providerId="LiveId" clId="{185900AE-8298-9441-B5C1-94CA14920A4C}" dt="2022-05-19T09:40:20.106" v="3695"/>
          <ac:spMkLst>
            <pc:docMk/>
            <pc:sldMk cId="3275491904" sldId="267"/>
            <ac:spMk id="52" creationId="{EEF9AC12-4189-6527-7518-430699741B91}"/>
          </ac:spMkLst>
        </pc:spChg>
        <pc:spChg chg="add del mod">
          <ac:chgData name="Alessandro Sironi" userId="25d0c03d1cf60993" providerId="LiveId" clId="{185900AE-8298-9441-B5C1-94CA14920A4C}" dt="2022-05-19T09:40:20.106" v="3695"/>
          <ac:spMkLst>
            <pc:docMk/>
            <pc:sldMk cId="3275491904" sldId="267"/>
            <ac:spMk id="54" creationId="{E75F16D3-0102-8712-61E3-6BAAEB8FCF3C}"/>
          </ac:spMkLst>
        </pc:spChg>
        <pc:spChg chg="add del mod">
          <ac:chgData name="Alessandro Sironi" userId="25d0c03d1cf60993" providerId="LiveId" clId="{185900AE-8298-9441-B5C1-94CA14920A4C}" dt="2022-05-19T09:40:20.106" v="3695"/>
          <ac:spMkLst>
            <pc:docMk/>
            <pc:sldMk cId="3275491904" sldId="267"/>
            <ac:spMk id="55" creationId="{48C425F1-B9A8-8750-4521-11B2970CA8CF}"/>
          </ac:spMkLst>
        </pc:spChg>
        <pc:spChg chg="add del mod">
          <ac:chgData name="Alessandro Sironi" userId="25d0c03d1cf60993" providerId="LiveId" clId="{185900AE-8298-9441-B5C1-94CA14920A4C}" dt="2022-05-19T09:40:20.106" v="3695"/>
          <ac:spMkLst>
            <pc:docMk/>
            <pc:sldMk cId="3275491904" sldId="267"/>
            <ac:spMk id="57" creationId="{348B4EAD-FECA-7A14-ADF0-49B272C95ED4}"/>
          </ac:spMkLst>
        </pc:spChg>
        <pc:spChg chg="add del mod">
          <ac:chgData name="Alessandro Sironi" userId="25d0c03d1cf60993" providerId="LiveId" clId="{185900AE-8298-9441-B5C1-94CA14920A4C}" dt="2022-05-19T09:40:20.106" v="3695"/>
          <ac:spMkLst>
            <pc:docMk/>
            <pc:sldMk cId="3275491904" sldId="267"/>
            <ac:spMk id="59" creationId="{6B75EF8F-CEEF-FDA5-2110-D8623201C0A9}"/>
          </ac:spMkLst>
        </pc:spChg>
        <pc:spChg chg="add del mod">
          <ac:chgData name="Alessandro Sironi" userId="25d0c03d1cf60993" providerId="LiveId" clId="{185900AE-8298-9441-B5C1-94CA14920A4C}" dt="2022-05-19T09:40:20.106" v="3695"/>
          <ac:spMkLst>
            <pc:docMk/>
            <pc:sldMk cId="3275491904" sldId="267"/>
            <ac:spMk id="61" creationId="{81C01484-0352-712D-36BC-F51CA2AA39BF}"/>
          </ac:spMkLst>
        </pc:spChg>
        <pc:spChg chg="add del mod">
          <ac:chgData name="Alessandro Sironi" userId="25d0c03d1cf60993" providerId="LiveId" clId="{185900AE-8298-9441-B5C1-94CA14920A4C}" dt="2022-05-19T09:40:20.106" v="3695"/>
          <ac:spMkLst>
            <pc:docMk/>
            <pc:sldMk cId="3275491904" sldId="267"/>
            <ac:spMk id="62" creationId="{F5EA3CC0-14BB-FB74-FE7B-F69D05A0CE74}"/>
          </ac:spMkLst>
        </pc:spChg>
        <pc:spChg chg="add del mod">
          <ac:chgData name="Alessandro Sironi" userId="25d0c03d1cf60993" providerId="LiveId" clId="{185900AE-8298-9441-B5C1-94CA14920A4C}" dt="2022-05-19T09:40:20.106" v="3695"/>
          <ac:spMkLst>
            <pc:docMk/>
            <pc:sldMk cId="3275491904" sldId="267"/>
            <ac:spMk id="63" creationId="{EF26371A-54A5-40B8-BCE4-022642E08F59}"/>
          </ac:spMkLst>
        </pc:spChg>
        <pc:spChg chg="add del mod">
          <ac:chgData name="Alessandro Sironi" userId="25d0c03d1cf60993" providerId="LiveId" clId="{185900AE-8298-9441-B5C1-94CA14920A4C}" dt="2022-05-19T09:40:20.106" v="3695"/>
          <ac:spMkLst>
            <pc:docMk/>
            <pc:sldMk cId="3275491904" sldId="267"/>
            <ac:spMk id="66" creationId="{B62AF188-D3C0-079E-3813-5AF6176E10D9}"/>
          </ac:spMkLst>
        </pc:spChg>
        <pc:spChg chg="add del mod">
          <ac:chgData name="Alessandro Sironi" userId="25d0c03d1cf60993" providerId="LiveId" clId="{185900AE-8298-9441-B5C1-94CA14920A4C}" dt="2022-05-19T09:40:20.106" v="3695"/>
          <ac:spMkLst>
            <pc:docMk/>
            <pc:sldMk cId="3275491904" sldId="267"/>
            <ac:spMk id="67" creationId="{7A4E4481-AE9C-E017-2D3E-57764BE982A6}"/>
          </ac:spMkLst>
        </pc:spChg>
        <pc:spChg chg="add del mod">
          <ac:chgData name="Alessandro Sironi" userId="25d0c03d1cf60993" providerId="LiveId" clId="{185900AE-8298-9441-B5C1-94CA14920A4C}" dt="2022-05-19T09:40:20.106" v="3695"/>
          <ac:spMkLst>
            <pc:docMk/>
            <pc:sldMk cId="3275491904" sldId="267"/>
            <ac:spMk id="69" creationId="{85F0FA66-DEFF-ECA4-13C2-618A4EDC7EEB}"/>
          </ac:spMkLst>
        </pc:spChg>
        <pc:cxnChg chg="add del mod">
          <ac:chgData name="Alessandro Sironi" userId="25d0c03d1cf60993" providerId="LiveId" clId="{185900AE-8298-9441-B5C1-94CA14920A4C}" dt="2022-05-19T09:40:10.049" v="3691"/>
          <ac:cxnSpMkLst>
            <pc:docMk/>
            <pc:sldMk cId="3275491904" sldId="267"/>
            <ac:cxnSpMk id="7" creationId="{4786031F-F202-3293-0653-EA0014495559}"/>
          </ac:cxnSpMkLst>
        </pc:cxnChg>
        <pc:cxnChg chg="add del mod">
          <ac:chgData name="Alessandro Sironi" userId="25d0c03d1cf60993" providerId="LiveId" clId="{185900AE-8298-9441-B5C1-94CA14920A4C}" dt="2022-05-19T09:40:10.049" v="3691"/>
          <ac:cxnSpMkLst>
            <pc:docMk/>
            <pc:sldMk cId="3275491904" sldId="267"/>
            <ac:cxnSpMk id="8" creationId="{D91C3372-F609-9B81-7F48-D03E620FDEE9}"/>
          </ac:cxnSpMkLst>
        </pc:cxnChg>
        <pc:cxnChg chg="add del mod">
          <ac:chgData name="Alessandro Sironi" userId="25d0c03d1cf60993" providerId="LiveId" clId="{185900AE-8298-9441-B5C1-94CA14920A4C}" dt="2022-05-19T09:40:10.049" v="3691"/>
          <ac:cxnSpMkLst>
            <pc:docMk/>
            <pc:sldMk cId="3275491904" sldId="267"/>
            <ac:cxnSpMk id="12" creationId="{23D0694D-8922-9686-9483-BE800F9A783F}"/>
          </ac:cxnSpMkLst>
        </pc:cxnChg>
        <pc:cxnChg chg="add del mod">
          <ac:chgData name="Alessandro Sironi" userId="25d0c03d1cf60993" providerId="LiveId" clId="{185900AE-8298-9441-B5C1-94CA14920A4C}" dt="2022-05-19T09:40:10.049" v="3691"/>
          <ac:cxnSpMkLst>
            <pc:docMk/>
            <pc:sldMk cId="3275491904" sldId="267"/>
            <ac:cxnSpMk id="13" creationId="{6313673B-811E-D56D-17D1-A75D888CFBCB}"/>
          </ac:cxnSpMkLst>
        </pc:cxnChg>
        <pc:cxnChg chg="add del mod">
          <ac:chgData name="Alessandro Sironi" userId="25d0c03d1cf60993" providerId="LiveId" clId="{185900AE-8298-9441-B5C1-94CA14920A4C}" dt="2022-05-19T09:40:10.049" v="3691"/>
          <ac:cxnSpMkLst>
            <pc:docMk/>
            <pc:sldMk cId="3275491904" sldId="267"/>
            <ac:cxnSpMk id="16" creationId="{29FDA5A2-8812-4B2C-BB52-894BF95D9534}"/>
          </ac:cxnSpMkLst>
        </pc:cxnChg>
        <pc:cxnChg chg="add del mod">
          <ac:chgData name="Alessandro Sironi" userId="25d0c03d1cf60993" providerId="LiveId" clId="{185900AE-8298-9441-B5C1-94CA14920A4C}" dt="2022-05-19T09:40:10.049" v="3691"/>
          <ac:cxnSpMkLst>
            <pc:docMk/>
            <pc:sldMk cId="3275491904" sldId="267"/>
            <ac:cxnSpMk id="19" creationId="{5E8A501F-4CA4-E413-AA46-B93184C4EA08}"/>
          </ac:cxnSpMkLst>
        </pc:cxnChg>
        <pc:cxnChg chg="add del mod">
          <ac:chgData name="Alessandro Sironi" userId="25d0c03d1cf60993" providerId="LiveId" clId="{185900AE-8298-9441-B5C1-94CA14920A4C}" dt="2022-05-19T09:40:10.049" v="3691"/>
          <ac:cxnSpMkLst>
            <pc:docMk/>
            <pc:sldMk cId="3275491904" sldId="267"/>
            <ac:cxnSpMk id="21" creationId="{9E1D5DB7-0371-3785-E490-E85A3CD3FE89}"/>
          </ac:cxnSpMkLst>
        </pc:cxnChg>
        <pc:cxnChg chg="add del mod">
          <ac:chgData name="Alessandro Sironi" userId="25d0c03d1cf60993" providerId="LiveId" clId="{185900AE-8298-9441-B5C1-94CA14920A4C}" dt="2022-05-19T09:40:10.049" v="3691"/>
          <ac:cxnSpMkLst>
            <pc:docMk/>
            <pc:sldMk cId="3275491904" sldId="267"/>
            <ac:cxnSpMk id="24" creationId="{FF162D2D-4A6B-735F-4DF9-DE27EFBA43DA}"/>
          </ac:cxnSpMkLst>
        </pc:cxnChg>
        <pc:cxnChg chg="add del mod">
          <ac:chgData name="Alessandro Sironi" userId="25d0c03d1cf60993" providerId="LiveId" clId="{185900AE-8298-9441-B5C1-94CA14920A4C}" dt="2022-05-19T09:40:10.049" v="3691"/>
          <ac:cxnSpMkLst>
            <pc:docMk/>
            <pc:sldMk cId="3275491904" sldId="267"/>
            <ac:cxnSpMk id="26" creationId="{F432171A-9F1B-2AF0-2A89-5BEE7AF369F9}"/>
          </ac:cxnSpMkLst>
        </pc:cxnChg>
        <pc:cxnChg chg="add del mod">
          <ac:chgData name="Alessandro Sironi" userId="25d0c03d1cf60993" providerId="LiveId" clId="{185900AE-8298-9441-B5C1-94CA14920A4C}" dt="2022-05-19T09:40:10.049" v="3691"/>
          <ac:cxnSpMkLst>
            <pc:docMk/>
            <pc:sldMk cId="3275491904" sldId="267"/>
            <ac:cxnSpMk id="28" creationId="{8761E29B-41E5-6F63-E28E-F600D5CA3CAF}"/>
          </ac:cxnSpMkLst>
        </pc:cxnChg>
        <pc:cxnChg chg="add del mod">
          <ac:chgData name="Alessandro Sironi" userId="25d0c03d1cf60993" providerId="LiveId" clId="{185900AE-8298-9441-B5C1-94CA14920A4C}" dt="2022-05-19T09:40:10.049" v="3691"/>
          <ac:cxnSpMkLst>
            <pc:docMk/>
            <pc:sldMk cId="3275491904" sldId="267"/>
            <ac:cxnSpMk id="32" creationId="{2FB9F4B7-8F97-54B6-5922-5AABB44B38CE}"/>
          </ac:cxnSpMkLst>
        </pc:cxnChg>
        <pc:cxnChg chg="add del mod">
          <ac:chgData name="Alessandro Sironi" userId="25d0c03d1cf60993" providerId="LiveId" clId="{185900AE-8298-9441-B5C1-94CA14920A4C}" dt="2022-05-19T09:40:10.049" v="3691"/>
          <ac:cxnSpMkLst>
            <pc:docMk/>
            <pc:sldMk cId="3275491904" sldId="267"/>
            <ac:cxnSpMk id="33" creationId="{3BE17153-7105-4DBA-1CB5-74475B2850BA}"/>
          </ac:cxnSpMkLst>
        </pc:cxnChg>
        <pc:cxnChg chg="add del mod">
          <ac:chgData name="Alessandro Sironi" userId="25d0c03d1cf60993" providerId="LiveId" clId="{185900AE-8298-9441-B5C1-94CA14920A4C}" dt="2022-05-19T09:40:10.049" v="3691"/>
          <ac:cxnSpMkLst>
            <pc:docMk/>
            <pc:sldMk cId="3275491904" sldId="267"/>
            <ac:cxnSpMk id="36" creationId="{F3420E7B-2637-8500-BF18-6FF3B4C39E3C}"/>
          </ac:cxnSpMkLst>
        </pc:cxnChg>
        <pc:cxnChg chg="add del mod">
          <ac:chgData name="Alessandro Sironi" userId="25d0c03d1cf60993" providerId="LiveId" clId="{185900AE-8298-9441-B5C1-94CA14920A4C}" dt="2022-05-19T09:40:20.106" v="3695"/>
          <ac:cxnSpMkLst>
            <pc:docMk/>
            <pc:sldMk cId="3275491904" sldId="267"/>
            <ac:cxnSpMk id="39" creationId="{B1B05856-FF4B-E2CB-E048-ABDE643119BB}"/>
          </ac:cxnSpMkLst>
        </pc:cxnChg>
        <pc:cxnChg chg="add del mod">
          <ac:chgData name="Alessandro Sironi" userId="25d0c03d1cf60993" providerId="LiveId" clId="{185900AE-8298-9441-B5C1-94CA14920A4C}" dt="2022-05-19T09:40:20.106" v="3695"/>
          <ac:cxnSpMkLst>
            <pc:docMk/>
            <pc:sldMk cId="3275491904" sldId="267"/>
            <ac:cxnSpMk id="40" creationId="{BDED9894-79CF-F4AF-8BA9-B30B5E80281B}"/>
          </ac:cxnSpMkLst>
        </pc:cxnChg>
        <pc:cxnChg chg="add del mod">
          <ac:chgData name="Alessandro Sironi" userId="25d0c03d1cf60993" providerId="LiveId" clId="{185900AE-8298-9441-B5C1-94CA14920A4C}" dt="2022-05-19T09:40:20.106" v="3695"/>
          <ac:cxnSpMkLst>
            <pc:docMk/>
            <pc:sldMk cId="3275491904" sldId="267"/>
            <ac:cxnSpMk id="44" creationId="{4E961C4F-C452-7B18-4653-83B7D147E6D9}"/>
          </ac:cxnSpMkLst>
        </pc:cxnChg>
        <pc:cxnChg chg="add del mod">
          <ac:chgData name="Alessandro Sironi" userId="25d0c03d1cf60993" providerId="LiveId" clId="{185900AE-8298-9441-B5C1-94CA14920A4C}" dt="2022-05-19T09:40:20.106" v="3695"/>
          <ac:cxnSpMkLst>
            <pc:docMk/>
            <pc:sldMk cId="3275491904" sldId="267"/>
            <ac:cxnSpMk id="45" creationId="{CEB1CD45-01B0-1F23-6417-BD53795C304A}"/>
          </ac:cxnSpMkLst>
        </pc:cxnChg>
        <pc:cxnChg chg="add del mod">
          <ac:chgData name="Alessandro Sironi" userId="25d0c03d1cf60993" providerId="LiveId" clId="{185900AE-8298-9441-B5C1-94CA14920A4C}" dt="2022-05-19T09:40:20.106" v="3695"/>
          <ac:cxnSpMkLst>
            <pc:docMk/>
            <pc:sldMk cId="3275491904" sldId="267"/>
            <ac:cxnSpMk id="48" creationId="{966D5772-8E38-290A-FBC1-27536A6CBBBF}"/>
          </ac:cxnSpMkLst>
        </pc:cxnChg>
        <pc:cxnChg chg="add del mod">
          <ac:chgData name="Alessandro Sironi" userId="25d0c03d1cf60993" providerId="LiveId" clId="{185900AE-8298-9441-B5C1-94CA14920A4C}" dt="2022-05-19T09:40:20.106" v="3695"/>
          <ac:cxnSpMkLst>
            <pc:docMk/>
            <pc:sldMk cId="3275491904" sldId="267"/>
            <ac:cxnSpMk id="51" creationId="{50A863DF-7D12-2D3F-A7DC-53F0FF851A55}"/>
          </ac:cxnSpMkLst>
        </pc:cxnChg>
        <pc:cxnChg chg="add del mod">
          <ac:chgData name="Alessandro Sironi" userId="25d0c03d1cf60993" providerId="LiveId" clId="{185900AE-8298-9441-B5C1-94CA14920A4C}" dt="2022-05-19T09:40:20.106" v="3695"/>
          <ac:cxnSpMkLst>
            <pc:docMk/>
            <pc:sldMk cId="3275491904" sldId="267"/>
            <ac:cxnSpMk id="53" creationId="{3C12E0FD-ADEE-98EA-9009-1C65F9DEA672}"/>
          </ac:cxnSpMkLst>
        </pc:cxnChg>
        <pc:cxnChg chg="add del mod">
          <ac:chgData name="Alessandro Sironi" userId="25d0c03d1cf60993" providerId="LiveId" clId="{185900AE-8298-9441-B5C1-94CA14920A4C}" dt="2022-05-19T09:40:20.106" v="3695"/>
          <ac:cxnSpMkLst>
            <pc:docMk/>
            <pc:sldMk cId="3275491904" sldId="267"/>
            <ac:cxnSpMk id="56" creationId="{17C18A8D-6773-89EB-CA48-4309D5B9E346}"/>
          </ac:cxnSpMkLst>
        </pc:cxnChg>
        <pc:cxnChg chg="add del mod">
          <ac:chgData name="Alessandro Sironi" userId="25d0c03d1cf60993" providerId="LiveId" clId="{185900AE-8298-9441-B5C1-94CA14920A4C}" dt="2022-05-19T09:40:20.106" v="3695"/>
          <ac:cxnSpMkLst>
            <pc:docMk/>
            <pc:sldMk cId="3275491904" sldId="267"/>
            <ac:cxnSpMk id="58" creationId="{5E5C826E-0899-E890-1478-25A31911691C}"/>
          </ac:cxnSpMkLst>
        </pc:cxnChg>
        <pc:cxnChg chg="add del mod">
          <ac:chgData name="Alessandro Sironi" userId="25d0c03d1cf60993" providerId="LiveId" clId="{185900AE-8298-9441-B5C1-94CA14920A4C}" dt="2022-05-19T09:40:20.106" v="3695"/>
          <ac:cxnSpMkLst>
            <pc:docMk/>
            <pc:sldMk cId="3275491904" sldId="267"/>
            <ac:cxnSpMk id="60" creationId="{B44DFA79-E67C-866E-DF97-38FBA0392324}"/>
          </ac:cxnSpMkLst>
        </pc:cxnChg>
        <pc:cxnChg chg="add del mod">
          <ac:chgData name="Alessandro Sironi" userId="25d0c03d1cf60993" providerId="LiveId" clId="{185900AE-8298-9441-B5C1-94CA14920A4C}" dt="2022-05-19T09:40:20.106" v="3695"/>
          <ac:cxnSpMkLst>
            <pc:docMk/>
            <pc:sldMk cId="3275491904" sldId="267"/>
            <ac:cxnSpMk id="64" creationId="{DB8C744A-9528-CA14-FC8D-0A59CE6587EE}"/>
          </ac:cxnSpMkLst>
        </pc:cxnChg>
        <pc:cxnChg chg="add del mod">
          <ac:chgData name="Alessandro Sironi" userId="25d0c03d1cf60993" providerId="LiveId" clId="{185900AE-8298-9441-B5C1-94CA14920A4C}" dt="2022-05-19T09:40:20.106" v="3695"/>
          <ac:cxnSpMkLst>
            <pc:docMk/>
            <pc:sldMk cId="3275491904" sldId="267"/>
            <ac:cxnSpMk id="65" creationId="{CC529C1C-CB61-A243-79C4-13639BC930DD}"/>
          </ac:cxnSpMkLst>
        </pc:cxnChg>
        <pc:cxnChg chg="add del mod">
          <ac:chgData name="Alessandro Sironi" userId="25d0c03d1cf60993" providerId="LiveId" clId="{185900AE-8298-9441-B5C1-94CA14920A4C}" dt="2022-05-19T09:40:20.106" v="3695"/>
          <ac:cxnSpMkLst>
            <pc:docMk/>
            <pc:sldMk cId="3275491904" sldId="267"/>
            <ac:cxnSpMk id="68" creationId="{4ECB4F70-71D0-7FBA-62CB-082BA53AAE56}"/>
          </ac:cxnSpMkLst>
        </pc:cxnChg>
      </pc:sldChg>
      <pc:sldChg chg="addSp delSp modSp add mod">
        <pc:chgData name="Alessandro Sironi" userId="25d0c03d1cf60993" providerId="LiveId" clId="{185900AE-8298-9441-B5C1-94CA14920A4C}" dt="2022-05-19T13:44:29.843" v="4012" actId="20577"/>
        <pc:sldMkLst>
          <pc:docMk/>
          <pc:sldMk cId="1078818310" sldId="268"/>
        </pc:sldMkLst>
        <pc:spChg chg="mod">
          <ac:chgData name="Alessandro Sironi" userId="25d0c03d1cf60993" providerId="LiveId" clId="{185900AE-8298-9441-B5C1-94CA14920A4C}" dt="2022-05-19T09:40:27.653" v="3708" actId="20577"/>
          <ac:spMkLst>
            <pc:docMk/>
            <pc:sldMk cId="1078818310" sldId="268"/>
            <ac:spMk id="2" creationId="{968573FC-2D4C-78D1-C9BC-E6A5DEF6891C}"/>
          </ac:spMkLst>
        </pc:spChg>
        <pc:spChg chg="del">
          <ac:chgData name="Alessandro Sironi" userId="25d0c03d1cf60993" providerId="LiveId" clId="{185900AE-8298-9441-B5C1-94CA14920A4C}" dt="2022-05-19T09:40:31.369" v="3709" actId="478"/>
          <ac:spMkLst>
            <pc:docMk/>
            <pc:sldMk cId="1078818310" sldId="268"/>
            <ac:spMk id="3" creationId="{ADA0FA18-96E9-0C51-247F-E0AFB5223768}"/>
          </ac:spMkLst>
        </pc:spChg>
        <pc:spChg chg="add del mod">
          <ac:chgData name="Alessandro Sironi" userId="25d0c03d1cf60993" providerId="LiveId" clId="{185900AE-8298-9441-B5C1-94CA14920A4C}" dt="2022-05-19T09:40:35.384" v="3711" actId="478"/>
          <ac:spMkLst>
            <pc:docMk/>
            <pc:sldMk cId="1078818310" sldId="268"/>
            <ac:spMk id="6" creationId="{61904374-ED0F-1C0E-510A-3A258EC2785C}"/>
          </ac:spMkLst>
        </pc:spChg>
        <pc:spChg chg="add del mod">
          <ac:chgData name="Alessandro Sironi" userId="25d0c03d1cf60993" providerId="LiveId" clId="{185900AE-8298-9441-B5C1-94CA14920A4C}" dt="2022-05-19T09:40:44.518" v="3713" actId="478"/>
          <ac:spMkLst>
            <pc:docMk/>
            <pc:sldMk cId="1078818310" sldId="268"/>
            <ac:spMk id="7" creationId="{A728CE98-749C-80DB-9833-7AE826D361CC}"/>
          </ac:spMkLst>
        </pc:spChg>
        <pc:spChg chg="add del mod">
          <ac:chgData name="Alessandro Sironi" userId="25d0c03d1cf60993" providerId="LiveId" clId="{185900AE-8298-9441-B5C1-94CA14920A4C}" dt="2022-05-19T09:40:44.518" v="3713" actId="478"/>
          <ac:spMkLst>
            <pc:docMk/>
            <pc:sldMk cId="1078818310" sldId="268"/>
            <ac:spMk id="10" creationId="{AED727CB-B64B-30A7-A04F-2298149A0A82}"/>
          </ac:spMkLst>
        </pc:spChg>
        <pc:spChg chg="add del mod">
          <ac:chgData name="Alessandro Sironi" userId="25d0c03d1cf60993" providerId="LiveId" clId="{185900AE-8298-9441-B5C1-94CA14920A4C}" dt="2022-05-19T09:40:44.518" v="3713" actId="478"/>
          <ac:spMkLst>
            <pc:docMk/>
            <pc:sldMk cId="1078818310" sldId="268"/>
            <ac:spMk id="11" creationId="{A1E8CB1A-C111-458E-F20F-C4614480DCCE}"/>
          </ac:spMkLst>
        </pc:spChg>
        <pc:spChg chg="add del mod">
          <ac:chgData name="Alessandro Sironi" userId="25d0c03d1cf60993" providerId="LiveId" clId="{185900AE-8298-9441-B5C1-94CA14920A4C}" dt="2022-05-19T09:40:44.518" v="3713" actId="478"/>
          <ac:spMkLst>
            <pc:docMk/>
            <pc:sldMk cId="1078818310" sldId="268"/>
            <ac:spMk id="12" creationId="{8153A7E0-2ABE-0BB2-733A-5F4844227422}"/>
          </ac:spMkLst>
        </pc:spChg>
        <pc:spChg chg="add del mod">
          <ac:chgData name="Alessandro Sironi" userId="25d0c03d1cf60993" providerId="LiveId" clId="{185900AE-8298-9441-B5C1-94CA14920A4C}" dt="2022-05-19T09:40:44.518" v="3713" actId="478"/>
          <ac:spMkLst>
            <pc:docMk/>
            <pc:sldMk cId="1078818310" sldId="268"/>
            <ac:spMk id="15" creationId="{4CF3C7AC-A95E-2D35-26F2-E72087743D60}"/>
          </ac:spMkLst>
        </pc:spChg>
        <pc:spChg chg="add del mod">
          <ac:chgData name="Alessandro Sironi" userId="25d0c03d1cf60993" providerId="LiveId" clId="{185900AE-8298-9441-B5C1-94CA14920A4C}" dt="2022-05-19T09:40:44.518" v="3713" actId="478"/>
          <ac:spMkLst>
            <pc:docMk/>
            <pc:sldMk cId="1078818310" sldId="268"/>
            <ac:spMk id="16" creationId="{BBACC89E-ABD3-19F4-8F7B-7B46EDF20109}"/>
          </ac:spMkLst>
        </pc:spChg>
        <pc:spChg chg="add del mod">
          <ac:chgData name="Alessandro Sironi" userId="25d0c03d1cf60993" providerId="LiveId" clId="{185900AE-8298-9441-B5C1-94CA14920A4C}" dt="2022-05-19T09:40:44.518" v="3713" actId="478"/>
          <ac:spMkLst>
            <pc:docMk/>
            <pc:sldMk cId="1078818310" sldId="268"/>
            <ac:spMk id="18" creationId="{359DA9E7-8DCE-761A-72D4-69611CE82E52}"/>
          </ac:spMkLst>
        </pc:spChg>
        <pc:spChg chg="add del mod">
          <ac:chgData name="Alessandro Sironi" userId="25d0c03d1cf60993" providerId="LiveId" clId="{185900AE-8298-9441-B5C1-94CA14920A4C}" dt="2022-05-19T09:40:44.518" v="3713" actId="478"/>
          <ac:spMkLst>
            <pc:docMk/>
            <pc:sldMk cId="1078818310" sldId="268"/>
            <ac:spMk id="19" creationId="{11CE9A74-A0C7-CD7C-0573-4F51C8BA7B64}"/>
          </ac:spMkLst>
        </pc:spChg>
        <pc:spChg chg="add del mod">
          <ac:chgData name="Alessandro Sironi" userId="25d0c03d1cf60993" providerId="LiveId" clId="{185900AE-8298-9441-B5C1-94CA14920A4C}" dt="2022-05-19T09:40:44.518" v="3713" actId="478"/>
          <ac:spMkLst>
            <pc:docMk/>
            <pc:sldMk cId="1078818310" sldId="268"/>
            <ac:spMk id="21" creationId="{9EC46B91-E95F-9810-6F34-1FAA9B0171E8}"/>
          </ac:spMkLst>
        </pc:spChg>
        <pc:spChg chg="add del mod">
          <ac:chgData name="Alessandro Sironi" userId="25d0c03d1cf60993" providerId="LiveId" clId="{185900AE-8298-9441-B5C1-94CA14920A4C}" dt="2022-05-19T09:40:44.518" v="3713" actId="478"/>
          <ac:spMkLst>
            <pc:docMk/>
            <pc:sldMk cId="1078818310" sldId="268"/>
            <ac:spMk id="23" creationId="{6D0CCABC-1A90-05E5-9259-0E7781BB04DB}"/>
          </ac:spMkLst>
        </pc:spChg>
        <pc:spChg chg="add del mod">
          <ac:chgData name="Alessandro Sironi" userId="25d0c03d1cf60993" providerId="LiveId" clId="{185900AE-8298-9441-B5C1-94CA14920A4C}" dt="2022-05-19T09:40:44.518" v="3713" actId="478"/>
          <ac:spMkLst>
            <pc:docMk/>
            <pc:sldMk cId="1078818310" sldId="268"/>
            <ac:spMk id="24" creationId="{77E86EC4-E1DE-4858-0220-0041D9D9D317}"/>
          </ac:spMkLst>
        </pc:spChg>
        <pc:spChg chg="add del mod">
          <ac:chgData name="Alessandro Sironi" userId="25d0c03d1cf60993" providerId="LiveId" clId="{185900AE-8298-9441-B5C1-94CA14920A4C}" dt="2022-05-19T09:40:44.518" v="3713" actId="478"/>
          <ac:spMkLst>
            <pc:docMk/>
            <pc:sldMk cId="1078818310" sldId="268"/>
            <ac:spMk id="26" creationId="{3161EF9E-2E62-231E-3666-63483BEC29FF}"/>
          </ac:spMkLst>
        </pc:spChg>
        <pc:spChg chg="add del mod">
          <ac:chgData name="Alessandro Sironi" userId="25d0c03d1cf60993" providerId="LiveId" clId="{185900AE-8298-9441-B5C1-94CA14920A4C}" dt="2022-05-19T09:40:44.518" v="3713" actId="478"/>
          <ac:spMkLst>
            <pc:docMk/>
            <pc:sldMk cId="1078818310" sldId="268"/>
            <ac:spMk id="28" creationId="{3CE6FAF6-23C5-A015-9A16-BD8E96A34DC8}"/>
          </ac:spMkLst>
        </pc:spChg>
        <pc:spChg chg="add del mod">
          <ac:chgData name="Alessandro Sironi" userId="25d0c03d1cf60993" providerId="LiveId" clId="{185900AE-8298-9441-B5C1-94CA14920A4C}" dt="2022-05-19T09:40:44.518" v="3713" actId="478"/>
          <ac:spMkLst>
            <pc:docMk/>
            <pc:sldMk cId="1078818310" sldId="268"/>
            <ac:spMk id="30" creationId="{08BC4487-80ED-E441-8B9F-C6890123696E}"/>
          </ac:spMkLst>
        </pc:spChg>
        <pc:spChg chg="add del mod">
          <ac:chgData name="Alessandro Sironi" userId="25d0c03d1cf60993" providerId="LiveId" clId="{185900AE-8298-9441-B5C1-94CA14920A4C}" dt="2022-05-19T09:40:44.518" v="3713" actId="478"/>
          <ac:spMkLst>
            <pc:docMk/>
            <pc:sldMk cId="1078818310" sldId="268"/>
            <ac:spMk id="31" creationId="{6DB98304-C3AD-845D-9241-0A4CCFC899A9}"/>
          </ac:spMkLst>
        </pc:spChg>
        <pc:spChg chg="add del mod">
          <ac:chgData name="Alessandro Sironi" userId="25d0c03d1cf60993" providerId="LiveId" clId="{185900AE-8298-9441-B5C1-94CA14920A4C}" dt="2022-05-19T09:40:44.518" v="3713" actId="478"/>
          <ac:spMkLst>
            <pc:docMk/>
            <pc:sldMk cId="1078818310" sldId="268"/>
            <ac:spMk id="32" creationId="{A6624570-F238-7046-9B25-9CB4129CFE1E}"/>
          </ac:spMkLst>
        </pc:spChg>
        <pc:spChg chg="add del mod">
          <ac:chgData name="Alessandro Sironi" userId="25d0c03d1cf60993" providerId="LiveId" clId="{185900AE-8298-9441-B5C1-94CA14920A4C}" dt="2022-05-19T09:40:44.518" v="3713" actId="478"/>
          <ac:spMkLst>
            <pc:docMk/>
            <pc:sldMk cId="1078818310" sldId="268"/>
            <ac:spMk id="35" creationId="{2EA6CAA5-C565-9A31-151F-729A45F0D685}"/>
          </ac:spMkLst>
        </pc:spChg>
        <pc:spChg chg="add del mod">
          <ac:chgData name="Alessandro Sironi" userId="25d0c03d1cf60993" providerId="LiveId" clId="{185900AE-8298-9441-B5C1-94CA14920A4C}" dt="2022-05-19T09:40:44.518" v="3713" actId="478"/>
          <ac:spMkLst>
            <pc:docMk/>
            <pc:sldMk cId="1078818310" sldId="268"/>
            <ac:spMk id="36" creationId="{39C861BE-25A2-C691-03BF-AC93B3B36C1D}"/>
          </ac:spMkLst>
        </pc:spChg>
        <pc:spChg chg="add del mod">
          <ac:chgData name="Alessandro Sironi" userId="25d0c03d1cf60993" providerId="LiveId" clId="{185900AE-8298-9441-B5C1-94CA14920A4C}" dt="2022-05-19T09:40:44.518" v="3713" actId="478"/>
          <ac:spMkLst>
            <pc:docMk/>
            <pc:sldMk cId="1078818310" sldId="268"/>
            <ac:spMk id="38" creationId="{CBC87DC0-B815-94A2-E25A-96D7B43A6773}"/>
          </ac:spMkLst>
        </pc:spChg>
        <pc:spChg chg="add mod">
          <ac:chgData name="Alessandro Sironi" userId="25d0c03d1cf60993" providerId="LiveId" clId="{185900AE-8298-9441-B5C1-94CA14920A4C}" dt="2022-05-19T13:44:29.843" v="4012" actId="20577"/>
          <ac:spMkLst>
            <pc:docMk/>
            <pc:sldMk cId="1078818310" sldId="268"/>
            <ac:spMk id="41" creationId="{D4AA7E65-5A13-4788-E392-90217A0CD65B}"/>
          </ac:spMkLst>
        </pc:spChg>
        <pc:picChg chg="add del mod">
          <ac:chgData name="Alessandro Sironi" userId="25d0c03d1cf60993" providerId="LiveId" clId="{185900AE-8298-9441-B5C1-94CA14920A4C}" dt="2022-05-19T09:55:09.174" v="3725" actId="478"/>
          <ac:picMkLst>
            <pc:docMk/>
            <pc:sldMk cId="1078818310" sldId="268"/>
            <ac:picMk id="39" creationId="{F6844E68-F9AE-E523-FCDF-FC7C3AED099F}"/>
          </ac:picMkLst>
        </pc:picChg>
        <pc:picChg chg="add mod">
          <ac:chgData name="Alessandro Sironi" userId="25d0c03d1cf60993" providerId="LiveId" clId="{185900AE-8298-9441-B5C1-94CA14920A4C}" dt="2022-05-19T10:01:40.580" v="3728" actId="1076"/>
          <ac:picMkLst>
            <pc:docMk/>
            <pc:sldMk cId="1078818310" sldId="268"/>
            <ac:picMk id="40" creationId="{36C5C1FC-27AB-6563-3E8C-6D6777E7612F}"/>
          </ac:picMkLst>
        </pc:picChg>
        <pc:cxnChg chg="add del mod">
          <ac:chgData name="Alessandro Sironi" userId="25d0c03d1cf60993" providerId="LiveId" clId="{185900AE-8298-9441-B5C1-94CA14920A4C}" dt="2022-05-19T09:40:44.518" v="3713" actId="478"/>
          <ac:cxnSpMkLst>
            <pc:docMk/>
            <pc:sldMk cId="1078818310" sldId="268"/>
            <ac:cxnSpMk id="8" creationId="{909CFB90-8220-C7D2-09F8-1199FD8358F7}"/>
          </ac:cxnSpMkLst>
        </pc:cxnChg>
        <pc:cxnChg chg="add del mod">
          <ac:chgData name="Alessandro Sironi" userId="25d0c03d1cf60993" providerId="LiveId" clId="{185900AE-8298-9441-B5C1-94CA14920A4C}" dt="2022-05-19T09:40:44.518" v="3713" actId="478"/>
          <ac:cxnSpMkLst>
            <pc:docMk/>
            <pc:sldMk cId="1078818310" sldId="268"/>
            <ac:cxnSpMk id="9" creationId="{34BD9C8B-58D8-9BAF-C32A-3AD3C7FB9C0A}"/>
          </ac:cxnSpMkLst>
        </pc:cxnChg>
        <pc:cxnChg chg="add del mod">
          <ac:chgData name="Alessandro Sironi" userId="25d0c03d1cf60993" providerId="LiveId" clId="{185900AE-8298-9441-B5C1-94CA14920A4C}" dt="2022-05-19T09:40:44.518" v="3713" actId="478"/>
          <ac:cxnSpMkLst>
            <pc:docMk/>
            <pc:sldMk cId="1078818310" sldId="268"/>
            <ac:cxnSpMk id="13" creationId="{ADB5AD7F-8E8B-4E33-F4E5-FF07B9955424}"/>
          </ac:cxnSpMkLst>
        </pc:cxnChg>
        <pc:cxnChg chg="add del mod">
          <ac:chgData name="Alessandro Sironi" userId="25d0c03d1cf60993" providerId="LiveId" clId="{185900AE-8298-9441-B5C1-94CA14920A4C}" dt="2022-05-19T09:40:44.518" v="3713" actId="478"/>
          <ac:cxnSpMkLst>
            <pc:docMk/>
            <pc:sldMk cId="1078818310" sldId="268"/>
            <ac:cxnSpMk id="14" creationId="{EECBC90F-8B36-E033-13FB-030E18DB26F7}"/>
          </ac:cxnSpMkLst>
        </pc:cxnChg>
        <pc:cxnChg chg="add del mod">
          <ac:chgData name="Alessandro Sironi" userId="25d0c03d1cf60993" providerId="LiveId" clId="{185900AE-8298-9441-B5C1-94CA14920A4C}" dt="2022-05-19T09:40:44.518" v="3713" actId="478"/>
          <ac:cxnSpMkLst>
            <pc:docMk/>
            <pc:sldMk cId="1078818310" sldId="268"/>
            <ac:cxnSpMk id="17" creationId="{8DD963C0-F31D-D67A-D8FD-8D5A347563D7}"/>
          </ac:cxnSpMkLst>
        </pc:cxnChg>
        <pc:cxnChg chg="add del mod">
          <ac:chgData name="Alessandro Sironi" userId="25d0c03d1cf60993" providerId="LiveId" clId="{185900AE-8298-9441-B5C1-94CA14920A4C}" dt="2022-05-19T09:40:44.518" v="3713" actId="478"/>
          <ac:cxnSpMkLst>
            <pc:docMk/>
            <pc:sldMk cId="1078818310" sldId="268"/>
            <ac:cxnSpMk id="20" creationId="{0FDE403A-CE16-E010-423F-893C2165A9EF}"/>
          </ac:cxnSpMkLst>
        </pc:cxnChg>
        <pc:cxnChg chg="add del mod">
          <ac:chgData name="Alessandro Sironi" userId="25d0c03d1cf60993" providerId="LiveId" clId="{185900AE-8298-9441-B5C1-94CA14920A4C}" dt="2022-05-19T09:40:44.518" v="3713" actId="478"/>
          <ac:cxnSpMkLst>
            <pc:docMk/>
            <pc:sldMk cId="1078818310" sldId="268"/>
            <ac:cxnSpMk id="22" creationId="{ED1F0E5C-D8F1-7487-FB6F-3B3063B4CA35}"/>
          </ac:cxnSpMkLst>
        </pc:cxnChg>
        <pc:cxnChg chg="add del mod">
          <ac:chgData name="Alessandro Sironi" userId="25d0c03d1cf60993" providerId="LiveId" clId="{185900AE-8298-9441-B5C1-94CA14920A4C}" dt="2022-05-19T09:40:44.518" v="3713" actId="478"/>
          <ac:cxnSpMkLst>
            <pc:docMk/>
            <pc:sldMk cId="1078818310" sldId="268"/>
            <ac:cxnSpMk id="25" creationId="{40C6E4B4-5622-F78B-85FD-6C81E5E5AACC}"/>
          </ac:cxnSpMkLst>
        </pc:cxnChg>
        <pc:cxnChg chg="add del mod">
          <ac:chgData name="Alessandro Sironi" userId="25d0c03d1cf60993" providerId="LiveId" clId="{185900AE-8298-9441-B5C1-94CA14920A4C}" dt="2022-05-19T09:40:44.518" v="3713" actId="478"/>
          <ac:cxnSpMkLst>
            <pc:docMk/>
            <pc:sldMk cId="1078818310" sldId="268"/>
            <ac:cxnSpMk id="27" creationId="{31334913-E1B0-3359-2441-606B5E7FED34}"/>
          </ac:cxnSpMkLst>
        </pc:cxnChg>
        <pc:cxnChg chg="add del mod">
          <ac:chgData name="Alessandro Sironi" userId="25d0c03d1cf60993" providerId="LiveId" clId="{185900AE-8298-9441-B5C1-94CA14920A4C}" dt="2022-05-19T09:40:44.518" v="3713" actId="478"/>
          <ac:cxnSpMkLst>
            <pc:docMk/>
            <pc:sldMk cId="1078818310" sldId="268"/>
            <ac:cxnSpMk id="29" creationId="{D67010CE-00AA-90F7-C1F3-33787FD7532D}"/>
          </ac:cxnSpMkLst>
        </pc:cxnChg>
        <pc:cxnChg chg="add del mod">
          <ac:chgData name="Alessandro Sironi" userId="25d0c03d1cf60993" providerId="LiveId" clId="{185900AE-8298-9441-B5C1-94CA14920A4C}" dt="2022-05-19T09:40:44.518" v="3713" actId="478"/>
          <ac:cxnSpMkLst>
            <pc:docMk/>
            <pc:sldMk cId="1078818310" sldId="268"/>
            <ac:cxnSpMk id="33" creationId="{E974FF0A-E7B2-857F-2CD5-A5D0307E6ABF}"/>
          </ac:cxnSpMkLst>
        </pc:cxnChg>
        <pc:cxnChg chg="add del mod">
          <ac:chgData name="Alessandro Sironi" userId="25d0c03d1cf60993" providerId="LiveId" clId="{185900AE-8298-9441-B5C1-94CA14920A4C}" dt="2022-05-19T09:40:44.518" v="3713" actId="478"/>
          <ac:cxnSpMkLst>
            <pc:docMk/>
            <pc:sldMk cId="1078818310" sldId="268"/>
            <ac:cxnSpMk id="34" creationId="{302759DF-07D8-8778-7C72-29A1A2DF775E}"/>
          </ac:cxnSpMkLst>
        </pc:cxnChg>
        <pc:cxnChg chg="add del mod">
          <ac:chgData name="Alessandro Sironi" userId="25d0c03d1cf60993" providerId="LiveId" clId="{185900AE-8298-9441-B5C1-94CA14920A4C}" dt="2022-05-19T09:40:44.518" v="3713" actId="478"/>
          <ac:cxnSpMkLst>
            <pc:docMk/>
            <pc:sldMk cId="1078818310" sldId="268"/>
            <ac:cxnSpMk id="37" creationId="{F06A4D83-A3BB-F7CE-691D-729684CD2669}"/>
          </ac:cxnSpMkLst>
        </pc:cxnChg>
      </pc:sldChg>
      <pc:sldChg chg="new del">
        <pc:chgData name="Alessandro Sironi" userId="25d0c03d1cf60993" providerId="LiveId" clId="{185900AE-8298-9441-B5C1-94CA14920A4C}" dt="2022-05-19T09:40:15.610" v="3693" actId="2696"/>
        <pc:sldMkLst>
          <pc:docMk/>
          <pc:sldMk cId="1207818707" sldId="268"/>
        </pc:sldMkLst>
      </pc:sldChg>
      <pc:sldChg chg="addSp delSp modSp add del mod">
        <pc:chgData name="Alessandro Sironi" userId="25d0c03d1cf60993" providerId="LiveId" clId="{185900AE-8298-9441-B5C1-94CA14920A4C}" dt="2022-05-19T09:40:02.912" v="3689" actId="2696"/>
        <pc:sldMkLst>
          <pc:docMk/>
          <pc:sldMk cId="1954915886" sldId="268"/>
        </pc:sldMkLst>
        <pc:spChg chg="mod">
          <ac:chgData name="Alessandro Sironi" userId="25d0c03d1cf60993" providerId="LiveId" clId="{185900AE-8298-9441-B5C1-94CA14920A4C}" dt="2022-05-19T09:33:43.327" v="3637" actId="20577"/>
          <ac:spMkLst>
            <pc:docMk/>
            <pc:sldMk cId="1954915886" sldId="268"/>
            <ac:spMk id="2" creationId="{968573FC-2D4C-78D1-C9BC-E6A5DEF6891C}"/>
          </ac:spMkLst>
        </pc:spChg>
        <pc:spChg chg="del">
          <ac:chgData name="Alessandro Sironi" userId="25d0c03d1cf60993" providerId="LiveId" clId="{185900AE-8298-9441-B5C1-94CA14920A4C}" dt="2022-05-19T09:33:46.008" v="3638" actId="478"/>
          <ac:spMkLst>
            <pc:docMk/>
            <pc:sldMk cId="1954915886" sldId="268"/>
            <ac:spMk id="3" creationId="{ADA0FA18-96E9-0C51-247F-E0AFB5223768}"/>
          </ac:spMkLst>
        </pc:spChg>
        <pc:spChg chg="add del mod">
          <ac:chgData name="Alessandro Sironi" userId="25d0c03d1cf60993" providerId="LiveId" clId="{185900AE-8298-9441-B5C1-94CA14920A4C}" dt="2022-05-19T09:38:02.348" v="3643" actId="478"/>
          <ac:spMkLst>
            <pc:docMk/>
            <pc:sldMk cId="1954915886" sldId="268"/>
            <ac:spMk id="6" creationId="{13341317-4662-7600-ADA2-A612230F4BEB}"/>
          </ac:spMkLst>
        </pc:spChg>
        <pc:spChg chg="add del mod">
          <ac:chgData name="Alessandro Sironi" userId="25d0c03d1cf60993" providerId="LiveId" clId="{185900AE-8298-9441-B5C1-94CA14920A4C}" dt="2022-05-19T09:39:45.478" v="3686" actId="478"/>
          <ac:spMkLst>
            <pc:docMk/>
            <pc:sldMk cId="1954915886" sldId="268"/>
            <ac:spMk id="7" creationId="{6ED7C6DC-3E2B-DC5E-2B9D-371B07FE5A5B}"/>
          </ac:spMkLst>
        </pc:spChg>
        <pc:spChg chg="add del mod">
          <ac:chgData name="Alessandro Sironi" userId="25d0c03d1cf60993" providerId="LiveId" clId="{185900AE-8298-9441-B5C1-94CA14920A4C}" dt="2022-05-19T09:39:45.478" v="3686" actId="478"/>
          <ac:spMkLst>
            <pc:docMk/>
            <pc:sldMk cId="1954915886" sldId="268"/>
            <ac:spMk id="10" creationId="{49A6EAF0-3189-4296-AB8C-BCD733EECA81}"/>
          </ac:spMkLst>
        </pc:spChg>
        <pc:spChg chg="add del mod">
          <ac:chgData name="Alessandro Sironi" userId="25d0c03d1cf60993" providerId="LiveId" clId="{185900AE-8298-9441-B5C1-94CA14920A4C}" dt="2022-05-19T09:39:45.478" v="3686" actId="478"/>
          <ac:spMkLst>
            <pc:docMk/>
            <pc:sldMk cId="1954915886" sldId="268"/>
            <ac:spMk id="11" creationId="{8FE9F3EE-3AEE-F384-9886-91FB5F28DE52}"/>
          </ac:spMkLst>
        </pc:spChg>
        <pc:spChg chg="add del mod">
          <ac:chgData name="Alessandro Sironi" userId="25d0c03d1cf60993" providerId="LiveId" clId="{185900AE-8298-9441-B5C1-94CA14920A4C}" dt="2022-05-19T09:39:45.478" v="3686" actId="478"/>
          <ac:spMkLst>
            <pc:docMk/>
            <pc:sldMk cId="1954915886" sldId="268"/>
            <ac:spMk id="12" creationId="{560560C0-E696-B9D4-3710-4D28899959ED}"/>
          </ac:spMkLst>
        </pc:spChg>
        <pc:spChg chg="add del mod">
          <ac:chgData name="Alessandro Sironi" userId="25d0c03d1cf60993" providerId="LiveId" clId="{185900AE-8298-9441-B5C1-94CA14920A4C}" dt="2022-05-19T09:39:45.478" v="3686" actId="478"/>
          <ac:spMkLst>
            <pc:docMk/>
            <pc:sldMk cId="1954915886" sldId="268"/>
            <ac:spMk id="15" creationId="{D4F53B93-4597-CF0F-5628-DA78E583C7D1}"/>
          </ac:spMkLst>
        </pc:spChg>
        <pc:spChg chg="add del mod">
          <ac:chgData name="Alessandro Sironi" userId="25d0c03d1cf60993" providerId="LiveId" clId="{185900AE-8298-9441-B5C1-94CA14920A4C}" dt="2022-05-19T09:39:45.478" v="3686" actId="478"/>
          <ac:spMkLst>
            <pc:docMk/>
            <pc:sldMk cId="1954915886" sldId="268"/>
            <ac:spMk id="16" creationId="{116E3438-A00B-3B1A-0259-AA8427D7419A}"/>
          </ac:spMkLst>
        </pc:spChg>
        <pc:spChg chg="add del mod">
          <ac:chgData name="Alessandro Sironi" userId="25d0c03d1cf60993" providerId="LiveId" clId="{185900AE-8298-9441-B5C1-94CA14920A4C}" dt="2022-05-19T09:39:45.478" v="3686" actId="478"/>
          <ac:spMkLst>
            <pc:docMk/>
            <pc:sldMk cId="1954915886" sldId="268"/>
            <ac:spMk id="18" creationId="{D09C9599-C35D-F677-302D-DFFE58B6F54F}"/>
          </ac:spMkLst>
        </pc:spChg>
        <pc:spChg chg="add del mod">
          <ac:chgData name="Alessandro Sironi" userId="25d0c03d1cf60993" providerId="LiveId" clId="{185900AE-8298-9441-B5C1-94CA14920A4C}" dt="2022-05-19T09:39:45.478" v="3686" actId="478"/>
          <ac:spMkLst>
            <pc:docMk/>
            <pc:sldMk cId="1954915886" sldId="268"/>
            <ac:spMk id="19" creationId="{05E099E2-A6DD-B9C7-3BEE-CD66FD28EA70}"/>
          </ac:spMkLst>
        </pc:spChg>
        <pc:spChg chg="add del mod">
          <ac:chgData name="Alessandro Sironi" userId="25d0c03d1cf60993" providerId="LiveId" clId="{185900AE-8298-9441-B5C1-94CA14920A4C}" dt="2022-05-19T09:39:45.478" v="3686" actId="478"/>
          <ac:spMkLst>
            <pc:docMk/>
            <pc:sldMk cId="1954915886" sldId="268"/>
            <ac:spMk id="21" creationId="{E765FB07-FC61-E2C6-FD1B-5C93F4F7E1B7}"/>
          </ac:spMkLst>
        </pc:spChg>
        <pc:spChg chg="add del mod">
          <ac:chgData name="Alessandro Sironi" userId="25d0c03d1cf60993" providerId="LiveId" clId="{185900AE-8298-9441-B5C1-94CA14920A4C}" dt="2022-05-19T09:39:45.478" v="3686" actId="478"/>
          <ac:spMkLst>
            <pc:docMk/>
            <pc:sldMk cId="1954915886" sldId="268"/>
            <ac:spMk id="23" creationId="{D893730D-A59F-B383-4BA8-09DC5E50B1D7}"/>
          </ac:spMkLst>
        </pc:spChg>
        <pc:spChg chg="add del mod">
          <ac:chgData name="Alessandro Sironi" userId="25d0c03d1cf60993" providerId="LiveId" clId="{185900AE-8298-9441-B5C1-94CA14920A4C}" dt="2022-05-19T09:39:45.478" v="3686" actId="478"/>
          <ac:spMkLst>
            <pc:docMk/>
            <pc:sldMk cId="1954915886" sldId="268"/>
            <ac:spMk id="24" creationId="{DC7B3290-C6C8-F2AB-6954-6C1263551830}"/>
          </ac:spMkLst>
        </pc:spChg>
        <pc:spChg chg="add del mod">
          <ac:chgData name="Alessandro Sironi" userId="25d0c03d1cf60993" providerId="LiveId" clId="{185900AE-8298-9441-B5C1-94CA14920A4C}" dt="2022-05-19T09:39:45.478" v="3686" actId="478"/>
          <ac:spMkLst>
            <pc:docMk/>
            <pc:sldMk cId="1954915886" sldId="268"/>
            <ac:spMk id="26" creationId="{41ECE8B8-AC8B-5B26-FB5E-0DDA51057122}"/>
          </ac:spMkLst>
        </pc:spChg>
        <pc:spChg chg="add del mod">
          <ac:chgData name="Alessandro Sironi" userId="25d0c03d1cf60993" providerId="LiveId" clId="{185900AE-8298-9441-B5C1-94CA14920A4C}" dt="2022-05-19T09:39:45.478" v="3686" actId="478"/>
          <ac:spMkLst>
            <pc:docMk/>
            <pc:sldMk cId="1954915886" sldId="268"/>
            <ac:spMk id="28" creationId="{6C4301A1-518E-287D-DC01-92AC34223990}"/>
          </ac:spMkLst>
        </pc:spChg>
        <pc:spChg chg="add mod">
          <ac:chgData name="Alessandro Sironi" userId="25d0c03d1cf60993" providerId="LiveId" clId="{185900AE-8298-9441-B5C1-94CA14920A4C}" dt="2022-05-19T09:39:42.922" v="3685" actId="1076"/>
          <ac:spMkLst>
            <pc:docMk/>
            <pc:sldMk cId="1954915886" sldId="268"/>
            <ac:spMk id="29" creationId="{561D3C8E-DCEA-688B-D232-09FB19264502}"/>
          </ac:spMkLst>
        </pc:spChg>
        <pc:spChg chg="add mod">
          <ac:chgData name="Alessandro Sironi" userId="25d0c03d1cf60993" providerId="LiveId" clId="{185900AE-8298-9441-B5C1-94CA14920A4C}" dt="2022-05-19T09:39:54.974" v="3688" actId="1076"/>
          <ac:spMkLst>
            <pc:docMk/>
            <pc:sldMk cId="1954915886" sldId="268"/>
            <ac:spMk id="35" creationId="{14E47828-FB1C-D7EE-DB8C-12923E3BBBD1}"/>
          </ac:spMkLst>
        </pc:spChg>
        <pc:spChg chg="add mod">
          <ac:chgData name="Alessandro Sironi" userId="25d0c03d1cf60993" providerId="LiveId" clId="{185900AE-8298-9441-B5C1-94CA14920A4C}" dt="2022-05-19T09:39:54.974" v="3688" actId="1076"/>
          <ac:spMkLst>
            <pc:docMk/>
            <pc:sldMk cId="1954915886" sldId="268"/>
            <ac:spMk id="38" creationId="{E1A5A8B1-5E29-2562-5BC4-D8E3A91C179D}"/>
          </ac:spMkLst>
        </pc:spChg>
        <pc:spChg chg="add mod">
          <ac:chgData name="Alessandro Sironi" userId="25d0c03d1cf60993" providerId="LiveId" clId="{185900AE-8298-9441-B5C1-94CA14920A4C}" dt="2022-05-19T09:39:54.974" v="3688" actId="1076"/>
          <ac:spMkLst>
            <pc:docMk/>
            <pc:sldMk cId="1954915886" sldId="268"/>
            <ac:spMk id="39" creationId="{F53247AB-935A-920A-F269-988E6463F62C}"/>
          </ac:spMkLst>
        </pc:spChg>
        <pc:spChg chg="add mod">
          <ac:chgData name="Alessandro Sironi" userId="25d0c03d1cf60993" providerId="LiveId" clId="{185900AE-8298-9441-B5C1-94CA14920A4C}" dt="2022-05-19T09:39:54.974" v="3688" actId="1076"/>
          <ac:spMkLst>
            <pc:docMk/>
            <pc:sldMk cId="1954915886" sldId="268"/>
            <ac:spMk id="40" creationId="{E64B53BE-D403-3B6C-259E-ACE551B072D1}"/>
          </ac:spMkLst>
        </pc:spChg>
        <pc:spChg chg="add mod">
          <ac:chgData name="Alessandro Sironi" userId="25d0c03d1cf60993" providerId="LiveId" clId="{185900AE-8298-9441-B5C1-94CA14920A4C}" dt="2022-05-19T09:39:54.974" v="3688" actId="1076"/>
          <ac:spMkLst>
            <pc:docMk/>
            <pc:sldMk cId="1954915886" sldId="268"/>
            <ac:spMk id="43" creationId="{11B16B2A-7074-F8AE-55A9-EB90DACF5F47}"/>
          </ac:spMkLst>
        </pc:spChg>
        <pc:spChg chg="add mod">
          <ac:chgData name="Alessandro Sironi" userId="25d0c03d1cf60993" providerId="LiveId" clId="{185900AE-8298-9441-B5C1-94CA14920A4C}" dt="2022-05-19T09:39:54.974" v="3688" actId="1076"/>
          <ac:spMkLst>
            <pc:docMk/>
            <pc:sldMk cId="1954915886" sldId="268"/>
            <ac:spMk id="44" creationId="{0545128A-EFCD-4A37-5695-495A047DD315}"/>
          </ac:spMkLst>
        </pc:spChg>
        <pc:spChg chg="add mod">
          <ac:chgData name="Alessandro Sironi" userId="25d0c03d1cf60993" providerId="LiveId" clId="{185900AE-8298-9441-B5C1-94CA14920A4C}" dt="2022-05-19T09:39:54.974" v="3688" actId="1076"/>
          <ac:spMkLst>
            <pc:docMk/>
            <pc:sldMk cId="1954915886" sldId="268"/>
            <ac:spMk id="46" creationId="{CC17ED0B-6BA8-C526-B2C1-EE00E69CB305}"/>
          </ac:spMkLst>
        </pc:spChg>
        <pc:spChg chg="add mod">
          <ac:chgData name="Alessandro Sironi" userId="25d0c03d1cf60993" providerId="LiveId" clId="{185900AE-8298-9441-B5C1-94CA14920A4C}" dt="2022-05-19T09:39:54.974" v="3688" actId="1076"/>
          <ac:spMkLst>
            <pc:docMk/>
            <pc:sldMk cId="1954915886" sldId="268"/>
            <ac:spMk id="47" creationId="{CC044B1B-C4BF-0E4C-97B2-E08B4AEDCC4A}"/>
          </ac:spMkLst>
        </pc:spChg>
        <pc:spChg chg="add mod">
          <ac:chgData name="Alessandro Sironi" userId="25d0c03d1cf60993" providerId="LiveId" clId="{185900AE-8298-9441-B5C1-94CA14920A4C}" dt="2022-05-19T09:39:54.974" v="3688" actId="1076"/>
          <ac:spMkLst>
            <pc:docMk/>
            <pc:sldMk cId="1954915886" sldId="268"/>
            <ac:spMk id="49" creationId="{635B95A7-C858-C6D5-887B-4C3F84C7F7C2}"/>
          </ac:spMkLst>
        </pc:spChg>
        <pc:spChg chg="add mod">
          <ac:chgData name="Alessandro Sironi" userId="25d0c03d1cf60993" providerId="LiveId" clId="{185900AE-8298-9441-B5C1-94CA14920A4C}" dt="2022-05-19T09:39:54.974" v="3688" actId="1076"/>
          <ac:spMkLst>
            <pc:docMk/>
            <pc:sldMk cId="1954915886" sldId="268"/>
            <ac:spMk id="51" creationId="{DE39079A-7FBE-879A-9F8E-95EA0CBD1981}"/>
          </ac:spMkLst>
        </pc:spChg>
        <pc:spChg chg="add mod">
          <ac:chgData name="Alessandro Sironi" userId="25d0c03d1cf60993" providerId="LiveId" clId="{185900AE-8298-9441-B5C1-94CA14920A4C}" dt="2022-05-19T09:39:54.974" v="3688" actId="1076"/>
          <ac:spMkLst>
            <pc:docMk/>
            <pc:sldMk cId="1954915886" sldId="268"/>
            <ac:spMk id="52" creationId="{83784A54-0E5F-FEF6-5DE5-8EA4E56C71CD}"/>
          </ac:spMkLst>
        </pc:spChg>
        <pc:spChg chg="add mod">
          <ac:chgData name="Alessandro Sironi" userId="25d0c03d1cf60993" providerId="LiveId" clId="{185900AE-8298-9441-B5C1-94CA14920A4C}" dt="2022-05-19T09:39:54.974" v="3688" actId="1076"/>
          <ac:spMkLst>
            <pc:docMk/>
            <pc:sldMk cId="1954915886" sldId="268"/>
            <ac:spMk id="54" creationId="{428E1BAB-C0B6-0245-4EA5-FECE8ED053C0}"/>
          </ac:spMkLst>
        </pc:spChg>
        <pc:spChg chg="add mod">
          <ac:chgData name="Alessandro Sironi" userId="25d0c03d1cf60993" providerId="LiveId" clId="{185900AE-8298-9441-B5C1-94CA14920A4C}" dt="2022-05-19T09:39:54.974" v="3688" actId="1076"/>
          <ac:spMkLst>
            <pc:docMk/>
            <pc:sldMk cId="1954915886" sldId="268"/>
            <ac:spMk id="56" creationId="{1123144F-64EA-D65D-63C8-FAAAA991A776}"/>
          </ac:spMkLst>
        </pc:spChg>
        <pc:spChg chg="add mod">
          <ac:chgData name="Alessandro Sironi" userId="25d0c03d1cf60993" providerId="LiveId" clId="{185900AE-8298-9441-B5C1-94CA14920A4C}" dt="2022-05-19T09:39:54.974" v="3688" actId="1076"/>
          <ac:spMkLst>
            <pc:docMk/>
            <pc:sldMk cId="1954915886" sldId="268"/>
            <ac:spMk id="58" creationId="{2425B635-6D14-C0D5-58D9-31499CA89FC0}"/>
          </ac:spMkLst>
        </pc:spChg>
        <pc:spChg chg="add mod">
          <ac:chgData name="Alessandro Sironi" userId="25d0c03d1cf60993" providerId="LiveId" clId="{185900AE-8298-9441-B5C1-94CA14920A4C}" dt="2022-05-19T09:39:54.974" v="3688" actId="1076"/>
          <ac:spMkLst>
            <pc:docMk/>
            <pc:sldMk cId="1954915886" sldId="268"/>
            <ac:spMk id="59" creationId="{6116FED3-DA68-D81D-5ACB-DC4E5A852EFD}"/>
          </ac:spMkLst>
        </pc:spChg>
        <pc:spChg chg="add mod">
          <ac:chgData name="Alessandro Sironi" userId="25d0c03d1cf60993" providerId="LiveId" clId="{185900AE-8298-9441-B5C1-94CA14920A4C}" dt="2022-05-19T09:39:54.974" v="3688" actId="1076"/>
          <ac:spMkLst>
            <pc:docMk/>
            <pc:sldMk cId="1954915886" sldId="268"/>
            <ac:spMk id="60" creationId="{470EB0C8-6B96-91F8-523C-364B21027543}"/>
          </ac:spMkLst>
        </pc:spChg>
        <pc:spChg chg="add mod">
          <ac:chgData name="Alessandro Sironi" userId="25d0c03d1cf60993" providerId="LiveId" clId="{185900AE-8298-9441-B5C1-94CA14920A4C}" dt="2022-05-19T09:39:54.974" v="3688" actId="1076"/>
          <ac:spMkLst>
            <pc:docMk/>
            <pc:sldMk cId="1954915886" sldId="268"/>
            <ac:spMk id="63" creationId="{F46944F7-44F6-078D-FF8E-27AA91556C74}"/>
          </ac:spMkLst>
        </pc:spChg>
        <pc:spChg chg="add mod">
          <ac:chgData name="Alessandro Sironi" userId="25d0c03d1cf60993" providerId="LiveId" clId="{185900AE-8298-9441-B5C1-94CA14920A4C}" dt="2022-05-19T09:39:54.974" v="3688" actId="1076"/>
          <ac:spMkLst>
            <pc:docMk/>
            <pc:sldMk cId="1954915886" sldId="268"/>
            <ac:spMk id="64" creationId="{89B123BB-3B3F-CE86-8306-C7777F20B1C7}"/>
          </ac:spMkLst>
        </pc:spChg>
        <pc:spChg chg="add mod">
          <ac:chgData name="Alessandro Sironi" userId="25d0c03d1cf60993" providerId="LiveId" clId="{185900AE-8298-9441-B5C1-94CA14920A4C}" dt="2022-05-19T09:39:54.974" v="3688" actId="1076"/>
          <ac:spMkLst>
            <pc:docMk/>
            <pc:sldMk cId="1954915886" sldId="268"/>
            <ac:spMk id="66" creationId="{B45969F5-854E-C532-A754-AE26821587ED}"/>
          </ac:spMkLst>
        </pc:spChg>
        <pc:cxnChg chg="add del mod">
          <ac:chgData name="Alessandro Sironi" userId="25d0c03d1cf60993" providerId="LiveId" clId="{185900AE-8298-9441-B5C1-94CA14920A4C}" dt="2022-05-19T09:39:45.478" v="3686" actId="478"/>
          <ac:cxnSpMkLst>
            <pc:docMk/>
            <pc:sldMk cId="1954915886" sldId="268"/>
            <ac:cxnSpMk id="8" creationId="{EDBD635D-F2EF-D628-B304-0A7466E38564}"/>
          </ac:cxnSpMkLst>
        </pc:cxnChg>
        <pc:cxnChg chg="add del mod">
          <ac:chgData name="Alessandro Sironi" userId="25d0c03d1cf60993" providerId="LiveId" clId="{185900AE-8298-9441-B5C1-94CA14920A4C}" dt="2022-05-19T09:39:45.478" v="3686" actId="478"/>
          <ac:cxnSpMkLst>
            <pc:docMk/>
            <pc:sldMk cId="1954915886" sldId="268"/>
            <ac:cxnSpMk id="9" creationId="{55DF6F1B-FFD5-36CC-C8D9-012BC32E6A2F}"/>
          </ac:cxnSpMkLst>
        </pc:cxnChg>
        <pc:cxnChg chg="add del mod">
          <ac:chgData name="Alessandro Sironi" userId="25d0c03d1cf60993" providerId="LiveId" clId="{185900AE-8298-9441-B5C1-94CA14920A4C}" dt="2022-05-19T09:39:45.478" v="3686" actId="478"/>
          <ac:cxnSpMkLst>
            <pc:docMk/>
            <pc:sldMk cId="1954915886" sldId="268"/>
            <ac:cxnSpMk id="13" creationId="{CF1729DA-9462-A42D-D0BB-7189262123F5}"/>
          </ac:cxnSpMkLst>
        </pc:cxnChg>
        <pc:cxnChg chg="add del mod">
          <ac:chgData name="Alessandro Sironi" userId="25d0c03d1cf60993" providerId="LiveId" clId="{185900AE-8298-9441-B5C1-94CA14920A4C}" dt="2022-05-19T09:39:45.478" v="3686" actId="478"/>
          <ac:cxnSpMkLst>
            <pc:docMk/>
            <pc:sldMk cId="1954915886" sldId="268"/>
            <ac:cxnSpMk id="14" creationId="{19061C62-F656-EB44-2B26-37F0F08D627D}"/>
          </ac:cxnSpMkLst>
        </pc:cxnChg>
        <pc:cxnChg chg="add del mod">
          <ac:chgData name="Alessandro Sironi" userId="25d0c03d1cf60993" providerId="LiveId" clId="{185900AE-8298-9441-B5C1-94CA14920A4C}" dt="2022-05-19T09:39:45.478" v="3686" actId="478"/>
          <ac:cxnSpMkLst>
            <pc:docMk/>
            <pc:sldMk cId="1954915886" sldId="268"/>
            <ac:cxnSpMk id="17" creationId="{ABEB549A-D5CA-739B-2724-E73AEF16307C}"/>
          </ac:cxnSpMkLst>
        </pc:cxnChg>
        <pc:cxnChg chg="add del mod">
          <ac:chgData name="Alessandro Sironi" userId="25d0c03d1cf60993" providerId="LiveId" clId="{185900AE-8298-9441-B5C1-94CA14920A4C}" dt="2022-05-19T09:39:45.478" v="3686" actId="478"/>
          <ac:cxnSpMkLst>
            <pc:docMk/>
            <pc:sldMk cId="1954915886" sldId="268"/>
            <ac:cxnSpMk id="20" creationId="{1A662A5D-7AAD-1E3D-37F4-60AF84885CDE}"/>
          </ac:cxnSpMkLst>
        </pc:cxnChg>
        <pc:cxnChg chg="add del mod">
          <ac:chgData name="Alessandro Sironi" userId="25d0c03d1cf60993" providerId="LiveId" clId="{185900AE-8298-9441-B5C1-94CA14920A4C}" dt="2022-05-19T09:39:45.478" v="3686" actId="478"/>
          <ac:cxnSpMkLst>
            <pc:docMk/>
            <pc:sldMk cId="1954915886" sldId="268"/>
            <ac:cxnSpMk id="22" creationId="{1FCA6F4C-6B53-B68C-FEFF-99E1959AF018}"/>
          </ac:cxnSpMkLst>
        </pc:cxnChg>
        <pc:cxnChg chg="add del mod">
          <ac:chgData name="Alessandro Sironi" userId="25d0c03d1cf60993" providerId="LiveId" clId="{185900AE-8298-9441-B5C1-94CA14920A4C}" dt="2022-05-19T09:39:45.478" v="3686" actId="478"/>
          <ac:cxnSpMkLst>
            <pc:docMk/>
            <pc:sldMk cId="1954915886" sldId="268"/>
            <ac:cxnSpMk id="25" creationId="{104A1395-5C77-F3ED-A834-B81A6B7D1079}"/>
          </ac:cxnSpMkLst>
        </pc:cxnChg>
        <pc:cxnChg chg="add del mod">
          <ac:chgData name="Alessandro Sironi" userId="25d0c03d1cf60993" providerId="LiveId" clId="{185900AE-8298-9441-B5C1-94CA14920A4C}" dt="2022-05-19T09:39:45.478" v="3686" actId="478"/>
          <ac:cxnSpMkLst>
            <pc:docMk/>
            <pc:sldMk cId="1954915886" sldId="268"/>
            <ac:cxnSpMk id="27" creationId="{94F7AC40-8F48-DA7E-5692-C038EF484988}"/>
          </ac:cxnSpMkLst>
        </pc:cxnChg>
        <pc:cxnChg chg="add mod">
          <ac:chgData name="Alessandro Sironi" userId="25d0c03d1cf60993" providerId="LiveId" clId="{185900AE-8298-9441-B5C1-94CA14920A4C}" dt="2022-05-19T09:39:54.974" v="3688" actId="1076"/>
          <ac:cxnSpMkLst>
            <pc:docMk/>
            <pc:sldMk cId="1954915886" sldId="268"/>
            <ac:cxnSpMk id="36" creationId="{092BA06C-803B-F52A-0B89-2A6609088716}"/>
          </ac:cxnSpMkLst>
        </pc:cxnChg>
        <pc:cxnChg chg="add mod">
          <ac:chgData name="Alessandro Sironi" userId="25d0c03d1cf60993" providerId="LiveId" clId="{185900AE-8298-9441-B5C1-94CA14920A4C}" dt="2022-05-19T09:39:54.974" v="3688" actId="1076"/>
          <ac:cxnSpMkLst>
            <pc:docMk/>
            <pc:sldMk cId="1954915886" sldId="268"/>
            <ac:cxnSpMk id="37" creationId="{38C4CEB3-F24E-F2B5-D9E7-6C05A1913432}"/>
          </ac:cxnSpMkLst>
        </pc:cxnChg>
        <pc:cxnChg chg="add mod">
          <ac:chgData name="Alessandro Sironi" userId="25d0c03d1cf60993" providerId="LiveId" clId="{185900AE-8298-9441-B5C1-94CA14920A4C}" dt="2022-05-19T09:39:54.974" v="3688" actId="1076"/>
          <ac:cxnSpMkLst>
            <pc:docMk/>
            <pc:sldMk cId="1954915886" sldId="268"/>
            <ac:cxnSpMk id="41" creationId="{0CCEB2EC-4F4A-055E-315A-09791F5572BC}"/>
          </ac:cxnSpMkLst>
        </pc:cxnChg>
        <pc:cxnChg chg="add mod">
          <ac:chgData name="Alessandro Sironi" userId="25d0c03d1cf60993" providerId="LiveId" clId="{185900AE-8298-9441-B5C1-94CA14920A4C}" dt="2022-05-19T09:39:54.974" v="3688" actId="1076"/>
          <ac:cxnSpMkLst>
            <pc:docMk/>
            <pc:sldMk cId="1954915886" sldId="268"/>
            <ac:cxnSpMk id="42" creationId="{2873762C-5DBD-7579-2820-51D9D394D61B}"/>
          </ac:cxnSpMkLst>
        </pc:cxnChg>
        <pc:cxnChg chg="add mod">
          <ac:chgData name="Alessandro Sironi" userId="25d0c03d1cf60993" providerId="LiveId" clId="{185900AE-8298-9441-B5C1-94CA14920A4C}" dt="2022-05-19T09:39:54.974" v="3688" actId="1076"/>
          <ac:cxnSpMkLst>
            <pc:docMk/>
            <pc:sldMk cId="1954915886" sldId="268"/>
            <ac:cxnSpMk id="45" creationId="{0E86223F-8883-54FC-F595-0E0CA116884A}"/>
          </ac:cxnSpMkLst>
        </pc:cxnChg>
        <pc:cxnChg chg="add mod">
          <ac:chgData name="Alessandro Sironi" userId="25d0c03d1cf60993" providerId="LiveId" clId="{185900AE-8298-9441-B5C1-94CA14920A4C}" dt="2022-05-19T09:39:54.974" v="3688" actId="1076"/>
          <ac:cxnSpMkLst>
            <pc:docMk/>
            <pc:sldMk cId="1954915886" sldId="268"/>
            <ac:cxnSpMk id="48" creationId="{F4C775D2-693D-3C1D-B52C-4AC57B3C07F6}"/>
          </ac:cxnSpMkLst>
        </pc:cxnChg>
        <pc:cxnChg chg="add mod">
          <ac:chgData name="Alessandro Sironi" userId="25d0c03d1cf60993" providerId="LiveId" clId="{185900AE-8298-9441-B5C1-94CA14920A4C}" dt="2022-05-19T09:39:54.974" v="3688" actId="1076"/>
          <ac:cxnSpMkLst>
            <pc:docMk/>
            <pc:sldMk cId="1954915886" sldId="268"/>
            <ac:cxnSpMk id="50" creationId="{674198A6-BFBF-4620-C8A2-684470EE2D61}"/>
          </ac:cxnSpMkLst>
        </pc:cxnChg>
        <pc:cxnChg chg="add mod">
          <ac:chgData name="Alessandro Sironi" userId="25d0c03d1cf60993" providerId="LiveId" clId="{185900AE-8298-9441-B5C1-94CA14920A4C}" dt="2022-05-19T09:39:54.974" v="3688" actId="1076"/>
          <ac:cxnSpMkLst>
            <pc:docMk/>
            <pc:sldMk cId="1954915886" sldId="268"/>
            <ac:cxnSpMk id="53" creationId="{45C424F0-0A11-727D-84A6-97CAA77F7735}"/>
          </ac:cxnSpMkLst>
        </pc:cxnChg>
        <pc:cxnChg chg="add mod">
          <ac:chgData name="Alessandro Sironi" userId="25d0c03d1cf60993" providerId="LiveId" clId="{185900AE-8298-9441-B5C1-94CA14920A4C}" dt="2022-05-19T09:39:54.974" v="3688" actId="1076"/>
          <ac:cxnSpMkLst>
            <pc:docMk/>
            <pc:sldMk cId="1954915886" sldId="268"/>
            <ac:cxnSpMk id="55" creationId="{F535FF82-3733-4F3B-2D24-088535639CA4}"/>
          </ac:cxnSpMkLst>
        </pc:cxnChg>
        <pc:cxnChg chg="add mod">
          <ac:chgData name="Alessandro Sironi" userId="25d0c03d1cf60993" providerId="LiveId" clId="{185900AE-8298-9441-B5C1-94CA14920A4C}" dt="2022-05-19T09:39:54.974" v="3688" actId="1076"/>
          <ac:cxnSpMkLst>
            <pc:docMk/>
            <pc:sldMk cId="1954915886" sldId="268"/>
            <ac:cxnSpMk id="57" creationId="{A16C4EFB-397B-1F52-C57C-CC84F9B87C3A}"/>
          </ac:cxnSpMkLst>
        </pc:cxnChg>
        <pc:cxnChg chg="add mod">
          <ac:chgData name="Alessandro Sironi" userId="25d0c03d1cf60993" providerId="LiveId" clId="{185900AE-8298-9441-B5C1-94CA14920A4C}" dt="2022-05-19T09:39:54.974" v="3688" actId="1076"/>
          <ac:cxnSpMkLst>
            <pc:docMk/>
            <pc:sldMk cId="1954915886" sldId="268"/>
            <ac:cxnSpMk id="61" creationId="{ED66618C-2DE5-DE6C-A65C-43B67A427A63}"/>
          </ac:cxnSpMkLst>
        </pc:cxnChg>
        <pc:cxnChg chg="add mod">
          <ac:chgData name="Alessandro Sironi" userId="25d0c03d1cf60993" providerId="LiveId" clId="{185900AE-8298-9441-B5C1-94CA14920A4C}" dt="2022-05-19T09:39:54.974" v="3688" actId="1076"/>
          <ac:cxnSpMkLst>
            <pc:docMk/>
            <pc:sldMk cId="1954915886" sldId="268"/>
            <ac:cxnSpMk id="62" creationId="{6338F9F6-F09A-CE8B-5108-690E50C3D808}"/>
          </ac:cxnSpMkLst>
        </pc:cxnChg>
        <pc:cxnChg chg="add mod">
          <ac:chgData name="Alessandro Sironi" userId="25d0c03d1cf60993" providerId="LiveId" clId="{185900AE-8298-9441-B5C1-94CA14920A4C}" dt="2022-05-19T09:39:54.974" v="3688" actId="1076"/>
          <ac:cxnSpMkLst>
            <pc:docMk/>
            <pc:sldMk cId="1954915886" sldId="268"/>
            <ac:cxnSpMk id="65" creationId="{EAE28D92-9387-11BB-4987-97FB948DA49F}"/>
          </ac:cxnSpMkLst>
        </pc:cxnChg>
      </pc:sldChg>
      <pc:sldChg chg="addSp delSp modSp add mod">
        <pc:chgData name="Alessandro Sironi" userId="25d0c03d1cf60993" providerId="LiveId" clId="{185900AE-8298-9441-B5C1-94CA14920A4C}" dt="2022-05-19T13:45:03.413" v="4058" actId="20577"/>
        <pc:sldMkLst>
          <pc:docMk/>
          <pc:sldMk cId="3976729223" sldId="269"/>
        </pc:sldMkLst>
        <pc:spChg chg="mod">
          <ac:chgData name="Alessandro Sironi" userId="25d0c03d1cf60993" providerId="LiveId" clId="{185900AE-8298-9441-B5C1-94CA14920A4C}" dt="2022-05-19T09:54:01.308" v="3723" actId="20577"/>
          <ac:spMkLst>
            <pc:docMk/>
            <pc:sldMk cId="3976729223" sldId="269"/>
            <ac:spMk id="2" creationId="{968573FC-2D4C-78D1-C9BC-E6A5DEF6891C}"/>
          </ac:spMkLst>
        </pc:spChg>
        <pc:spChg chg="add mod">
          <ac:chgData name="Alessandro Sironi" userId="25d0c03d1cf60993" providerId="LiveId" clId="{185900AE-8298-9441-B5C1-94CA14920A4C}" dt="2022-05-19T13:45:03.413" v="4058" actId="20577"/>
          <ac:spMkLst>
            <pc:docMk/>
            <pc:sldMk cId="3976729223" sldId="269"/>
            <ac:spMk id="6" creationId="{2074B4BD-E987-9B52-6670-E38A4B588908}"/>
          </ac:spMkLst>
        </pc:spChg>
        <pc:picChg chg="add mod">
          <ac:chgData name="Alessandro Sironi" userId="25d0c03d1cf60993" providerId="LiveId" clId="{185900AE-8298-9441-B5C1-94CA14920A4C}" dt="2022-05-19T10:07:12.198" v="3732" actId="1076"/>
          <ac:picMkLst>
            <pc:docMk/>
            <pc:sldMk cId="3976729223" sldId="269"/>
            <ac:picMk id="3" creationId="{D85E7ABF-94D7-9AAC-802B-DCEFBC0F385F}"/>
          </ac:picMkLst>
        </pc:picChg>
        <pc:picChg chg="del">
          <ac:chgData name="Alessandro Sironi" userId="25d0c03d1cf60993" providerId="LiveId" clId="{185900AE-8298-9441-B5C1-94CA14920A4C}" dt="2022-05-19T09:54:02.883" v="3724" actId="478"/>
          <ac:picMkLst>
            <pc:docMk/>
            <pc:sldMk cId="3976729223" sldId="269"/>
            <ac:picMk id="39" creationId="{F6844E68-F9AE-E523-FCDF-FC7C3AED099F}"/>
          </ac:picMkLst>
        </pc:picChg>
      </pc:sldChg>
      <pc:sldChg chg="addSp delSp modSp add mod">
        <pc:chgData name="Alessandro Sironi" userId="25d0c03d1cf60993" providerId="LiveId" clId="{185900AE-8298-9441-B5C1-94CA14920A4C}" dt="2022-05-21T13:59:05.349" v="6682" actId="1076"/>
        <pc:sldMkLst>
          <pc:docMk/>
          <pc:sldMk cId="1176060411" sldId="270"/>
        </pc:sldMkLst>
        <pc:spChg chg="mod">
          <ac:chgData name="Alessandro Sironi" userId="25d0c03d1cf60993" providerId="LiveId" clId="{185900AE-8298-9441-B5C1-94CA14920A4C}" dt="2022-05-19T10:07:28.510" v="3747" actId="20577"/>
          <ac:spMkLst>
            <pc:docMk/>
            <pc:sldMk cId="1176060411" sldId="270"/>
            <ac:spMk id="2" creationId="{968573FC-2D4C-78D1-C9BC-E6A5DEF6891C}"/>
          </ac:spMkLst>
        </pc:spChg>
        <pc:spChg chg="add mod">
          <ac:chgData name="Alessandro Sironi" userId="25d0c03d1cf60993" providerId="LiveId" clId="{185900AE-8298-9441-B5C1-94CA14920A4C}" dt="2022-05-21T13:58:30.795" v="6672" actId="2085"/>
          <ac:spMkLst>
            <pc:docMk/>
            <pc:sldMk cId="1176060411" sldId="270"/>
            <ac:spMk id="3" creationId="{FE8EDC5D-CE28-2819-5C04-9FBB83B05095}"/>
          </ac:spMkLst>
        </pc:spChg>
        <pc:spChg chg="add mod">
          <ac:chgData name="Alessandro Sironi" userId="25d0c03d1cf60993" providerId="LiveId" clId="{185900AE-8298-9441-B5C1-94CA14920A4C}" dt="2022-05-21T13:59:05.349" v="6682" actId="1076"/>
          <ac:spMkLst>
            <pc:docMk/>
            <pc:sldMk cId="1176060411" sldId="270"/>
            <ac:spMk id="6" creationId="{15BC4EA5-2020-CE6C-C5F0-06558FC32AB3}"/>
          </ac:spMkLst>
        </pc:spChg>
        <pc:spChg chg="add mod">
          <ac:chgData name="Alessandro Sironi" userId="25d0c03d1cf60993" providerId="LiveId" clId="{185900AE-8298-9441-B5C1-94CA14920A4C}" dt="2022-05-19T13:30:11.562" v="3937" actId="1076"/>
          <ac:spMkLst>
            <pc:docMk/>
            <pc:sldMk cId="1176060411" sldId="270"/>
            <ac:spMk id="9" creationId="{82DB52AF-A1F5-5D65-6D25-1DD72329D9E8}"/>
          </ac:spMkLst>
        </pc:spChg>
        <pc:picChg chg="del">
          <ac:chgData name="Alessandro Sironi" userId="25d0c03d1cf60993" providerId="LiveId" clId="{185900AE-8298-9441-B5C1-94CA14920A4C}" dt="2022-05-19T10:07:30.289" v="3748" actId="478"/>
          <ac:picMkLst>
            <pc:docMk/>
            <pc:sldMk cId="1176060411" sldId="270"/>
            <ac:picMk id="3" creationId="{D85E7ABF-94D7-9AAC-802B-DCEFBC0F385F}"/>
          </ac:picMkLst>
        </pc:picChg>
        <pc:picChg chg="add mod">
          <ac:chgData name="Alessandro Sironi" userId="25d0c03d1cf60993" providerId="LiveId" clId="{185900AE-8298-9441-B5C1-94CA14920A4C}" dt="2022-05-19T10:19:32.823" v="3859" actId="1076"/>
          <ac:picMkLst>
            <pc:docMk/>
            <pc:sldMk cId="1176060411" sldId="270"/>
            <ac:picMk id="4" creationId="{98ACDF7F-E554-A251-C830-60F38836488E}"/>
          </ac:picMkLst>
        </pc:picChg>
        <pc:cxnChg chg="add mod">
          <ac:chgData name="Alessandro Sironi" userId="25d0c03d1cf60993" providerId="LiveId" clId="{185900AE-8298-9441-B5C1-94CA14920A4C}" dt="2022-05-19T13:30:06.263" v="3936" actId="1076"/>
          <ac:cxnSpMkLst>
            <pc:docMk/>
            <pc:sldMk cId="1176060411" sldId="270"/>
            <ac:cxnSpMk id="7" creationId="{18AFA251-4881-4321-056A-0A18EEF003BB}"/>
          </ac:cxnSpMkLst>
        </pc:cxnChg>
      </pc:sldChg>
      <pc:sldChg chg="addSp delSp modSp add mod">
        <pc:chgData name="Alessandro Sironi" userId="25d0c03d1cf60993" providerId="LiveId" clId="{185900AE-8298-9441-B5C1-94CA14920A4C}" dt="2022-05-19T13:45:47.197" v="4152" actId="20577"/>
        <pc:sldMkLst>
          <pc:docMk/>
          <pc:sldMk cId="3264571520" sldId="271"/>
        </pc:sldMkLst>
        <pc:spChg chg="mod">
          <ac:chgData name="Alessandro Sironi" userId="25d0c03d1cf60993" providerId="LiveId" clId="{185900AE-8298-9441-B5C1-94CA14920A4C}" dt="2022-05-19T10:20:01.499" v="3873" actId="20577"/>
          <ac:spMkLst>
            <pc:docMk/>
            <pc:sldMk cId="3264571520" sldId="271"/>
            <ac:spMk id="2" creationId="{968573FC-2D4C-78D1-C9BC-E6A5DEF6891C}"/>
          </ac:spMkLst>
        </pc:spChg>
        <pc:spChg chg="add del mod">
          <ac:chgData name="Alessandro Sironi" userId="25d0c03d1cf60993" providerId="LiveId" clId="{185900AE-8298-9441-B5C1-94CA14920A4C}" dt="2022-05-19T10:25:48.125" v="3892"/>
          <ac:spMkLst>
            <pc:docMk/>
            <pc:sldMk cId="3264571520" sldId="271"/>
            <ac:spMk id="3" creationId="{C5BD116F-49AE-7DDF-5D07-889DAEC5FDDE}"/>
          </ac:spMkLst>
        </pc:spChg>
        <pc:spChg chg="add mod">
          <ac:chgData name="Alessandro Sironi" userId="25d0c03d1cf60993" providerId="LiveId" clId="{185900AE-8298-9441-B5C1-94CA14920A4C}" dt="2022-05-19T13:45:47.197" v="4152" actId="20577"/>
          <ac:spMkLst>
            <pc:docMk/>
            <pc:sldMk cId="3264571520" sldId="271"/>
            <ac:spMk id="7" creationId="{98AFF5F7-18A2-E0E8-3460-20C8B803AF0D}"/>
          </ac:spMkLst>
        </pc:spChg>
        <pc:picChg chg="del">
          <ac:chgData name="Alessandro Sironi" userId="25d0c03d1cf60993" providerId="LiveId" clId="{185900AE-8298-9441-B5C1-94CA14920A4C}" dt="2022-05-19T10:20:03.322" v="3874" actId="478"/>
          <ac:picMkLst>
            <pc:docMk/>
            <pc:sldMk cId="3264571520" sldId="271"/>
            <ac:picMk id="4" creationId="{98ACDF7F-E554-A251-C830-60F38836488E}"/>
          </ac:picMkLst>
        </pc:picChg>
        <pc:picChg chg="add mod">
          <ac:chgData name="Alessandro Sironi" userId="25d0c03d1cf60993" providerId="LiveId" clId="{185900AE-8298-9441-B5C1-94CA14920A4C}" dt="2022-05-19T10:26:10.193" v="3900" actId="1076"/>
          <ac:picMkLst>
            <pc:docMk/>
            <pc:sldMk cId="3264571520" sldId="271"/>
            <ac:picMk id="6" creationId="{752861C4-2DB4-B6D7-A5B4-D4E49A492EA7}"/>
          </ac:picMkLst>
        </pc:picChg>
      </pc:sldChg>
      <pc:sldChg chg="addSp delSp modSp add mod">
        <pc:chgData name="Alessandro Sironi" userId="25d0c03d1cf60993" providerId="LiveId" clId="{185900AE-8298-9441-B5C1-94CA14920A4C}" dt="2022-05-19T13:30:26.265" v="3939" actId="1076"/>
        <pc:sldMkLst>
          <pc:docMk/>
          <pc:sldMk cId="2697851580" sldId="272"/>
        </pc:sldMkLst>
        <pc:spChg chg="mod">
          <ac:chgData name="Alessandro Sironi" userId="25d0c03d1cf60993" providerId="LiveId" clId="{185900AE-8298-9441-B5C1-94CA14920A4C}" dt="2022-05-19T10:26:21.240" v="3913" actId="20577"/>
          <ac:spMkLst>
            <pc:docMk/>
            <pc:sldMk cId="2697851580" sldId="272"/>
            <ac:spMk id="2" creationId="{968573FC-2D4C-78D1-C9BC-E6A5DEF6891C}"/>
          </ac:spMkLst>
        </pc:spChg>
        <pc:spChg chg="add mod">
          <ac:chgData name="Alessandro Sironi" userId="25d0c03d1cf60993" providerId="LiveId" clId="{185900AE-8298-9441-B5C1-94CA14920A4C}" dt="2022-05-19T13:30:26.265" v="3939" actId="1076"/>
          <ac:spMkLst>
            <pc:docMk/>
            <pc:sldMk cId="2697851580" sldId="272"/>
            <ac:spMk id="8" creationId="{2140E882-B459-85E6-F022-07B16CA87CE0}"/>
          </ac:spMkLst>
        </pc:spChg>
        <pc:picChg chg="add mod">
          <ac:chgData name="Alessandro Sironi" userId="25d0c03d1cf60993" providerId="LiveId" clId="{185900AE-8298-9441-B5C1-94CA14920A4C}" dt="2022-05-19T10:33:23.421" v="3917" actId="1076"/>
          <ac:picMkLst>
            <pc:docMk/>
            <pc:sldMk cId="2697851580" sldId="272"/>
            <ac:picMk id="3" creationId="{E0EE208E-324E-8A36-1895-A137E5ADEBE6}"/>
          </ac:picMkLst>
        </pc:picChg>
        <pc:picChg chg="del">
          <ac:chgData name="Alessandro Sironi" userId="25d0c03d1cf60993" providerId="LiveId" clId="{185900AE-8298-9441-B5C1-94CA14920A4C}" dt="2022-05-19T10:26:22.680" v="3914" actId="478"/>
          <ac:picMkLst>
            <pc:docMk/>
            <pc:sldMk cId="2697851580" sldId="272"/>
            <ac:picMk id="6" creationId="{752861C4-2DB4-B6D7-A5B4-D4E49A492EA7}"/>
          </ac:picMkLst>
        </pc:picChg>
        <pc:cxnChg chg="add mod">
          <ac:chgData name="Alessandro Sironi" userId="25d0c03d1cf60993" providerId="LiveId" clId="{185900AE-8298-9441-B5C1-94CA14920A4C}" dt="2022-05-19T13:30:26.265" v="3939" actId="1076"/>
          <ac:cxnSpMkLst>
            <pc:docMk/>
            <pc:sldMk cId="2697851580" sldId="272"/>
            <ac:cxnSpMk id="7" creationId="{660DA4F6-5408-DE25-38BB-327CF07E0E04}"/>
          </ac:cxnSpMkLst>
        </pc:cxnChg>
      </pc:sldChg>
      <pc:sldChg chg="addSp delSp modSp add mod setBg">
        <pc:chgData name="Alessandro Sironi" userId="25d0c03d1cf60993" providerId="LiveId" clId="{185900AE-8298-9441-B5C1-94CA14920A4C}" dt="2022-05-19T13:48:01.663" v="4250" actId="1076"/>
        <pc:sldMkLst>
          <pc:docMk/>
          <pc:sldMk cId="3258750559" sldId="273"/>
        </pc:sldMkLst>
        <pc:spChg chg="mod">
          <ac:chgData name="Alessandro Sironi" userId="25d0c03d1cf60993" providerId="LiveId" clId="{185900AE-8298-9441-B5C1-94CA14920A4C}" dt="2022-05-19T13:41:33.218" v="3941" actId="26606"/>
          <ac:spMkLst>
            <pc:docMk/>
            <pc:sldMk cId="3258750559" sldId="273"/>
            <ac:spMk id="2" creationId="{968573FC-2D4C-78D1-C9BC-E6A5DEF6891C}"/>
          </ac:spMkLst>
        </pc:spChg>
        <pc:spChg chg="add mod">
          <ac:chgData name="Alessandro Sironi" userId="25d0c03d1cf60993" providerId="LiveId" clId="{185900AE-8298-9441-B5C1-94CA14920A4C}" dt="2022-05-19T13:48:01.663" v="4250" actId="1076"/>
          <ac:spMkLst>
            <pc:docMk/>
            <pc:sldMk cId="3258750559" sldId="273"/>
            <ac:spMk id="6" creationId="{4FB4C9CD-7B58-6803-2264-CA41BAF4B631}"/>
          </ac:spMkLst>
        </pc:spChg>
        <pc:spChg chg="add mod">
          <ac:chgData name="Alessandro Sironi" userId="25d0c03d1cf60993" providerId="LiveId" clId="{185900AE-8298-9441-B5C1-94CA14920A4C}" dt="2022-05-19T13:43:43.723" v="3979" actId="1076"/>
          <ac:spMkLst>
            <pc:docMk/>
            <pc:sldMk cId="3258750559" sldId="273"/>
            <ac:spMk id="9" creationId="{05EE6F8F-D7B9-B448-F21A-AE99B747D73F}"/>
          </ac:spMkLst>
        </pc:spChg>
        <pc:spChg chg="add del">
          <ac:chgData name="Alessandro Sironi" userId="25d0c03d1cf60993" providerId="LiveId" clId="{185900AE-8298-9441-B5C1-94CA14920A4C}" dt="2022-05-19T13:41:33.218" v="3941" actId="26606"/>
          <ac:spMkLst>
            <pc:docMk/>
            <pc:sldMk cId="3258750559" sldId="273"/>
            <ac:spMk id="10" creationId="{6753252F-4873-4F63-801D-CC719279A7D5}"/>
          </ac:spMkLst>
        </pc:spChg>
        <pc:spChg chg="add mod">
          <ac:chgData name="Alessandro Sironi" userId="25d0c03d1cf60993" providerId="LiveId" clId="{185900AE-8298-9441-B5C1-94CA14920A4C}" dt="2022-05-19T13:46:15.664" v="4179" actId="1076"/>
          <ac:spMkLst>
            <pc:docMk/>
            <pc:sldMk cId="3258750559" sldId="273"/>
            <ac:spMk id="11" creationId="{970AAB37-37EC-5A1B-4A10-A1839947DE36}"/>
          </ac:spMkLst>
        </pc:spChg>
        <pc:spChg chg="add del">
          <ac:chgData name="Alessandro Sironi" userId="25d0c03d1cf60993" providerId="LiveId" clId="{185900AE-8298-9441-B5C1-94CA14920A4C}" dt="2022-05-19T13:41:33.218" v="3941" actId="26606"/>
          <ac:spMkLst>
            <pc:docMk/>
            <pc:sldMk cId="3258750559" sldId="273"/>
            <ac:spMk id="12" creationId="{047C8CCB-F95D-4249-92DD-651249D3535A}"/>
          </ac:spMkLst>
        </pc:spChg>
        <pc:picChg chg="del">
          <ac:chgData name="Alessandro Sironi" userId="25d0c03d1cf60993" providerId="LiveId" clId="{185900AE-8298-9441-B5C1-94CA14920A4C}" dt="2022-05-19T10:34:02.422" v="3935" actId="478"/>
          <ac:picMkLst>
            <pc:docMk/>
            <pc:sldMk cId="3258750559" sldId="273"/>
            <ac:picMk id="3" creationId="{E0EE208E-324E-8A36-1895-A137E5ADEBE6}"/>
          </ac:picMkLst>
        </pc:picChg>
        <pc:picChg chg="add mod">
          <ac:chgData name="Alessandro Sironi" userId="25d0c03d1cf60993" providerId="LiveId" clId="{185900AE-8298-9441-B5C1-94CA14920A4C}" dt="2022-05-19T13:43:53.702" v="3980" actId="1076"/>
          <ac:picMkLst>
            <pc:docMk/>
            <pc:sldMk cId="3258750559" sldId="273"/>
            <ac:picMk id="4" creationId="{B3EEDC6C-C215-902F-F9EA-54708DC4ECB1}"/>
          </ac:picMkLst>
        </pc:picChg>
        <pc:picChg chg="mod">
          <ac:chgData name="Alessandro Sironi" userId="25d0c03d1cf60993" providerId="LiveId" clId="{185900AE-8298-9441-B5C1-94CA14920A4C}" dt="2022-05-19T13:41:33.218" v="3941" actId="26606"/>
          <ac:picMkLst>
            <pc:docMk/>
            <pc:sldMk cId="3258750559" sldId="273"/>
            <ac:picMk id="5" creationId="{FE6D18B0-DD5D-79F5-21A6-56FC524EABA9}"/>
          </ac:picMkLst>
        </pc:picChg>
        <pc:cxnChg chg="add mod">
          <ac:chgData name="Alessandro Sironi" userId="25d0c03d1cf60993" providerId="LiveId" clId="{185900AE-8298-9441-B5C1-94CA14920A4C}" dt="2022-05-19T13:43:43.723" v="3979" actId="1076"/>
          <ac:cxnSpMkLst>
            <pc:docMk/>
            <pc:sldMk cId="3258750559" sldId="273"/>
            <ac:cxnSpMk id="8" creationId="{192E9021-2751-0B08-D168-9D0D3AC249EB}"/>
          </ac:cxnSpMkLst>
        </pc:cxnChg>
      </pc:sldChg>
      <pc:sldChg chg="add del setBg">
        <pc:chgData name="Alessandro Sironi" userId="25d0c03d1cf60993" providerId="LiveId" clId="{185900AE-8298-9441-B5C1-94CA14920A4C}" dt="2022-05-19T13:49:05.651" v="4252"/>
        <pc:sldMkLst>
          <pc:docMk/>
          <pc:sldMk cId="864200769" sldId="274"/>
        </pc:sldMkLst>
      </pc:sldChg>
      <pc:sldChg chg="delSp modSp add del mod">
        <pc:chgData name="Alessandro Sironi" userId="25d0c03d1cf60993" providerId="LiveId" clId="{185900AE-8298-9441-B5C1-94CA14920A4C}" dt="2022-05-19T13:43:16.691" v="3970" actId="2696"/>
        <pc:sldMkLst>
          <pc:docMk/>
          <pc:sldMk cId="1290152597" sldId="274"/>
        </pc:sldMkLst>
        <pc:spChg chg="mod">
          <ac:chgData name="Alessandro Sironi" userId="25d0c03d1cf60993" providerId="LiveId" clId="{185900AE-8298-9441-B5C1-94CA14920A4C}" dt="2022-05-19T13:42:49.639" v="3968" actId="20577"/>
          <ac:spMkLst>
            <pc:docMk/>
            <pc:sldMk cId="1290152597" sldId="274"/>
            <ac:spMk id="2" creationId="{968573FC-2D4C-78D1-C9BC-E6A5DEF6891C}"/>
          </ac:spMkLst>
        </pc:spChg>
        <pc:picChg chg="del">
          <ac:chgData name="Alessandro Sironi" userId="25d0c03d1cf60993" providerId="LiveId" clId="{185900AE-8298-9441-B5C1-94CA14920A4C}" dt="2022-05-19T13:42:50.999" v="3969" actId="478"/>
          <ac:picMkLst>
            <pc:docMk/>
            <pc:sldMk cId="1290152597" sldId="274"/>
            <ac:picMk id="4" creationId="{B3EEDC6C-C215-902F-F9EA-54708DC4ECB1}"/>
          </ac:picMkLst>
        </pc:picChg>
      </pc:sldChg>
      <pc:sldChg chg="modSp add mod ord">
        <pc:chgData name="Alessandro Sironi" userId="25d0c03d1cf60993" providerId="LiveId" clId="{185900AE-8298-9441-B5C1-94CA14920A4C}" dt="2022-05-19T13:49:16.290" v="4257" actId="20577"/>
        <pc:sldMkLst>
          <pc:docMk/>
          <pc:sldMk cId="1569486478" sldId="274"/>
        </pc:sldMkLst>
        <pc:spChg chg="mod">
          <ac:chgData name="Alessandro Sironi" userId="25d0c03d1cf60993" providerId="LiveId" clId="{185900AE-8298-9441-B5C1-94CA14920A4C}" dt="2022-05-19T13:49:16.290" v="4257" actId="20577"/>
          <ac:spMkLst>
            <pc:docMk/>
            <pc:sldMk cId="1569486478" sldId="274"/>
            <ac:spMk id="4" creationId="{DB2DA815-C080-AF99-B210-A5D35238640D}"/>
          </ac:spMkLst>
        </pc:spChg>
      </pc:sldChg>
      <pc:sldChg chg="addSp modSp new mod">
        <pc:chgData name="Alessandro Sironi" userId="25d0c03d1cf60993" providerId="LiveId" clId="{185900AE-8298-9441-B5C1-94CA14920A4C}" dt="2022-05-21T14:02:40.239" v="6689" actId="207"/>
        <pc:sldMkLst>
          <pc:docMk/>
          <pc:sldMk cId="3004049332" sldId="275"/>
        </pc:sldMkLst>
        <pc:spChg chg="mod">
          <ac:chgData name="Alessandro Sironi" userId="25d0c03d1cf60993" providerId="LiveId" clId="{185900AE-8298-9441-B5C1-94CA14920A4C}" dt="2022-05-19T13:49:40.995" v="4267" actId="20577"/>
          <ac:spMkLst>
            <pc:docMk/>
            <pc:sldMk cId="3004049332" sldId="275"/>
            <ac:spMk id="2" creationId="{B6116AB9-8298-32BE-0E7D-164D8577E51A}"/>
          </ac:spMkLst>
        </pc:spChg>
        <pc:spChg chg="mod">
          <ac:chgData name="Alessandro Sironi" userId="25d0c03d1cf60993" providerId="LiveId" clId="{185900AE-8298-9441-B5C1-94CA14920A4C}" dt="2022-05-21T14:02:40.239" v="6689" actId="207"/>
          <ac:spMkLst>
            <pc:docMk/>
            <pc:sldMk cId="3004049332" sldId="275"/>
            <ac:spMk id="3" creationId="{DFC85AA9-7344-3881-DCCE-EEF3AB78724D}"/>
          </ac:spMkLst>
        </pc:spChg>
        <pc:picChg chg="add mod">
          <ac:chgData name="Alessandro Sironi" userId="25d0c03d1cf60993" providerId="LiveId" clId="{185900AE-8298-9441-B5C1-94CA14920A4C}" dt="2022-05-20T14:23:58.503" v="6605"/>
          <ac:picMkLst>
            <pc:docMk/>
            <pc:sldMk cId="3004049332" sldId="275"/>
            <ac:picMk id="4" creationId="{66334161-67B0-AAE0-E6C3-89A16C9287D4}"/>
          </ac:picMkLst>
        </pc:picChg>
      </pc:sldChg>
      <pc:sldChg chg="modSp add mod ord">
        <pc:chgData name="Alessandro Sironi" userId="25d0c03d1cf60993" providerId="LiveId" clId="{185900AE-8298-9441-B5C1-94CA14920A4C}" dt="2022-05-21T14:03:12.018" v="6692" actId="400"/>
        <pc:sldMkLst>
          <pc:docMk/>
          <pc:sldMk cId="2719356015" sldId="276"/>
        </pc:sldMkLst>
        <pc:spChg chg="mod">
          <ac:chgData name="Alessandro Sironi" userId="25d0c03d1cf60993" providerId="LiveId" clId="{185900AE-8298-9441-B5C1-94CA14920A4C}" dt="2022-05-19T13:52:15.130" v="4318" actId="20577"/>
          <ac:spMkLst>
            <pc:docMk/>
            <pc:sldMk cId="2719356015" sldId="276"/>
            <ac:spMk id="2" creationId="{968573FC-2D4C-78D1-C9BC-E6A5DEF6891C}"/>
          </ac:spMkLst>
        </pc:spChg>
        <pc:spChg chg="mod">
          <ac:chgData name="Alessandro Sironi" userId="25d0c03d1cf60993" providerId="LiveId" clId="{185900AE-8298-9441-B5C1-94CA14920A4C}" dt="2022-05-21T14:03:12.018" v="6692" actId="400"/>
          <ac:spMkLst>
            <pc:docMk/>
            <pc:sldMk cId="2719356015" sldId="276"/>
            <ac:spMk id="4" creationId="{B0CE8665-C855-8445-ACF5-9A9B603DA381}"/>
          </ac:spMkLst>
        </pc:spChg>
      </pc:sldChg>
      <pc:sldChg chg="modSp add mod ord">
        <pc:chgData name="Alessandro Sironi" userId="25d0c03d1cf60993" providerId="LiveId" clId="{185900AE-8298-9441-B5C1-94CA14920A4C}" dt="2022-05-19T13:54:43.468" v="4509" actId="20577"/>
        <pc:sldMkLst>
          <pc:docMk/>
          <pc:sldMk cId="2828709508" sldId="277"/>
        </pc:sldMkLst>
        <pc:spChg chg="mod">
          <ac:chgData name="Alessandro Sironi" userId="25d0c03d1cf60993" providerId="LiveId" clId="{185900AE-8298-9441-B5C1-94CA14920A4C}" dt="2022-05-19T13:53:50.700" v="4361" actId="20577"/>
          <ac:spMkLst>
            <pc:docMk/>
            <pc:sldMk cId="2828709508" sldId="277"/>
            <ac:spMk id="2" creationId="{968573FC-2D4C-78D1-C9BC-E6A5DEF6891C}"/>
          </ac:spMkLst>
        </pc:spChg>
        <pc:spChg chg="mod">
          <ac:chgData name="Alessandro Sironi" userId="25d0c03d1cf60993" providerId="LiveId" clId="{185900AE-8298-9441-B5C1-94CA14920A4C}" dt="2022-05-19T13:54:43.468" v="4509" actId="20577"/>
          <ac:spMkLst>
            <pc:docMk/>
            <pc:sldMk cId="2828709508" sldId="277"/>
            <ac:spMk id="3" creationId="{ADA0FA18-96E9-0C51-247F-E0AFB5223768}"/>
          </ac:spMkLst>
        </pc:spChg>
      </pc:sldChg>
      <pc:sldChg chg="delSp modSp add mod ord">
        <pc:chgData name="Alessandro Sironi" userId="25d0c03d1cf60993" providerId="LiveId" clId="{185900AE-8298-9441-B5C1-94CA14920A4C}" dt="2022-05-20T14:24:42.530" v="6608" actId="1076"/>
        <pc:sldMkLst>
          <pc:docMk/>
          <pc:sldMk cId="801160480" sldId="278"/>
        </pc:sldMkLst>
        <pc:spChg chg="mod">
          <ac:chgData name="Alessandro Sironi" userId="25d0c03d1cf60993" providerId="LiveId" clId="{185900AE-8298-9441-B5C1-94CA14920A4C}" dt="2022-05-19T13:55:39.740" v="4515" actId="14100"/>
          <ac:spMkLst>
            <pc:docMk/>
            <pc:sldMk cId="801160480" sldId="278"/>
            <ac:spMk id="5" creationId="{E3AD0FAE-B345-FE58-6B98-31EB3E59AA4A}"/>
          </ac:spMkLst>
        </pc:spChg>
        <pc:spChg chg="mod">
          <ac:chgData name="Alessandro Sironi" userId="25d0c03d1cf60993" providerId="LiveId" clId="{185900AE-8298-9441-B5C1-94CA14920A4C}" dt="2022-05-19T13:55:53.174" v="4528" actId="1076"/>
          <ac:spMkLst>
            <pc:docMk/>
            <pc:sldMk cId="801160480" sldId="278"/>
            <ac:spMk id="35" creationId="{0A9F426D-FC9D-29DE-8223-4E1A35E1EAF2}"/>
          </ac:spMkLst>
        </pc:spChg>
        <pc:spChg chg="del">
          <ac:chgData name="Alessandro Sironi" userId="25d0c03d1cf60993" providerId="LiveId" clId="{185900AE-8298-9441-B5C1-94CA14920A4C}" dt="2022-05-19T13:55:33.757" v="4513" actId="478"/>
          <ac:spMkLst>
            <pc:docMk/>
            <pc:sldMk cId="801160480" sldId="278"/>
            <ac:spMk id="48" creationId="{CEA6FADD-07A6-F0BB-2277-8F50210A08D9}"/>
          </ac:spMkLst>
        </pc:spChg>
        <pc:spChg chg="del">
          <ac:chgData name="Alessandro Sironi" userId="25d0c03d1cf60993" providerId="LiveId" clId="{185900AE-8298-9441-B5C1-94CA14920A4C}" dt="2022-05-19T13:55:32.401" v="4512" actId="478"/>
          <ac:spMkLst>
            <pc:docMk/>
            <pc:sldMk cId="801160480" sldId="278"/>
            <ac:spMk id="49" creationId="{B1D34F81-3891-FE5B-EE9C-20BD57DC35B4}"/>
          </ac:spMkLst>
        </pc:spChg>
        <pc:spChg chg="mod">
          <ac:chgData name="Alessandro Sironi" userId="25d0c03d1cf60993" providerId="LiveId" clId="{185900AE-8298-9441-B5C1-94CA14920A4C}" dt="2022-05-20T14:24:42.530" v="6608" actId="1076"/>
          <ac:spMkLst>
            <pc:docMk/>
            <pc:sldMk cId="801160480" sldId="278"/>
            <ac:spMk id="51" creationId="{AE9F20F5-34C3-2F86-1E8A-2FBF4D7C6C7D}"/>
          </ac:spMkLst>
        </pc:spChg>
        <pc:cxnChg chg="mod">
          <ac:chgData name="Alessandro Sironi" userId="25d0c03d1cf60993" providerId="LiveId" clId="{185900AE-8298-9441-B5C1-94CA14920A4C}" dt="2022-05-19T13:55:53.174" v="4528" actId="1076"/>
          <ac:cxnSpMkLst>
            <pc:docMk/>
            <pc:sldMk cId="801160480" sldId="278"/>
            <ac:cxnSpMk id="40" creationId="{8436949F-CDF6-E154-9147-6C984D4F096C}"/>
          </ac:cxnSpMkLst>
        </pc:cxnChg>
        <pc:cxnChg chg="mod">
          <ac:chgData name="Alessandro Sironi" userId="25d0c03d1cf60993" providerId="LiveId" clId="{185900AE-8298-9441-B5C1-94CA14920A4C}" dt="2022-05-19T14:19:06.672" v="4533" actId="14100"/>
          <ac:cxnSpMkLst>
            <pc:docMk/>
            <pc:sldMk cId="801160480" sldId="278"/>
            <ac:cxnSpMk id="47" creationId="{C0831EA9-7FF1-484F-629B-20567AFF8D58}"/>
          </ac:cxnSpMkLst>
        </pc:cxnChg>
        <pc:cxnChg chg="mod">
          <ac:chgData name="Alessandro Sironi" userId="25d0c03d1cf60993" providerId="LiveId" clId="{185900AE-8298-9441-B5C1-94CA14920A4C}" dt="2022-05-20T14:24:42.530" v="6608" actId="1076"/>
          <ac:cxnSpMkLst>
            <pc:docMk/>
            <pc:sldMk cId="801160480" sldId="278"/>
            <ac:cxnSpMk id="52" creationId="{7A33ADC7-FD5C-89B8-5EF7-7531C8637D73}"/>
          </ac:cxnSpMkLst>
        </pc:cxnChg>
        <pc:cxnChg chg="mod">
          <ac:chgData name="Alessandro Sironi" userId="25d0c03d1cf60993" providerId="LiveId" clId="{185900AE-8298-9441-B5C1-94CA14920A4C}" dt="2022-05-19T13:56:10.487" v="4531" actId="14100"/>
          <ac:cxnSpMkLst>
            <pc:docMk/>
            <pc:sldMk cId="801160480" sldId="278"/>
            <ac:cxnSpMk id="67" creationId="{BD576218-372F-FDE8-ED6B-64409112A96C}"/>
          </ac:cxnSpMkLst>
        </pc:cxnChg>
        <pc:cxnChg chg="mod">
          <ac:chgData name="Alessandro Sironi" userId="25d0c03d1cf60993" providerId="LiveId" clId="{185900AE-8298-9441-B5C1-94CA14920A4C}" dt="2022-05-19T13:55:33.757" v="4513" actId="478"/>
          <ac:cxnSpMkLst>
            <pc:docMk/>
            <pc:sldMk cId="801160480" sldId="278"/>
            <ac:cxnSpMk id="70" creationId="{90828DBF-376B-DAD3-9ACC-BC554CA54E32}"/>
          </ac:cxnSpMkLst>
        </pc:cxnChg>
        <pc:cxnChg chg="mod">
          <ac:chgData name="Alessandro Sironi" userId="25d0c03d1cf60993" providerId="LiveId" clId="{185900AE-8298-9441-B5C1-94CA14920A4C}" dt="2022-05-19T13:55:48.628" v="4516" actId="14100"/>
          <ac:cxnSpMkLst>
            <pc:docMk/>
            <pc:sldMk cId="801160480" sldId="278"/>
            <ac:cxnSpMk id="74" creationId="{30F834B0-A2D8-1C4E-6698-D4D6431B3132}"/>
          </ac:cxnSpMkLst>
        </pc:cxnChg>
      </pc:sldChg>
      <pc:sldChg chg="addSp delSp modSp add mod">
        <pc:chgData name="Alessandro Sironi" userId="25d0c03d1cf60993" providerId="LiveId" clId="{185900AE-8298-9441-B5C1-94CA14920A4C}" dt="2022-05-21T14:05:58.859" v="6713" actId="14100"/>
        <pc:sldMkLst>
          <pc:docMk/>
          <pc:sldMk cId="1892993377" sldId="279"/>
        </pc:sldMkLst>
        <pc:spChg chg="del">
          <ac:chgData name="Alessandro Sironi" userId="25d0c03d1cf60993" providerId="LiveId" clId="{185900AE-8298-9441-B5C1-94CA14920A4C}" dt="2022-05-21T14:04:21.544" v="6698" actId="478"/>
          <ac:spMkLst>
            <pc:docMk/>
            <pc:sldMk cId="1892993377" sldId="279"/>
            <ac:spMk id="2" creationId="{BC2F05A7-6590-308D-B177-A3FBC99EE482}"/>
          </ac:spMkLst>
        </pc:spChg>
        <pc:spChg chg="del">
          <ac:chgData name="Alessandro Sironi" userId="25d0c03d1cf60993" providerId="LiveId" clId="{185900AE-8298-9441-B5C1-94CA14920A4C}" dt="2022-05-19T14:19:19.572" v="4535" actId="478"/>
          <ac:spMkLst>
            <pc:docMk/>
            <pc:sldMk cId="1892993377" sldId="279"/>
            <ac:spMk id="5" creationId="{E3AD0FAE-B345-FE58-6B98-31EB3E59AA4A}"/>
          </ac:spMkLst>
        </pc:spChg>
        <pc:spChg chg="del">
          <ac:chgData name="Alessandro Sironi" userId="25d0c03d1cf60993" providerId="LiveId" clId="{185900AE-8298-9441-B5C1-94CA14920A4C}" dt="2022-05-19T14:19:19.572" v="4535" actId="478"/>
          <ac:spMkLst>
            <pc:docMk/>
            <pc:sldMk cId="1892993377" sldId="279"/>
            <ac:spMk id="6" creationId="{19C6F08C-33FA-4B86-D3E4-93F7D6CC6325}"/>
          </ac:spMkLst>
        </pc:spChg>
        <pc:spChg chg="del">
          <ac:chgData name="Alessandro Sironi" userId="25d0c03d1cf60993" providerId="LiveId" clId="{185900AE-8298-9441-B5C1-94CA14920A4C}" dt="2022-05-19T14:19:19.572" v="4535" actId="478"/>
          <ac:spMkLst>
            <pc:docMk/>
            <pc:sldMk cId="1892993377" sldId="279"/>
            <ac:spMk id="8" creationId="{26D880D1-F36F-1BE9-6AF2-2057BD98DF9C}"/>
          </ac:spMkLst>
        </pc:spChg>
        <pc:spChg chg="add del mod">
          <ac:chgData name="Alessandro Sironi" userId="25d0c03d1cf60993" providerId="LiveId" clId="{185900AE-8298-9441-B5C1-94CA14920A4C}" dt="2022-05-21T14:04:23.342" v="6699" actId="478"/>
          <ac:spMkLst>
            <pc:docMk/>
            <pc:sldMk cId="1892993377" sldId="279"/>
            <ac:spMk id="10" creationId="{46927011-081D-21DC-20A9-B9E888AC1AFC}"/>
          </ac:spMkLst>
        </pc:spChg>
        <pc:spChg chg="del">
          <ac:chgData name="Alessandro Sironi" userId="25d0c03d1cf60993" providerId="LiveId" clId="{185900AE-8298-9441-B5C1-94CA14920A4C}" dt="2022-05-19T14:19:19.572" v="4535" actId="478"/>
          <ac:spMkLst>
            <pc:docMk/>
            <pc:sldMk cId="1892993377" sldId="279"/>
            <ac:spMk id="10" creationId="{EA65390D-E8CF-A5E4-AB51-E976AB49B9C4}"/>
          </ac:spMkLst>
        </pc:spChg>
        <pc:spChg chg="del">
          <ac:chgData name="Alessandro Sironi" userId="25d0c03d1cf60993" providerId="LiveId" clId="{185900AE-8298-9441-B5C1-94CA14920A4C}" dt="2022-05-19T14:19:19.572" v="4535" actId="478"/>
          <ac:spMkLst>
            <pc:docMk/>
            <pc:sldMk cId="1892993377" sldId="279"/>
            <ac:spMk id="11" creationId="{B4F0AE06-1746-62EB-7B57-97529136A498}"/>
          </ac:spMkLst>
        </pc:spChg>
        <pc:spChg chg="del">
          <ac:chgData name="Alessandro Sironi" userId="25d0c03d1cf60993" providerId="LiveId" clId="{185900AE-8298-9441-B5C1-94CA14920A4C}" dt="2022-05-19T14:19:19.572" v="4535" actId="478"/>
          <ac:spMkLst>
            <pc:docMk/>
            <pc:sldMk cId="1892993377" sldId="279"/>
            <ac:spMk id="15" creationId="{E7BD58AE-602D-32AF-F882-CC1B6E4BE0B6}"/>
          </ac:spMkLst>
        </pc:spChg>
        <pc:spChg chg="del">
          <ac:chgData name="Alessandro Sironi" userId="25d0c03d1cf60993" providerId="LiveId" clId="{185900AE-8298-9441-B5C1-94CA14920A4C}" dt="2022-05-19T14:19:19.572" v="4535" actId="478"/>
          <ac:spMkLst>
            <pc:docMk/>
            <pc:sldMk cId="1892993377" sldId="279"/>
            <ac:spMk id="19" creationId="{C32523DE-CFC2-24DA-4967-6FD9EF11CD29}"/>
          </ac:spMkLst>
        </pc:spChg>
        <pc:spChg chg="del">
          <ac:chgData name="Alessandro Sironi" userId="25d0c03d1cf60993" providerId="LiveId" clId="{185900AE-8298-9441-B5C1-94CA14920A4C}" dt="2022-05-19T14:19:19.572" v="4535" actId="478"/>
          <ac:spMkLst>
            <pc:docMk/>
            <pc:sldMk cId="1892993377" sldId="279"/>
            <ac:spMk id="21" creationId="{912D592F-E859-0F09-A8BF-AB95329DFCED}"/>
          </ac:spMkLst>
        </pc:spChg>
        <pc:spChg chg="del">
          <ac:chgData name="Alessandro Sironi" userId="25d0c03d1cf60993" providerId="LiveId" clId="{185900AE-8298-9441-B5C1-94CA14920A4C}" dt="2022-05-19T14:19:19.572" v="4535" actId="478"/>
          <ac:spMkLst>
            <pc:docMk/>
            <pc:sldMk cId="1892993377" sldId="279"/>
            <ac:spMk id="25" creationId="{6F459BE6-B43B-7FD9-A644-9A5ED9307DAB}"/>
          </ac:spMkLst>
        </pc:spChg>
        <pc:spChg chg="del">
          <ac:chgData name="Alessandro Sironi" userId="25d0c03d1cf60993" providerId="LiveId" clId="{185900AE-8298-9441-B5C1-94CA14920A4C}" dt="2022-05-19T14:19:19.572" v="4535" actId="478"/>
          <ac:spMkLst>
            <pc:docMk/>
            <pc:sldMk cId="1892993377" sldId="279"/>
            <ac:spMk id="26" creationId="{D561775B-F5BC-124F-27D3-49C9AD34A9C6}"/>
          </ac:spMkLst>
        </pc:spChg>
        <pc:spChg chg="del">
          <ac:chgData name="Alessandro Sironi" userId="25d0c03d1cf60993" providerId="LiveId" clId="{185900AE-8298-9441-B5C1-94CA14920A4C}" dt="2022-05-19T14:19:19.572" v="4535" actId="478"/>
          <ac:spMkLst>
            <pc:docMk/>
            <pc:sldMk cId="1892993377" sldId="279"/>
            <ac:spMk id="27" creationId="{B4C94548-3F6E-406D-445B-D75D1B76194F}"/>
          </ac:spMkLst>
        </pc:spChg>
        <pc:spChg chg="del">
          <ac:chgData name="Alessandro Sironi" userId="25d0c03d1cf60993" providerId="LiveId" clId="{185900AE-8298-9441-B5C1-94CA14920A4C}" dt="2022-05-19T14:19:19.572" v="4535" actId="478"/>
          <ac:spMkLst>
            <pc:docMk/>
            <pc:sldMk cId="1892993377" sldId="279"/>
            <ac:spMk id="30" creationId="{B0418522-520F-065B-9611-DDA2AD5CF9FD}"/>
          </ac:spMkLst>
        </pc:spChg>
        <pc:spChg chg="del">
          <ac:chgData name="Alessandro Sironi" userId="25d0c03d1cf60993" providerId="LiveId" clId="{185900AE-8298-9441-B5C1-94CA14920A4C}" dt="2022-05-19T14:19:19.572" v="4535" actId="478"/>
          <ac:spMkLst>
            <pc:docMk/>
            <pc:sldMk cId="1892993377" sldId="279"/>
            <ac:spMk id="35" creationId="{0A9F426D-FC9D-29DE-8223-4E1A35E1EAF2}"/>
          </ac:spMkLst>
        </pc:spChg>
        <pc:spChg chg="del">
          <ac:chgData name="Alessandro Sironi" userId="25d0c03d1cf60993" providerId="LiveId" clId="{185900AE-8298-9441-B5C1-94CA14920A4C}" dt="2022-05-19T14:19:19.572" v="4535" actId="478"/>
          <ac:spMkLst>
            <pc:docMk/>
            <pc:sldMk cId="1892993377" sldId="279"/>
            <ac:spMk id="41" creationId="{8E9238E6-0732-2B99-11F5-845D51EEB56B}"/>
          </ac:spMkLst>
        </pc:spChg>
        <pc:spChg chg="del">
          <ac:chgData name="Alessandro Sironi" userId="25d0c03d1cf60993" providerId="LiveId" clId="{185900AE-8298-9441-B5C1-94CA14920A4C}" dt="2022-05-19T14:19:21.210" v="4536" actId="478"/>
          <ac:spMkLst>
            <pc:docMk/>
            <pc:sldMk cId="1892993377" sldId="279"/>
            <ac:spMk id="42" creationId="{EDDF5812-49A3-EF40-1DD8-C6B2BD0A4957}"/>
          </ac:spMkLst>
        </pc:spChg>
        <pc:spChg chg="del">
          <ac:chgData name="Alessandro Sironi" userId="25d0c03d1cf60993" providerId="LiveId" clId="{185900AE-8298-9441-B5C1-94CA14920A4C}" dt="2022-05-19T14:19:21.210" v="4536" actId="478"/>
          <ac:spMkLst>
            <pc:docMk/>
            <pc:sldMk cId="1892993377" sldId="279"/>
            <ac:spMk id="43" creationId="{00D581B9-8B68-5F45-7F76-509DBB5C6EDC}"/>
          </ac:spMkLst>
        </pc:spChg>
        <pc:spChg chg="add mod">
          <ac:chgData name="Alessandro Sironi" userId="25d0c03d1cf60993" providerId="LiveId" clId="{185900AE-8298-9441-B5C1-94CA14920A4C}" dt="2022-05-19T14:19:28.972" v="4538" actId="14100"/>
          <ac:spMkLst>
            <pc:docMk/>
            <pc:sldMk cId="1892993377" sldId="279"/>
            <ac:spMk id="44" creationId="{F63920AA-28BF-F207-5096-2074C0C03A2F}"/>
          </ac:spMkLst>
        </pc:spChg>
        <pc:spChg chg="add mod">
          <ac:chgData name="Alessandro Sironi" userId="25d0c03d1cf60993" providerId="LiveId" clId="{185900AE-8298-9441-B5C1-94CA14920A4C}" dt="2022-05-19T14:21:39.331" v="4578" actId="14100"/>
          <ac:spMkLst>
            <pc:docMk/>
            <pc:sldMk cId="1892993377" sldId="279"/>
            <ac:spMk id="45" creationId="{2095B35A-2CE7-BD8A-2684-F49785ADAA1A}"/>
          </ac:spMkLst>
        </pc:spChg>
        <pc:spChg chg="add mod">
          <ac:chgData name="Alessandro Sironi" userId="25d0c03d1cf60993" providerId="LiveId" clId="{185900AE-8298-9441-B5C1-94CA14920A4C}" dt="2022-05-19T14:20:34.304" v="4544" actId="1076"/>
          <ac:spMkLst>
            <pc:docMk/>
            <pc:sldMk cId="1892993377" sldId="279"/>
            <ac:spMk id="46" creationId="{BB3081B9-2D6E-2A1F-0EEC-9159BA663E0F}"/>
          </ac:spMkLst>
        </pc:spChg>
        <pc:spChg chg="add mod">
          <ac:chgData name="Alessandro Sironi" userId="25d0c03d1cf60993" providerId="LiveId" clId="{185900AE-8298-9441-B5C1-94CA14920A4C}" dt="2022-05-19T14:20:34.304" v="4544" actId="1076"/>
          <ac:spMkLst>
            <pc:docMk/>
            <pc:sldMk cId="1892993377" sldId="279"/>
            <ac:spMk id="48" creationId="{DA5FB116-DA58-562D-FD34-4B78CC14971D}"/>
          </ac:spMkLst>
        </pc:spChg>
        <pc:spChg chg="add mod">
          <ac:chgData name="Alessandro Sironi" userId="25d0c03d1cf60993" providerId="LiveId" clId="{185900AE-8298-9441-B5C1-94CA14920A4C}" dt="2022-05-19T14:20:34.304" v="4544" actId="1076"/>
          <ac:spMkLst>
            <pc:docMk/>
            <pc:sldMk cId="1892993377" sldId="279"/>
            <ac:spMk id="49" creationId="{8AE69B01-4A59-8C20-C1B5-C564AD5F64F8}"/>
          </ac:spMkLst>
        </pc:spChg>
        <pc:spChg chg="del">
          <ac:chgData name="Alessandro Sironi" userId="25d0c03d1cf60993" providerId="LiveId" clId="{185900AE-8298-9441-B5C1-94CA14920A4C}" dt="2022-05-19T14:19:19.572" v="4535" actId="478"/>
          <ac:spMkLst>
            <pc:docMk/>
            <pc:sldMk cId="1892993377" sldId="279"/>
            <ac:spMk id="50" creationId="{7544BF0D-9F7E-AEDB-BAEF-29810AF7B8B2}"/>
          </ac:spMkLst>
        </pc:spChg>
        <pc:spChg chg="del">
          <ac:chgData name="Alessandro Sironi" userId="25d0c03d1cf60993" providerId="LiveId" clId="{185900AE-8298-9441-B5C1-94CA14920A4C}" dt="2022-05-19T14:19:19.572" v="4535" actId="478"/>
          <ac:spMkLst>
            <pc:docMk/>
            <pc:sldMk cId="1892993377" sldId="279"/>
            <ac:spMk id="51" creationId="{AE9F20F5-34C3-2F86-1E8A-2FBF4D7C6C7D}"/>
          </ac:spMkLst>
        </pc:spChg>
        <pc:spChg chg="add mod">
          <ac:chgData name="Alessandro Sironi" userId="25d0c03d1cf60993" providerId="LiveId" clId="{185900AE-8298-9441-B5C1-94CA14920A4C}" dt="2022-05-19T14:20:34.304" v="4544" actId="1076"/>
          <ac:spMkLst>
            <pc:docMk/>
            <pc:sldMk cId="1892993377" sldId="279"/>
            <ac:spMk id="53" creationId="{4A9B02BF-66AD-CECB-DB9C-79650F313CE2}"/>
          </ac:spMkLst>
        </pc:spChg>
        <pc:spChg chg="add mod">
          <ac:chgData name="Alessandro Sironi" userId="25d0c03d1cf60993" providerId="LiveId" clId="{185900AE-8298-9441-B5C1-94CA14920A4C}" dt="2022-05-19T14:20:34.304" v="4544" actId="1076"/>
          <ac:spMkLst>
            <pc:docMk/>
            <pc:sldMk cId="1892993377" sldId="279"/>
            <ac:spMk id="54" creationId="{FF83E37B-CAC2-83DF-FF53-F13EC8D86151}"/>
          </ac:spMkLst>
        </pc:spChg>
        <pc:spChg chg="add mod">
          <ac:chgData name="Alessandro Sironi" userId="25d0c03d1cf60993" providerId="LiveId" clId="{185900AE-8298-9441-B5C1-94CA14920A4C}" dt="2022-05-19T14:20:34.304" v="4544" actId="1076"/>
          <ac:spMkLst>
            <pc:docMk/>
            <pc:sldMk cId="1892993377" sldId="279"/>
            <ac:spMk id="55" creationId="{AB0552B0-63E6-05C7-D630-B9FCE41A9279}"/>
          </ac:spMkLst>
        </pc:spChg>
        <pc:spChg chg="add mod">
          <ac:chgData name="Alessandro Sironi" userId="25d0c03d1cf60993" providerId="LiveId" clId="{185900AE-8298-9441-B5C1-94CA14920A4C}" dt="2022-05-19T14:20:34.304" v="4544" actId="1076"/>
          <ac:spMkLst>
            <pc:docMk/>
            <pc:sldMk cId="1892993377" sldId="279"/>
            <ac:spMk id="56" creationId="{3CC633AE-E40A-595D-0814-382B4685B0E7}"/>
          </ac:spMkLst>
        </pc:spChg>
        <pc:spChg chg="add mod">
          <ac:chgData name="Alessandro Sironi" userId="25d0c03d1cf60993" providerId="LiveId" clId="{185900AE-8298-9441-B5C1-94CA14920A4C}" dt="2022-05-19T14:20:41.873" v="4546" actId="1076"/>
          <ac:spMkLst>
            <pc:docMk/>
            <pc:sldMk cId="1892993377" sldId="279"/>
            <ac:spMk id="57" creationId="{3FFD2A22-B85A-0A22-810C-E15D6E90691E}"/>
          </ac:spMkLst>
        </pc:spChg>
        <pc:spChg chg="add mod">
          <ac:chgData name="Alessandro Sironi" userId="25d0c03d1cf60993" providerId="LiveId" clId="{185900AE-8298-9441-B5C1-94CA14920A4C}" dt="2022-05-19T14:20:58.176" v="4554" actId="14100"/>
          <ac:spMkLst>
            <pc:docMk/>
            <pc:sldMk cId="1892993377" sldId="279"/>
            <ac:spMk id="58" creationId="{1539BEAB-346F-EFFF-45CA-50966EE12AB7}"/>
          </ac:spMkLst>
        </pc:spChg>
        <pc:spChg chg="add mod">
          <ac:chgData name="Alessandro Sironi" userId="25d0c03d1cf60993" providerId="LiveId" clId="{185900AE-8298-9441-B5C1-94CA14920A4C}" dt="2022-05-21T14:03:55.218" v="6694" actId="1076"/>
          <ac:spMkLst>
            <pc:docMk/>
            <pc:sldMk cId="1892993377" sldId="279"/>
            <ac:spMk id="59" creationId="{A939DD05-7A6F-E725-C89C-C4519458AFA1}"/>
          </ac:spMkLst>
        </pc:spChg>
        <pc:spChg chg="add mod">
          <ac:chgData name="Alessandro Sironi" userId="25d0c03d1cf60993" providerId="LiveId" clId="{185900AE-8298-9441-B5C1-94CA14920A4C}" dt="2022-05-21T14:04:10.194" v="6696" actId="1076"/>
          <ac:spMkLst>
            <pc:docMk/>
            <pc:sldMk cId="1892993377" sldId="279"/>
            <ac:spMk id="60" creationId="{676C61B5-99ED-CF0E-EADC-9098DF1D1C97}"/>
          </ac:spMkLst>
        </pc:spChg>
        <pc:spChg chg="del">
          <ac:chgData name="Alessandro Sironi" userId="25d0c03d1cf60993" providerId="LiveId" clId="{185900AE-8298-9441-B5C1-94CA14920A4C}" dt="2022-05-19T14:19:19.572" v="4535" actId="478"/>
          <ac:spMkLst>
            <pc:docMk/>
            <pc:sldMk cId="1892993377" sldId="279"/>
            <ac:spMk id="60" creationId="{C3F88AFA-FB38-2461-6C9B-8DF9B10D29CF}"/>
          </ac:spMkLst>
        </pc:spChg>
        <pc:spChg chg="del">
          <ac:chgData name="Alessandro Sironi" userId="25d0c03d1cf60993" providerId="LiveId" clId="{185900AE-8298-9441-B5C1-94CA14920A4C}" dt="2022-05-19T14:19:19.572" v="4535" actId="478"/>
          <ac:spMkLst>
            <pc:docMk/>
            <pc:sldMk cId="1892993377" sldId="279"/>
            <ac:spMk id="61" creationId="{8995E6FD-2F64-6C57-9980-EDD440F30EDA}"/>
          </ac:spMkLst>
        </pc:spChg>
        <pc:spChg chg="add del mod">
          <ac:chgData name="Alessandro Sironi" userId="25d0c03d1cf60993" providerId="LiveId" clId="{185900AE-8298-9441-B5C1-94CA14920A4C}" dt="2022-05-21T14:05:10.852" v="6705" actId="478"/>
          <ac:spMkLst>
            <pc:docMk/>
            <pc:sldMk cId="1892993377" sldId="279"/>
            <ac:spMk id="61" creationId="{FF44566D-2653-49B7-456B-B1E790DCC970}"/>
          </ac:spMkLst>
        </pc:spChg>
        <pc:spChg chg="add mod">
          <ac:chgData name="Alessandro Sironi" userId="25d0c03d1cf60993" providerId="LiveId" clId="{185900AE-8298-9441-B5C1-94CA14920A4C}" dt="2022-05-19T14:35:09.242" v="4869" actId="1076"/>
          <ac:spMkLst>
            <pc:docMk/>
            <pc:sldMk cId="1892993377" sldId="279"/>
            <ac:spMk id="62" creationId="{959ABC32-A414-6DD2-D50D-2D30CF23AD21}"/>
          </ac:spMkLst>
        </pc:spChg>
        <pc:spChg chg="add mod">
          <ac:chgData name="Alessandro Sironi" userId="25d0c03d1cf60993" providerId="LiveId" clId="{185900AE-8298-9441-B5C1-94CA14920A4C}" dt="2022-05-21T14:04:16.670" v="6697" actId="1076"/>
          <ac:spMkLst>
            <pc:docMk/>
            <pc:sldMk cId="1892993377" sldId="279"/>
            <ac:spMk id="63" creationId="{1C27935F-262C-5DC1-9717-8BBCB6073892}"/>
          </ac:spMkLst>
        </pc:spChg>
        <pc:spChg chg="del">
          <ac:chgData name="Alessandro Sironi" userId="25d0c03d1cf60993" providerId="LiveId" clId="{185900AE-8298-9441-B5C1-94CA14920A4C}" dt="2022-05-19T14:19:19.572" v="4535" actId="478"/>
          <ac:spMkLst>
            <pc:docMk/>
            <pc:sldMk cId="1892993377" sldId="279"/>
            <ac:spMk id="65" creationId="{A24098F0-7A0B-4280-700A-1447109FBA1D}"/>
          </ac:spMkLst>
        </pc:spChg>
        <pc:spChg chg="add mod">
          <ac:chgData name="Alessandro Sironi" userId="25d0c03d1cf60993" providerId="LiveId" clId="{185900AE-8298-9441-B5C1-94CA14920A4C}" dt="2022-05-19T14:29:15.607" v="4778" actId="14100"/>
          <ac:spMkLst>
            <pc:docMk/>
            <pc:sldMk cId="1892993377" sldId="279"/>
            <ac:spMk id="66" creationId="{C0922CDB-EC46-9623-1F00-BE527C263A7F}"/>
          </ac:spMkLst>
        </pc:spChg>
        <pc:spChg chg="del">
          <ac:chgData name="Alessandro Sironi" userId="25d0c03d1cf60993" providerId="LiveId" clId="{185900AE-8298-9441-B5C1-94CA14920A4C}" dt="2022-05-19T14:19:19.572" v="4535" actId="478"/>
          <ac:spMkLst>
            <pc:docMk/>
            <pc:sldMk cId="1892993377" sldId="279"/>
            <ac:spMk id="68" creationId="{B937E173-22E1-1CFC-093E-EA3A5D6EA44A}"/>
          </ac:spMkLst>
        </pc:spChg>
        <pc:spChg chg="del">
          <ac:chgData name="Alessandro Sironi" userId="25d0c03d1cf60993" providerId="LiveId" clId="{185900AE-8298-9441-B5C1-94CA14920A4C}" dt="2022-05-19T14:19:19.572" v="4535" actId="478"/>
          <ac:spMkLst>
            <pc:docMk/>
            <pc:sldMk cId="1892993377" sldId="279"/>
            <ac:spMk id="69" creationId="{73F978B0-4812-16AC-5F38-A2BF8E668F5A}"/>
          </ac:spMkLst>
        </pc:spChg>
        <pc:spChg chg="del">
          <ac:chgData name="Alessandro Sironi" userId="25d0c03d1cf60993" providerId="LiveId" clId="{185900AE-8298-9441-B5C1-94CA14920A4C}" dt="2022-05-19T14:19:19.572" v="4535" actId="478"/>
          <ac:spMkLst>
            <pc:docMk/>
            <pc:sldMk cId="1892993377" sldId="279"/>
            <ac:spMk id="71" creationId="{3DC0B919-CA7A-632A-B770-A1C37AB45C73}"/>
          </ac:spMkLst>
        </pc:spChg>
        <pc:spChg chg="add mod">
          <ac:chgData name="Alessandro Sironi" userId="25d0c03d1cf60993" providerId="LiveId" clId="{185900AE-8298-9441-B5C1-94CA14920A4C}" dt="2022-05-19T14:29:19.818" v="4786" actId="20577"/>
          <ac:spMkLst>
            <pc:docMk/>
            <pc:sldMk cId="1892993377" sldId="279"/>
            <ac:spMk id="72" creationId="{94C16E9C-3EB1-4B80-5D69-7434944A5173}"/>
          </ac:spMkLst>
        </pc:spChg>
        <pc:spChg chg="del">
          <ac:chgData name="Alessandro Sironi" userId="25d0c03d1cf60993" providerId="LiveId" clId="{185900AE-8298-9441-B5C1-94CA14920A4C}" dt="2022-05-19T14:19:19.572" v="4535" actId="478"/>
          <ac:spMkLst>
            <pc:docMk/>
            <pc:sldMk cId="1892993377" sldId="279"/>
            <ac:spMk id="73" creationId="{C9C262D7-0DDB-ADC1-E321-808DA70D8A30}"/>
          </ac:spMkLst>
        </pc:spChg>
        <pc:spChg chg="add mod">
          <ac:chgData name="Alessandro Sironi" userId="25d0c03d1cf60993" providerId="LiveId" clId="{185900AE-8298-9441-B5C1-94CA14920A4C}" dt="2022-05-19T14:24:58.741" v="4694" actId="1076"/>
          <ac:spMkLst>
            <pc:docMk/>
            <pc:sldMk cId="1892993377" sldId="279"/>
            <ac:spMk id="75" creationId="{45C28675-8A34-F36D-5155-C26A89CF04FD}"/>
          </ac:spMkLst>
        </pc:spChg>
        <pc:spChg chg="add mod">
          <ac:chgData name="Alessandro Sironi" userId="25d0c03d1cf60993" providerId="LiveId" clId="{185900AE-8298-9441-B5C1-94CA14920A4C}" dt="2022-05-21T14:05:14.273" v="6706" actId="1076"/>
          <ac:spMkLst>
            <pc:docMk/>
            <pc:sldMk cId="1892993377" sldId="279"/>
            <ac:spMk id="76" creationId="{83CB4167-6278-7652-6FB4-D8CE3DFF9C6E}"/>
          </ac:spMkLst>
        </pc:spChg>
        <pc:spChg chg="add mod">
          <ac:chgData name="Alessandro Sironi" userId="25d0c03d1cf60993" providerId="LiveId" clId="{185900AE-8298-9441-B5C1-94CA14920A4C}" dt="2022-05-19T14:25:18.627" v="4715" actId="1076"/>
          <ac:spMkLst>
            <pc:docMk/>
            <pc:sldMk cId="1892993377" sldId="279"/>
            <ac:spMk id="77" creationId="{FEE66B20-311D-37BF-38CC-0589C4594591}"/>
          </ac:spMkLst>
        </pc:spChg>
        <pc:spChg chg="del">
          <ac:chgData name="Alessandro Sironi" userId="25d0c03d1cf60993" providerId="LiveId" clId="{185900AE-8298-9441-B5C1-94CA14920A4C}" dt="2022-05-19T14:19:19.572" v="4535" actId="478"/>
          <ac:spMkLst>
            <pc:docMk/>
            <pc:sldMk cId="1892993377" sldId="279"/>
            <ac:spMk id="78" creationId="{B19F862D-DA83-C1B8-3742-7A941DA49731}"/>
          </ac:spMkLst>
        </pc:spChg>
        <pc:spChg chg="add mod">
          <ac:chgData name="Alessandro Sironi" userId="25d0c03d1cf60993" providerId="LiveId" clId="{185900AE-8298-9441-B5C1-94CA14920A4C}" dt="2022-05-19T14:28:46.930" v="4774" actId="14100"/>
          <ac:spMkLst>
            <pc:docMk/>
            <pc:sldMk cId="1892993377" sldId="279"/>
            <ac:spMk id="79" creationId="{7B437F98-29E7-66B1-C952-A4F2A0808186}"/>
          </ac:spMkLst>
        </pc:spChg>
        <pc:spChg chg="add mod">
          <ac:chgData name="Alessandro Sironi" userId="25d0c03d1cf60993" providerId="LiveId" clId="{185900AE-8298-9441-B5C1-94CA14920A4C}" dt="2022-05-19T14:29:31.175" v="4803" actId="20577"/>
          <ac:spMkLst>
            <pc:docMk/>
            <pc:sldMk cId="1892993377" sldId="279"/>
            <ac:spMk id="80" creationId="{C02419EA-A7C3-7F35-BA44-CA515E5FAF09}"/>
          </ac:spMkLst>
        </pc:spChg>
        <pc:spChg chg="del">
          <ac:chgData name="Alessandro Sironi" userId="25d0c03d1cf60993" providerId="LiveId" clId="{185900AE-8298-9441-B5C1-94CA14920A4C}" dt="2022-05-19T14:19:19.572" v="4535" actId="478"/>
          <ac:spMkLst>
            <pc:docMk/>
            <pc:sldMk cId="1892993377" sldId="279"/>
            <ac:spMk id="81" creationId="{AA60A8CB-E57B-E13A-5714-6BAEAF12542F}"/>
          </ac:spMkLst>
        </pc:spChg>
        <pc:spChg chg="add mod">
          <ac:chgData name="Alessandro Sironi" userId="25d0c03d1cf60993" providerId="LiveId" clId="{185900AE-8298-9441-B5C1-94CA14920A4C}" dt="2022-05-19T14:35:20.964" v="4870" actId="1076"/>
          <ac:spMkLst>
            <pc:docMk/>
            <pc:sldMk cId="1892993377" sldId="279"/>
            <ac:spMk id="82" creationId="{3354711E-9747-962C-0810-BABAABAC89EE}"/>
          </ac:spMkLst>
        </pc:spChg>
        <pc:spChg chg="add mod">
          <ac:chgData name="Alessandro Sironi" userId="25d0c03d1cf60993" providerId="LiveId" clId="{185900AE-8298-9441-B5C1-94CA14920A4C}" dt="2022-05-19T14:30:12.882" v="4811" actId="1076"/>
          <ac:spMkLst>
            <pc:docMk/>
            <pc:sldMk cId="1892993377" sldId="279"/>
            <ac:spMk id="83" creationId="{D5EC1730-4AAF-D79C-AEF6-E2FC83AEB821}"/>
          </ac:spMkLst>
        </pc:spChg>
        <pc:spChg chg="add mod">
          <ac:chgData name="Alessandro Sironi" userId="25d0c03d1cf60993" providerId="LiveId" clId="{185900AE-8298-9441-B5C1-94CA14920A4C}" dt="2022-05-19T14:30:25.742" v="4812" actId="1076"/>
          <ac:spMkLst>
            <pc:docMk/>
            <pc:sldMk cId="1892993377" sldId="279"/>
            <ac:spMk id="84" creationId="{8B186B09-801F-55F7-A088-227EC875BD47}"/>
          </ac:spMkLst>
        </pc:spChg>
        <pc:spChg chg="add mod">
          <ac:chgData name="Alessandro Sironi" userId="25d0c03d1cf60993" providerId="LiveId" clId="{185900AE-8298-9441-B5C1-94CA14920A4C}" dt="2022-05-20T14:28:02.594" v="6645" actId="1076"/>
          <ac:spMkLst>
            <pc:docMk/>
            <pc:sldMk cId="1892993377" sldId="279"/>
            <ac:spMk id="87" creationId="{47AAC9DE-AE2E-1614-BD70-799FFF4983B3}"/>
          </ac:spMkLst>
        </pc:spChg>
        <pc:spChg chg="add mod">
          <ac:chgData name="Alessandro Sironi" userId="25d0c03d1cf60993" providerId="LiveId" clId="{185900AE-8298-9441-B5C1-94CA14920A4C}" dt="2022-05-20T14:28:04.776" v="6646" actId="1076"/>
          <ac:spMkLst>
            <pc:docMk/>
            <pc:sldMk cId="1892993377" sldId="279"/>
            <ac:spMk id="88" creationId="{95ABCF20-3C68-1B09-9C34-9E5D94155AA7}"/>
          </ac:spMkLst>
        </pc:spChg>
        <pc:spChg chg="add mod">
          <ac:chgData name="Alessandro Sironi" userId="25d0c03d1cf60993" providerId="LiveId" clId="{185900AE-8298-9441-B5C1-94CA14920A4C}" dt="2022-05-20T14:27:04.168" v="6622" actId="1076"/>
          <ac:spMkLst>
            <pc:docMk/>
            <pc:sldMk cId="1892993377" sldId="279"/>
            <ac:spMk id="97" creationId="{62813DDD-B612-AAE6-F176-433318734495}"/>
          </ac:spMkLst>
        </pc:spChg>
        <pc:spChg chg="add mod">
          <ac:chgData name="Alessandro Sironi" userId="25d0c03d1cf60993" providerId="LiveId" clId="{185900AE-8298-9441-B5C1-94CA14920A4C}" dt="2022-05-19T14:34:21.417" v="4861" actId="1076"/>
          <ac:spMkLst>
            <pc:docMk/>
            <pc:sldMk cId="1892993377" sldId="279"/>
            <ac:spMk id="98" creationId="{E17D2546-52BF-1771-84CB-207C0469BD28}"/>
          </ac:spMkLst>
        </pc:spChg>
        <pc:spChg chg="add mod">
          <ac:chgData name="Alessandro Sironi" userId="25d0c03d1cf60993" providerId="LiveId" clId="{185900AE-8298-9441-B5C1-94CA14920A4C}" dt="2022-05-19T14:35:50.902" v="4892" actId="1076"/>
          <ac:spMkLst>
            <pc:docMk/>
            <pc:sldMk cId="1892993377" sldId="279"/>
            <ac:spMk id="110" creationId="{81566C9B-3EF3-4E42-2AE1-9D7F496620E0}"/>
          </ac:spMkLst>
        </pc:spChg>
        <pc:spChg chg="add mod">
          <ac:chgData name="Alessandro Sironi" userId="25d0c03d1cf60993" providerId="LiveId" clId="{185900AE-8298-9441-B5C1-94CA14920A4C}" dt="2022-05-19T14:36:03.265" v="4895" actId="1076"/>
          <ac:spMkLst>
            <pc:docMk/>
            <pc:sldMk cId="1892993377" sldId="279"/>
            <ac:spMk id="111" creationId="{A1699C96-80ED-242D-B135-6ABA6C6E3F5D}"/>
          </ac:spMkLst>
        </pc:spChg>
        <pc:spChg chg="add mod">
          <ac:chgData name="Alessandro Sironi" userId="25d0c03d1cf60993" providerId="LiveId" clId="{185900AE-8298-9441-B5C1-94CA14920A4C}" dt="2022-05-19T14:36:06.855" v="4897" actId="1076"/>
          <ac:spMkLst>
            <pc:docMk/>
            <pc:sldMk cId="1892993377" sldId="279"/>
            <ac:spMk id="112" creationId="{09FAFCF1-18A3-8320-B541-B4A2B778AD33}"/>
          </ac:spMkLst>
        </pc:spChg>
        <pc:spChg chg="add mod">
          <ac:chgData name="Alessandro Sironi" userId="25d0c03d1cf60993" providerId="LiveId" clId="{185900AE-8298-9441-B5C1-94CA14920A4C}" dt="2022-05-21T14:05:44.494" v="6711" actId="1076"/>
          <ac:spMkLst>
            <pc:docMk/>
            <pc:sldMk cId="1892993377" sldId="279"/>
            <ac:spMk id="116" creationId="{BF6F52CF-C778-D165-1FCB-DFF5DA27766A}"/>
          </ac:spMkLst>
        </pc:spChg>
        <pc:spChg chg="add mod">
          <ac:chgData name="Alessandro Sironi" userId="25d0c03d1cf60993" providerId="LiveId" clId="{185900AE-8298-9441-B5C1-94CA14920A4C}" dt="2022-05-21T14:05:52.394" v="6712" actId="1076"/>
          <ac:spMkLst>
            <pc:docMk/>
            <pc:sldMk cId="1892993377" sldId="279"/>
            <ac:spMk id="119" creationId="{78A6083A-D102-81C0-22B9-28FA4B9D7B59}"/>
          </ac:spMkLst>
        </pc:spChg>
        <pc:cxnChg chg="add mod">
          <ac:chgData name="Alessandro Sironi" userId="25d0c03d1cf60993" providerId="LiveId" clId="{185900AE-8298-9441-B5C1-94CA14920A4C}" dt="2022-05-19T14:35:09.242" v="4869" actId="1076"/>
          <ac:cxnSpMkLst>
            <pc:docMk/>
            <pc:sldMk cId="1892993377" sldId="279"/>
            <ac:cxnSpMk id="4" creationId="{D6674B7B-175C-0ED0-EFE1-C78482788B72}"/>
          </ac:cxnSpMkLst>
        </pc:cxnChg>
        <pc:cxnChg chg="del mod">
          <ac:chgData name="Alessandro Sironi" userId="25d0c03d1cf60993" providerId="LiveId" clId="{185900AE-8298-9441-B5C1-94CA14920A4C}" dt="2022-05-19T14:19:19.572" v="4535" actId="478"/>
          <ac:cxnSpMkLst>
            <pc:docMk/>
            <pc:sldMk cId="1892993377" sldId="279"/>
            <ac:cxnSpMk id="13" creationId="{229C8402-51BA-AFF3-9DD4-111CC347E72C}"/>
          </ac:cxnSpMkLst>
        </pc:cxnChg>
        <pc:cxnChg chg="add mod">
          <ac:chgData name="Alessandro Sironi" userId="25d0c03d1cf60993" providerId="LiveId" clId="{185900AE-8298-9441-B5C1-94CA14920A4C}" dt="2022-05-20T14:26:20.265" v="6616" actId="14100"/>
          <ac:cxnSpMkLst>
            <pc:docMk/>
            <pc:sldMk cId="1892993377" sldId="279"/>
            <ac:cxnSpMk id="14" creationId="{49F7B195-3EF4-6067-3EE7-72A7C529C765}"/>
          </ac:cxnSpMkLst>
        </pc:cxnChg>
        <pc:cxnChg chg="add mod">
          <ac:chgData name="Alessandro Sironi" userId="25d0c03d1cf60993" providerId="LiveId" clId="{185900AE-8298-9441-B5C1-94CA14920A4C}" dt="2022-05-21T14:03:49.744" v="6693" actId="14100"/>
          <ac:cxnSpMkLst>
            <pc:docMk/>
            <pc:sldMk cId="1892993377" sldId="279"/>
            <ac:cxnSpMk id="17" creationId="{62E8EBA1-A39E-E278-BCEA-934EFAD3AC99}"/>
          </ac:cxnSpMkLst>
        </pc:cxnChg>
        <pc:cxnChg chg="add mod">
          <ac:chgData name="Alessandro Sironi" userId="25d0c03d1cf60993" providerId="LiveId" clId="{185900AE-8298-9441-B5C1-94CA14920A4C}" dt="2022-05-21T14:04:38.703" v="6700" actId="14100"/>
          <ac:cxnSpMkLst>
            <pc:docMk/>
            <pc:sldMk cId="1892993377" sldId="279"/>
            <ac:cxnSpMk id="20" creationId="{C1AEE4E4-1367-7064-D53A-E23E5965D663}"/>
          </ac:cxnSpMkLst>
        </pc:cxnChg>
        <pc:cxnChg chg="del mod">
          <ac:chgData name="Alessandro Sironi" userId="25d0c03d1cf60993" providerId="LiveId" clId="{185900AE-8298-9441-B5C1-94CA14920A4C}" dt="2022-05-19T14:19:19.572" v="4535" actId="478"/>
          <ac:cxnSpMkLst>
            <pc:docMk/>
            <pc:sldMk cId="1892993377" sldId="279"/>
            <ac:cxnSpMk id="31" creationId="{13C87404-13B2-5F8E-6B09-7B4E120239B8}"/>
          </ac:cxnSpMkLst>
        </pc:cxnChg>
        <pc:cxnChg chg="add mod">
          <ac:chgData name="Alessandro Sironi" userId="25d0c03d1cf60993" providerId="LiveId" clId="{185900AE-8298-9441-B5C1-94CA14920A4C}" dt="2022-05-19T14:35:09.242" v="4869" actId="1076"/>
          <ac:cxnSpMkLst>
            <pc:docMk/>
            <pc:sldMk cId="1892993377" sldId="279"/>
            <ac:cxnSpMk id="32" creationId="{0B5AE19D-C413-38EF-A01D-CE2B5489D53A}"/>
          </ac:cxnSpMkLst>
        </pc:cxnChg>
        <pc:cxnChg chg="add mod">
          <ac:chgData name="Alessandro Sironi" userId="25d0c03d1cf60993" providerId="LiveId" clId="{185900AE-8298-9441-B5C1-94CA14920A4C}" dt="2022-05-19T14:29:31.175" v="4803" actId="20577"/>
          <ac:cxnSpMkLst>
            <pc:docMk/>
            <pc:sldMk cId="1892993377" sldId="279"/>
            <ac:cxnSpMk id="36" creationId="{E1221BF8-52BC-A7AF-2315-C30A83D0ED15}"/>
          </ac:cxnSpMkLst>
        </pc:cxnChg>
        <pc:cxnChg chg="add del mod">
          <ac:chgData name="Alessandro Sironi" userId="25d0c03d1cf60993" providerId="LiveId" clId="{185900AE-8298-9441-B5C1-94CA14920A4C}" dt="2022-05-19T14:30:00.457" v="4809" actId="478"/>
          <ac:cxnSpMkLst>
            <pc:docMk/>
            <pc:sldMk cId="1892993377" sldId="279"/>
            <ac:cxnSpMk id="38" creationId="{7AFA2D7E-F5A2-E820-DBAE-C50A0C1B5187}"/>
          </ac:cxnSpMkLst>
        </pc:cxnChg>
        <pc:cxnChg chg="del mod">
          <ac:chgData name="Alessandro Sironi" userId="25d0c03d1cf60993" providerId="LiveId" clId="{185900AE-8298-9441-B5C1-94CA14920A4C}" dt="2022-05-19T14:19:19.572" v="4535" actId="478"/>
          <ac:cxnSpMkLst>
            <pc:docMk/>
            <pc:sldMk cId="1892993377" sldId="279"/>
            <ac:cxnSpMk id="40" creationId="{8436949F-CDF6-E154-9147-6C984D4F096C}"/>
          </ac:cxnSpMkLst>
        </pc:cxnChg>
        <pc:cxnChg chg="del mod">
          <ac:chgData name="Alessandro Sironi" userId="25d0c03d1cf60993" providerId="LiveId" clId="{185900AE-8298-9441-B5C1-94CA14920A4C}" dt="2022-05-19T14:19:19.572" v="4535" actId="478"/>
          <ac:cxnSpMkLst>
            <pc:docMk/>
            <pc:sldMk cId="1892993377" sldId="279"/>
            <ac:cxnSpMk id="47" creationId="{C0831EA9-7FF1-484F-629B-20567AFF8D58}"/>
          </ac:cxnSpMkLst>
        </pc:cxnChg>
        <pc:cxnChg chg="del mod">
          <ac:chgData name="Alessandro Sironi" userId="25d0c03d1cf60993" providerId="LiveId" clId="{185900AE-8298-9441-B5C1-94CA14920A4C}" dt="2022-05-19T14:19:19.572" v="4535" actId="478"/>
          <ac:cxnSpMkLst>
            <pc:docMk/>
            <pc:sldMk cId="1892993377" sldId="279"/>
            <ac:cxnSpMk id="52" creationId="{7A33ADC7-FD5C-89B8-5EF7-7531C8637D73}"/>
          </ac:cxnSpMkLst>
        </pc:cxnChg>
        <pc:cxnChg chg="del mod">
          <ac:chgData name="Alessandro Sironi" userId="25d0c03d1cf60993" providerId="LiveId" clId="{185900AE-8298-9441-B5C1-94CA14920A4C}" dt="2022-05-19T14:19:19.572" v="4535" actId="478"/>
          <ac:cxnSpMkLst>
            <pc:docMk/>
            <pc:sldMk cId="1892993377" sldId="279"/>
            <ac:cxnSpMk id="59" creationId="{931C513E-21FF-73BA-8D7D-984829D2D30E}"/>
          </ac:cxnSpMkLst>
        </pc:cxnChg>
        <pc:cxnChg chg="del mod">
          <ac:chgData name="Alessandro Sironi" userId="25d0c03d1cf60993" providerId="LiveId" clId="{185900AE-8298-9441-B5C1-94CA14920A4C}" dt="2022-05-19T14:19:19.572" v="4535" actId="478"/>
          <ac:cxnSpMkLst>
            <pc:docMk/>
            <pc:sldMk cId="1892993377" sldId="279"/>
            <ac:cxnSpMk id="67" creationId="{BD576218-372F-FDE8-ED6B-64409112A96C}"/>
          </ac:cxnSpMkLst>
        </pc:cxnChg>
        <pc:cxnChg chg="del mod">
          <ac:chgData name="Alessandro Sironi" userId="25d0c03d1cf60993" providerId="LiveId" clId="{185900AE-8298-9441-B5C1-94CA14920A4C}" dt="2022-05-19T14:19:19.572" v="4535" actId="478"/>
          <ac:cxnSpMkLst>
            <pc:docMk/>
            <pc:sldMk cId="1892993377" sldId="279"/>
            <ac:cxnSpMk id="70" creationId="{90828DBF-376B-DAD3-9ACC-BC554CA54E32}"/>
          </ac:cxnSpMkLst>
        </pc:cxnChg>
        <pc:cxnChg chg="del mod">
          <ac:chgData name="Alessandro Sironi" userId="25d0c03d1cf60993" providerId="LiveId" clId="{185900AE-8298-9441-B5C1-94CA14920A4C}" dt="2022-05-19T14:19:19.572" v="4535" actId="478"/>
          <ac:cxnSpMkLst>
            <pc:docMk/>
            <pc:sldMk cId="1892993377" sldId="279"/>
            <ac:cxnSpMk id="74" creationId="{30F834B0-A2D8-1C4E-6698-D4D6431B3132}"/>
          </ac:cxnSpMkLst>
        </pc:cxnChg>
        <pc:cxnChg chg="add mod">
          <ac:chgData name="Alessandro Sironi" userId="25d0c03d1cf60993" providerId="LiveId" clId="{185900AE-8298-9441-B5C1-94CA14920A4C}" dt="2022-05-19T14:35:20.964" v="4870" actId="1076"/>
          <ac:cxnSpMkLst>
            <pc:docMk/>
            <pc:sldMk cId="1892993377" sldId="279"/>
            <ac:cxnSpMk id="86" creationId="{3D24B344-C11E-8116-00BF-B99D838C6698}"/>
          </ac:cxnSpMkLst>
        </pc:cxnChg>
        <pc:cxnChg chg="add mod">
          <ac:chgData name="Alessandro Sironi" userId="25d0c03d1cf60993" providerId="LiveId" clId="{185900AE-8298-9441-B5C1-94CA14920A4C}" dt="2022-05-21T14:04:01.751" v="6695" actId="14100"/>
          <ac:cxnSpMkLst>
            <pc:docMk/>
            <pc:sldMk cId="1892993377" sldId="279"/>
            <ac:cxnSpMk id="89" creationId="{E83C2575-8564-906B-A61B-6E934B9F6CBD}"/>
          </ac:cxnSpMkLst>
        </pc:cxnChg>
        <pc:cxnChg chg="add mod">
          <ac:chgData name="Alessandro Sironi" userId="25d0c03d1cf60993" providerId="LiveId" clId="{185900AE-8298-9441-B5C1-94CA14920A4C}" dt="2022-05-20T14:28:07.568" v="6647" actId="14100"/>
          <ac:cxnSpMkLst>
            <pc:docMk/>
            <pc:sldMk cId="1892993377" sldId="279"/>
            <ac:cxnSpMk id="93" creationId="{A67807A0-5079-47B6-4D44-8F3618460231}"/>
          </ac:cxnSpMkLst>
        </pc:cxnChg>
        <pc:cxnChg chg="add mod">
          <ac:chgData name="Alessandro Sironi" userId="25d0c03d1cf60993" providerId="LiveId" clId="{185900AE-8298-9441-B5C1-94CA14920A4C}" dt="2022-05-19T14:35:09.242" v="4869" actId="1076"/>
          <ac:cxnSpMkLst>
            <pc:docMk/>
            <pc:sldMk cId="1892993377" sldId="279"/>
            <ac:cxnSpMk id="100" creationId="{A2F035BC-FF8C-00AE-4FF8-FC66DC386CDD}"/>
          </ac:cxnSpMkLst>
        </pc:cxnChg>
        <pc:cxnChg chg="add mod">
          <ac:chgData name="Alessandro Sironi" userId="25d0c03d1cf60993" providerId="LiveId" clId="{185900AE-8298-9441-B5C1-94CA14920A4C}" dt="2022-05-21T14:05:58.859" v="6713" actId="14100"/>
          <ac:cxnSpMkLst>
            <pc:docMk/>
            <pc:sldMk cId="1892993377" sldId="279"/>
            <ac:cxnSpMk id="114" creationId="{EE1514E9-FD35-A721-8ED4-B6F1C7BBCF39}"/>
          </ac:cxnSpMkLst>
        </pc:cxnChg>
        <pc:cxnChg chg="add">
          <ac:chgData name="Alessandro Sironi" userId="25d0c03d1cf60993" providerId="LiveId" clId="{185900AE-8298-9441-B5C1-94CA14920A4C}" dt="2022-05-19T14:38:40.259" v="4971" actId="11529"/>
          <ac:cxnSpMkLst>
            <pc:docMk/>
            <pc:sldMk cId="1892993377" sldId="279"/>
            <ac:cxnSpMk id="121" creationId="{D3D3AB5A-465A-8BB7-EC74-B204D7702617}"/>
          </ac:cxnSpMkLst>
        </pc:cxnChg>
      </pc:sldChg>
      <pc:sldChg chg="addSp delSp modSp add del mod ord">
        <pc:chgData name="Alessandro Sironi" userId="25d0c03d1cf60993" providerId="LiveId" clId="{185900AE-8298-9441-B5C1-94CA14920A4C}" dt="2022-05-19T14:40:59.316" v="4996" actId="2696"/>
        <pc:sldMkLst>
          <pc:docMk/>
          <pc:sldMk cId="3269903671" sldId="280"/>
        </pc:sldMkLst>
        <pc:spChg chg="mod">
          <ac:chgData name="Alessandro Sironi" userId="25d0c03d1cf60993" providerId="LiveId" clId="{185900AE-8298-9441-B5C1-94CA14920A4C}" dt="2022-05-19T14:40:19.766" v="4989" actId="20577"/>
          <ac:spMkLst>
            <pc:docMk/>
            <pc:sldMk cId="3269903671" sldId="280"/>
            <ac:spMk id="2" creationId="{968573FC-2D4C-78D1-C9BC-E6A5DEF6891C}"/>
          </ac:spMkLst>
        </pc:spChg>
        <pc:spChg chg="del">
          <ac:chgData name="Alessandro Sironi" userId="25d0c03d1cf60993" providerId="LiveId" clId="{185900AE-8298-9441-B5C1-94CA14920A4C}" dt="2022-05-19T14:40:22.329" v="4990" actId="478"/>
          <ac:spMkLst>
            <pc:docMk/>
            <pc:sldMk cId="3269903671" sldId="280"/>
            <ac:spMk id="3" creationId="{ADA0FA18-96E9-0C51-247F-E0AFB5223768}"/>
          </ac:spMkLst>
        </pc:spChg>
        <pc:spChg chg="add mod">
          <ac:chgData name="Alessandro Sironi" userId="25d0c03d1cf60993" providerId="LiveId" clId="{185900AE-8298-9441-B5C1-94CA14920A4C}" dt="2022-05-19T14:40:34.827" v="4994"/>
          <ac:spMkLst>
            <pc:docMk/>
            <pc:sldMk cId="3269903671" sldId="280"/>
            <ac:spMk id="6" creationId="{51252E1B-F5C2-17A2-0C03-27D25A6DD84F}"/>
          </ac:spMkLst>
        </pc:spChg>
      </pc:sldChg>
      <pc:sldChg chg="delSp modSp add del mod">
        <pc:chgData name="Alessandro Sironi" userId="25d0c03d1cf60993" providerId="LiveId" clId="{185900AE-8298-9441-B5C1-94CA14920A4C}" dt="2022-05-19T14:50:13.998" v="5721" actId="2696"/>
        <pc:sldMkLst>
          <pc:docMk/>
          <pc:sldMk cId="3769981832" sldId="281"/>
        </pc:sldMkLst>
        <pc:spChg chg="mod">
          <ac:chgData name="Alessandro Sironi" userId="25d0c03d1cf60993" providerId="LiveId" clId="{185900AE-8298-9441-B5C1-94CA14920A4C}" dt="2022-05-19T14:41:42.724" v="5063" actId="313"/>
          <ac:spMkLst>
            <pc:docMk/>
            <pc:sldMk cId="3769981832" sldId="281"/>
            <ac:spMk id="3" creationId="{00000000-0000-0000-0000-000000000000}"/>
          </ac:spMkLst>
        </pc:spChg>
        <pc:graphicFrameChg chg="del mod modGraphic">
          <ac:chgData name="Alessandro Sironi" userId="25d0c03d1cf60993" providerId="LiveId" clId="{185900AE-8298-9441-B5C1-94CA14920A4C}" dt="2022-05-19T14:42:51.045" v="5115" actId="21"/>
          <ac:graphicFrameMkLst>
            <pc:docMk/>
            <pc:sldMk cId="3769981832" sldId="281"/>
            <ac:graphicFrameMk id="6" creationId="{00000000-0000-0000-0000-000000000000}"/>
          </ac:graphicFrameMkLst>
        </pc:graphicFrameChg>
      </pc:sldChg>
      <pc:sldChg chg="addSp delSp modSp add mod ord">
        <pc:chgData name="Alessandro Sironi" userId="25d0c03d1cf60993" providerId="LiveId" clId="{185900AE-8298-9441-B5C1-94CA14920A4C}" dt="2022-05-20T14:40:36.594" v="6652" actId="20577"/>
        <pc:sldMkLst>
          <pc:docMk/>
          <pc:sldMk cId="3312612677" sldId="282"/>
        </pc:sldMkLst>
        <pc:spChg chg="mod">
          <ac:chgData name="Alessandro Sironi" userId="25d0c03d1cf60993" providerId="LiveId" clId="{185900AE-8298-9441-B5C1-94CA14920A4C}" dt="2022-05-19T14:43:11.104" v="5141" actId="20577"/>
          <ac:spMkLst>
            <pc:docMk/>
            <pc:sldMk cId="3312612677" sldId="282"/>
            <ac:spMk id="2" creationId="{968573FC-2D4C-78D1-C9BC-E6A5DEF6891C}"/>
          </ac:spMkLst>
        </pc:spChg>
        <pc:spChg chg="del">
          <ac:chgData name="Alessandro Sironi" userId="25d0c03d1cf60993" providerId="LiveId" clId="{185900AE-8298-9441-B5C1-94CA14920A4C}" dt="2022-05-19T14:42:59.058" v="5118" actId="478"/>
          <ac:spMkLst>
            <pc:docMk/>
            <pc:sldMk cId="3312612677" sldId="282"/>
            <ac:spMk id="3" creationId="{ADA0FA18-96E9-0C51-247F-E0AFB5223768}"/>
          </ac:spMkLst>
        </pc:spChg>
        <pc:spChg chg="add del mod">
          <ac:chgData name="Alessandro Sironi" userId="25d0c03d1cf60993" providerId="LiveId" clId="{185900AE-8298-9441-B5C1-94CA14920A4C}" dt="2022-05-19T14:43:01.958" v="5120" actId="478"/>
          <ac:spMkLst>
            <pc:docMk/>
            <pc:sldMk cId="3312612677" sldId="282"/>
            <ac:spMk id="6" creationId="{322EF150-ACDA-4E67-A297-69241D646AB7}"/>
          </ac:spMkLst>
        </pc:spChg>
        <pc:graphicFrameChg chg="add del mod modGraphic">
          <ac:chgData name="Alessandro Sironi" userId="25d0c03d1cf60993" providerId="LiveId" clId="{185900AE-8298-9441-B5C1-94CA14920A4C}" dt="2022-05-20T14:40:36.594" v="6652" actId="20577"/>
          <ac:graphicFrameMkLst>
            <pc:docMk/>
            <pc:sldMk cId="3312612677" sldId="282"/>
            <ac:graphicFrameMk id="7" creationId="{731AF66D-390D-95CB-D64B-D5E2BFF6695F}"/>
          </ac:graphicFrameMkLst>
        </pc:graphicFrameChg>
      </pc:sldChg>
      <pc:sldChg chg="addSp delSp modSp add mod">
        <pc:chgData name="Alessandro Sironi" userId="25d0c03d1cf60993" providerId="LiveId" clId="{185900AE-8298-9441-B5C1-94CA14920A4C}" dt="2022-05-19T16:03:32.436" v="5806" actId="1076"/>
        <pc:sldMkLst>
          <pc:docMk/>
          <pc:sldMk cId="1439880426" sldId="283"/>
        </pc:sldMkLst>
        <pc:spChg chg="mod">
          <ac:chgData name="Alessandro Sironi" userId="25d0c03d1cf60993" providerId="LiveId" clId="{185900AE-8298-9441-B5C1-94CA14920A4C}" dt="2022-05-19T15:56:55.447" v="5797"/>
          <ac:spMkLst>
            <pc:docMk/>
            <pc:sldMk cId="1439880426" sldId="283"/>
            <ac:spMk id="2" creationId="{968573FC-2D4C-78D1-C9BC-E6A5DEF6891C}"/>
          </ac:spMkLst>
        </pc:spChg>
        <pc:graphicFrameChg chg="del">
          <ac:chgData name="Alessandro Sironi" userId="25d0c03d1cf60993" providerId="LiveId" clId="{185900AE-8298-9441-B5C1-94CA14920A4C}" dt="2022-05-19T14:53:36.913" v="5787" actId="478"/>
          <ac:graphicFrameMkLst>
            <pc:docMk/>
            <pc:sldMk cId="1439880426" sldId="283"/>
            <ac:graphicFrameMk id="7" creationId="{731AF66D-390D-95CB-D64B-D5E2BFF6695F}"/>
          </ac:graphicFrameMkLst>
        </pc:graphicFrameChg>
        <pc:picChg chg="add del mod">
          <ac:chgData name="Alessandro Sironi" userId="25d0c03d1cf60993" providerId="LiveId" clId="{185900AE-8298-9441-B5C1-94CA14920A4C}" dt="2022-05-19T16:03:18.358" v="5802" actId="478"/>
          <ac:picMkLst>
            <pc:docMk/>
            <pc:sldMk cId="1439880426" sldId="283"/>
            <ac:picMk id="3" creationId="{9EB6DBAB-92CF-7F75-B2C2-E1C576C3C7B6}"/>
          </ac:picMkLst>
        </pc:picChg>
        <pc:picChg chg="add mod">
          <ac:chgData name="Alessandro Sironi" userId="25d0c03d1cf60993" providerId="LiveId" clId="{185900AE-8298-9441-B5C1-94CA14920A4C}" dt="2022-05-19T16:03:32.436" v="5806" actId="1076"/>
          <ac:picMkLst>
            <pc:docMk/>
            <pc:sldMk cId="1439880426" sldId="283"/>
            <ac:picMk id="4" creationId="{892FBC49-C765-325C-41A8-D43CC89A4297}"/>
          </ac:picMkLst>
        </pc:picChg>
      </pc:sldChg>
      <pc:sldChg chg="modSp add del mod">
        <pc:chgData name="Alessandro Sironi" userId="25d0c03d1cf60993" providerId="LiveId" clId="{185900AE-8298-9441-B5C1-94CA14920A4C}" dt="2022-05-19T14:50:07.857" v="5720" actId="2696"/>
        <pc:sldMkLst>
          <pc:docMk/>
          <pc:sldMk cId="2724526441" sldId="283"/>
        </pc:sldMkLst>
        <pc:graphicFrameChg chg="modGraphic">
          <ac:chgData name="Alessandro Sironi" userId="25d0c03d1cf60993" providerId="LiveId" clId="{185900AE-8298-9441-B5C1-94CA14920A4C}" dt="2022-05-19T14:49:54.516" v="5719" actId="20577"/>
          <ac:graphicFrameMkLst>
            <pc:docMk/>
            <pc:sldMk cId="2724526441" sldId="283"/>
            <ac:graphicFrameMk id="7" creationId="{731AF66D-390D-95CB-D64B-D5E2BFF6695F}"/>
          </ac:graphicFrameMkLst>
        </pc:graphicFrameChg>
      </pc:sldChg>
      <pc:sldChg chg="addSp delSp modSp add mod">
        <pc:chgData name="Alessandro Sironi" userId="25d0c03d1cf60993" providerId="LiveId" clId="{185900AE-8298-9441-B5C1-94CA14920A4C}" dt="2022-05-20T12:29:56.460" v="5848" actId="1076"/>
        <pc:sldMkLst>
          <pc:docMk/>
          <pc:sldMk cId="398698339" sldId="284"/>
        </pc:sldMkLst>
        <pc:spChg chg="mod">
          <ac:chgData name="Alessandro Sironi" userId="25d0c03d1cf60993" providerId="LiveId" clId="{185900AE-8298-9441-B5C1-94CA14920A4C}" dt="2022-05-19T16:21:11.656" v="5843" actId="20577"/>
          <ac:spMkLst>
            <pc:docMk/>
            <pc:sldMk cId="398698339" sldId="284"/>
            <ac:spMk id="2" creationId="{968573FC-2D4C-78D1-C9BC-E6A5DEF6891C}"/>
          </ac:spMkLst>
        </pc:spChg>
        <pc:picChg chg="add del mod">
          <ac:chgData name="Alessandro Sironi" userId="25d0c03d1cf60993" providerId="LiveId" clId="{185900AE-8298-9441-B5C1-94CA14920A4C}" dt="2022-05-20T12:29:46.337" v="5846" actId="478"/>
          <ac:picMkLst>
            <pc:docMk/>
            <pc:sldMk cId="398698339" sldId="284"/>
            <ac:picMk id="3" creationId="{C2859768-BF2B-ECBF-9A6E-3DE434FF89EE}"/>
          </ac:picMkLst>
        </pc:picChg>
        <pc:picChg chg="del">
          <ac:chgData name="Alessandro Sironi" userId="25d0c03d1cf60993" providerId="LiveId" clId="{185900AE-8298-9441-B5C1-94CA14920A4C}" dt="2022-05-19T16:03:53.692" v="5835" actId="478"/>
          <ac:picMkLst>
            <pc:docMk/>
            <pc:sldMk cId="398698339" sldId="284"/>
            <ac:picMk id="4" creationId="{892FBC49-C765-325C-41A8-D43CC89A4297}"/>
          </ac:picMkLst>
        </pc:picChg>
        <pc:picChg chg="add mod">
          <ac:chgData name="Alessandro Sironi" userId="25d0c03d1cf60993" providerId="LiveId" clId="{185900AE-8298-9441-B5C1-94CA14920A4C}" dt="2022-05-20T12:29:56.460" v="5848" actId="1076"/>
          <ac:picMkLst>
            <pc:docMk/>
            <pc:sldMk cId="398698339" sldId="284"/>
            <ac:picMk id="6" creationId="{09FF9C57-9470-03A5-1A44-23597B37F491}"/>
          </ac:picMkLst>
        </pc:picChg>
      </pc:sldChg>
      <pc:sldChg chg="addSp delSp modSp add mod">
        <pc:chgData name="Alessandro Sironi" userId="25d0c03d1cf60993" providerId="LiveId" clId="{185900AE-8298-9441-B5C1-94CA14920A4C}" dt="2022-05-20T12:40:32.059" v="6604" actId="1076"/>
        <pc:sldMkLst>
          <pc:docMk/>
          <pc:sldMk cId="3492813954" sldId="285"/>
        </pc:sldMkLst>
        <pc:spChg chg="del mod">
          <ac:chgData name="Alessandro Sironi" userId="25d0c03d1cf60993" providerId="LiveId" clId="{185900AE-8298-9441-B5C1-94CA14920A4C}" dt="2022-05-20T12:40:25.124" v="6602" actId="478"/>
          <ac:spMkLst>
            <pc:docMk/>
            <pc:sldMk cId="3492813954" sldId="285"/>
            <ac:spMk id="2" creationId="{968573FC-2D4C-78D1-C9BC-E6A5DEF6891C}"/>
          </ac:spMkLst>
        </pc:spChg>
        <pc:spChg chg="add del mod">
          <ac:chgData name="Alessandro Sironi" userId="25d0c03d1cf60993" providerId="LiveId" clId="{185900AE-8298-9441-B5C1-94CA14920A4C}" dt="2022-05-20T12:40:27.480" v="6603" actId="478"/>
          <ac:spMkLst>
            <pc:docMk/>
            <pc:sldMk cId="3492813954" sldId="285"/>
            <ac:spMk id="4" creationId="{4AD684ED-949D-44BE-CBB1-A4DBFF3384E9}"/>
          </ac:spMkLst>
        </pc:spChg>
        <pc:graphicFrameChg chg="mod modGraphic">
          <ac:chgData name="Alessandro Sironi" userId="25d0c03d1cf60993" providerId="LiveId" clId="{185900AE-8298-9441-B5C1-94CA14920A4C}" dt="2022-05-20T12:40:32.059" v="6604" actId="1076"/>
          <ac:graphicFrameMkLst>
            <pc:docMk/>
            <pc:sldMk cId="3492813954" sldId="285"/>
            <ac:graphicFrameMk id="7" creationId="{731AF66D-390D-95CB-D64B-D5E2BFF6695F}"/>
          </ac:graphicFrameMkLst>
        </pc:graphicFrameChg>
      </pc:sldChg>
      <pc:sldChg chg="add del">
        <pc:chgData name="Alessandro Sironi" userId="25d0c03d1cf60993" providerId="LiveId" clId="{185900AE-8298-9441-B5C1-94CA14920A4C}" dt="2022-05-19T09:38:06.028" v="3644" actId="2696"/>
        <pc:sldMkLst>
          <pc:docMk/>
          <pc:sldMk cId="3082512016" sldId="33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821A7-33EC-0E9A-C610-973AF8F0C0C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CFE62F8-E6CF-1969-EDBB-6C76CB2B4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1D14BF8-0CA4-ABAA-EB9F-C0C40040CAF8}"/>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BFCFDBA8-FDB6-FE61-6F14-33CC71226A7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F44480D-BCF3-FB6E-3933-37298ABA5AC7}"/>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175630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448C23-8FE6-F6A0-B322-D842089418F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C614A4-4FE7-BF02-DC1D-EDCD691C72F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3DCB75-F27E-803B-CE5A-09FD6319F2D6}"/>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C6B239EA-210F-9446-CC5E-0ACDE175C5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AB3143-F286-2F7B-51D3-886CA774651F}"/>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654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33ABAA5-6382-C64B-025D-251FEAF85A6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2E76B8B-0B54-4F72-F289-4C9A62DAA2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A10618-4F54-2E7E-1F45-92F022DAC00C}"/>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9A91C3A0-96CA-01D5-7EE0-2D9A06AAEF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9A4D8A-CF8C-A3C9-21B6-E78C2890AEAA}"/>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9321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96C2A0-083E-4464-2B98-D4EE860A38E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51729A6-D2AD-D793-82C6-B9D7CCD7737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E4647F-59DC-9685-2AF2-5381611DDBD9}"/>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0DBCE8BB-9F74-07E0-8394-8FC6DF831E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4AD71A9-8DCE-9063-57B2-377290E08FBC}"/>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07146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1F3547-3E69-3BFB-9E30-ED0A8C49B5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4764CD0-B546-B53A-9B70-C786F540F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BCC6865-F42B-D410-A9B5-AF5C2D6E1DF5}"/>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A8345DCF-D105-EB3E-BFC7-A5349C6C21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0B9B13-4506-8483-08F3-DC9DF76FF7D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95964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03B455-67D2-0504-9E36-EF8C47A5D4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03FA42F-DFC1-4297-72E9-3278B2E085F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B77B681-7469-97B1-1253-93FE2F3D58B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280F60D-625E-60F0-2E7C-1148EF067266}"/>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6" name="Segnaposto piè di pagina 5">
            <a:extLst>
              <a:ext uri="{FF2B5EF4-FFF2-40B4-BE49-F238E27FC236}">
                <a16:creationId xmlns:a16="http://schemas.microsoft.com/office/drawing/2014/main" id="{0C1ADC05-AFB3-05F2-A34B-97C5304F5CB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08E9E0E-2C43-43E6-EE77-76E08D593DC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11187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3EB379-5D36-5A0F-D1EB-E601D934F7C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133C92-E9A1-8F53-2E13-47DD51364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F31EC4-D908-5266-493B-31DEEC776FA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17DD9BC-F594-D0A1-5A3E-555BBD71C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CBE75CE-4CE7-5D43-AD20-5FB3A2546A7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DB6B829-4241-9085-A8B4-500BA1BF2AB5}"/>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8" name="Segnaposto piè di pagina 7">
            <a:extLst>
              <a:ext uri="{FF2B5EF4-FFF2-40B4-BE49-F238E27FC236}">
                <a16:creationId xmlns:a16="http://schemas.microsoft.com/office/drawing/2014/main" id="{83E2EC54-4B8F-DA52-BA5C-54BD4C9DB7B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D77ECFC-1170-16DD-38A1-5786967217C6}"/>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7387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547D3-14D5-C025-8D20-5F73EE575D6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82ADB6-7259-D68B-DAC5-BF073F4DA58E}"/>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4" name="Segnaposto piè di pagina 3">
            <a:extLst>
              <a:ext uri="{FF2B5EF4-FFF2-40B4-BE49-F238E27FC236}">
                <a16:creationId xmlns:a16="http://schemas.microsoft.com/office/drawing/2014/main" id="{8300DD6B-C4EF-2D12-7F5B-424804125F6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B937674-04A9-77AB-D09C-2556153A9821}"/>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22010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6FA5AC4-AE7D-340D-04C3-78FB5BCCA16A}"/>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3" name="Segnaposto piè di pagina 2">
            <a:extLst>
              <a:ext uri="{FF2B5EF4-FFF2-40B4-BE49-F238E27FC236}">
                <a16:creationId xmlns:a16="http://schemas.microsoft.com/office/drawing/2014/main" id="{91D65E64-7C43-2256-69DA-E075C6AB3D9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A8C8C92-A3E7-6EFD-9DE3-55189649B1F3}"/>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00857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2A39E-115F-9B07-5CCF-5F49C7E74ED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E4572-3B14-38F0-9078-50947FAC0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6093B89-D3D2-78B3-2463-A7E5753C1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0CF55D-6421-9678-65F7-CB79B5A40D89}"/>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6" name="Segnaposto piè di pagina 5">
            <a:extLst>
              <a:ext uri="{FF2B5EF4-FFF2-40B4-BE49-F238E27FC236}">
                <a16:creationId xmlns:a16="http://schemas.microsoft.com/office/drawing/2014/main" id="{79BBA98E-41AD-7871-249B-AA9080A87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B37F0C1-FEC1-B5D0-0F46-5F1361B8BC54}"/>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28386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589F23-3462-D1A1-5037-FA3D2B34CAA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857599B-BF37-762C-5E1E-8665AC648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07C53F3-B560-2691-686C-C5AAC5998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16471DB-714D-3E8F-B87B-38FE12D1C041}"/>
              </a:ext>
            </a:extLst>
          </p:cNvPr>
          <p:cNvSpPr>
            <a:spLocks noGrp="1"/>
          </p:cNvSpPr>
          <p:nvPr>
            <p:ph type="dt" sz="half" idx="10"/>
          </p:nvPr>
        </p:nvSpPr>
        <p:spPr/>
        <p:txBody>
          <a:bodyPr/>
          <a:lstStyle/>
          <a:p>
            <a:fld id="{374348BB-10C7-024C-B781-712AB48971D0}" type="datetimeFigureOut">
              <a:rPr lang="it-IT" smtClean="0"/>
              <a:t>21/05/22</a:t>
            </a:fld>
            <a:endParaRPr lang="it-IT"/>
          </a:p>
        </p:txBody>
      </p:sp>
      <p:sp>
        <p:nvSpPr>
          <p:cNvPr id="6" name="Segnaposto piè di pagina 5">
            <a:extLst>
              <a:ext uri="{FF2B5EF4-FFF2-40B4-BE49-F238E27FC236}">
                <a16:creationId xmlns:a16="http://schemas.microsoft.com/office/drawing/2014/main" id="{0C7EF39F-1D0F-47AE-3B16-C6E0F23BD24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5482896-51E9-4DD1-A90B-E940D0449822}"/>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273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7284673-EE49-1B81-BAD1-E3C4381DA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C2FD67D-BF0A-3EE3-FBF6-5B8684757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C3C88D-0164-80F9-6FD2-0DE11698D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348BB-10C7-024C-B781-712AB48971D0}" type="datetimeFigureOut">
              <a:rPr lang="it-IT" smtClean="0"/>
              <a:t>21/05/22</a:t>
            </a:fld>
            <a:endParaRPr lang="it-IT"/>
          </a:p>
        </p:txBody>
      </p:sp>
      <p:sp>
        <p:nvSpPr>
          <p:cNvPr id="5" name="Segnaposto piè di pagina 4">
            <a:extLst>
              <a:ext uri="{FF2B5EF4-FFF2-40B4-BE49-F238E27FC236}">
                <a16:creationId xmlns:a16="http://schemas.microsoft.com/office/drawing/2014/main" id="{59BD4134-84AD-75D8-A63F-4B37E8A82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1A88BED-8B10-AAD6-B25B-67C74BF5B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793AE-852E-984E-8434-F144380E936C}" type="slidenum">
              <a:rPr lang="it-IT" smtClean="0"/>
              <a:t>‹N›</a:t>
            </a:fld>
            <a:endParaRPr lang="it-IT"/>
          </a:p>
        </p:txBody>
      </p:sp>
    </p:spTree>
    <p:extLst>
      <p:ext uri="{BB962C8B-B14F-4D97-AF65-F5344CB8AC3E}">
        <p14:creationId xmlns:p14="http://schemas.microsoft.com/office/powerpoint/2010/main" val="2709623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HTML Pure</a:t>
            </a:r>
          </a:p>
        </p:txBody>
      </p:sp>
    </p:spTree>
    <p:extLst>
      <p:ext uri="{BB962C8B-B14F-4D97-AF65-F5344CB8AC3E}">
        <p14:creationId xmlns:p14="http://schemas.microsoft.com/office/powerpoint/2010/main" val="113364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934858" cy="450798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HOME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49" y="2118814"/>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4" name="Rettangolo con angoli arrotondati 43">
            <a:extLst>
              <a:ext uri="{FF2B5EF4-FFF2-40B4-BE49-F238E27FC236}">
                <a16:creationId xmlns:a16="http://schemas.microsoft.com/office/drawing/2014/main" id="{B5C83B7E-346B-3AA6-ADF1-3AB1241538CF}"/>
              </a:ext>
            </a:extLst>
          </p:cNvPr>
          <p:cNvSpPr/>
          <p:nvPr/>
        </p:nvSpPr>
        <p:spPr>
          <a:xfrm>
            <a:off x="933649" y="3316637"/>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CasellaDiTesto 44">
            <a:extLst>
              <a:ext uri="{FF2B5EF4-FFF2-40B4-BE49-F238E27FC236}">
                <a16:creationId xmlns:a16="http://schemas.microsoft.com/office/drawing/2014/main" id="{E52A24B4-A89F-1533-8921-1A930B23A806}"/>
              </a:ext>
            </a:extLst>
          </p:cNvPr>
          <p:cNvSpPr txBox="1"/>
          <p:nvPr/>
        </p:nvSpPr>
        <p:spPr>
          <a:xfrm>
            <a:off x="933649" y="3337698"/>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46" name="CasellaDiTesto 45">
            <a:extLst>
              <a:ext uri="{FF2B5EF4-FFF2-40B4-BE49-F238E27FC236}">
                <a16:creationId xmlns:a16="http://schemas.microsoft.com/office/drawing/2014/main" id="{7D169323-87A7-D585-6C63-8D2110203EB2}"/>
              </a:ext>
            </a:extLst>
          </p:cNvPr>
          <p:cNvSpPr txBox="1"/>
          <p:nvPr/>
        </p:nvSpPr>
        <p:spPr>
          <a:xfrm>
            <a:off x="933649" y="4521840"/>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3" name="Rettangolo con angoli arrotondati 52">
            <a:extLst>
              <a:ext uri="{FF2B5EF4-FFF2-40B4-BE49-F238E27FC236}">
                <a16:creationId xmlns:a16="http://schemas.microsoft.com/office/drawing/2014/main" id="{D92DA7B4-F11B-CB69-D52E-72DB4A281C4E}"/>
              </a:ext>
            </a:extLst>
          </p:cNvPr>
          <p:cNvSpPr/>
          <p:nvPr/>
        </p:nvSpPr>
        <p:spPr>
          <a:xfrm>
            <a:off x="942472" y="4498978"/>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vale 53">
            <a:extLst>
              <a:ext uri="{FF2B5EF4-FFF2-40B4-BE49-F238E27FC236}">
                <a16:creationId xmlns:a16="http://schemas.microsoft.com/office/drawing/2014/main" id="{6EDC59DB-C17D-DD8A-B124-F9DF685AF603}"/>
              </a:ext>
            </a:extLst>
          </p:cNvPr>
          <p:cNvSpPr/>
          <p:nvPr/>
        </p:nvSpPr>
        <p:spPr>
          <a:xfrm>
            <a:off x="3513219" y="51673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4 11">
            <a:extLst>
              <a:ext uri="{FF2B5EF4-FFF2-40B4-BE49-F238E27FC236}">
                <a16:creationId xmlns:a16="http://schemas.microsoft.com/office/drawing/2014/main" id="{BB42D56C-781D-F5EC-5D5B-C74026DC4179}"/>
              </a:ext>
            </a:extLst>
          </p:cNvPr>
          <p:cNvCxnSpPr>
            <a:cxnSpLocks/>
            <a:stCxn id="54" idx="6"/>
            <a:endCxn id="55" idx="5"/>
          </p:cNvCxnSpPr>
          <p:nvPr/>
        </p:nvCxnSpPr>
        <p:spPr>
          <a:xfrm flipV="1">
            <a:off x="3763476" y="1873261"/>
            <a:ext cx="966767" cy="34191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Parallelogramma 54">
            <a:extLst>
              <a:ext uri="{FF2B5EF4-FFF2-40B4-BE49-F238E27FC236}">
                <a16:creationId xmlns:a16="http://schemas.microsoft.com/office/drawing/2014/main" id="{8675DA1F-615A-F9C7-F975-A2F89C4AEB96}"/>
              </a:ext>
            </a:extLst>
          </p:cNvPr>
          <p:cNvSpPr/>
          <p:nvPr/>
        </p:nvSpPr>
        <p:spPr>
          <a:xfrm>
            <a:off x="4620783"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CasellaDiTesto 55">
            <a:extLst>
              <a:ext uri="{FF2B5EF4-FFF2-40B4-BE49-F238E27FC236}">
                <a16:creationId xmlns:a16="http://schemas.microsoft.com/office/drawing/2014/main" id="{1C92DDA6-DFF0-032D-DE4C-BC64915319AB}"/>
              </a:ext>
            </a:extLst>
          </p:cNvPr>
          <p:cNvSpPr txBox="1"/>
          <p:nvPr/>
        </p:nvSpPr>
        <p:spPr>
          <a:xfrm>
            <a:off x="4770099" y="1688595"/>
            <a:ext cx="1585690" cy="369332"/>
          </a:xfrm>
          <a:prstGeom prst="rect">
            <a:avLst/>
          </a:prstGeom>
          <a:noFill/>
        </p:spPr>
        <p:txBody>
          <a:bodyPr wrap="none" rtlCol="0">
            <a:spAutoFit/>
          </a:bodyPr>
          <a:lstStyle/>
          <a:p>
            <a:r>
              <a:rPr lang="it-IT" dirty="0" err="1"/>
              <a:t>CreateMeeting</a:t>
            </a:r>
            <a:endParaRPr lang="it-IT" dirty="0"/>
          </a:p>
        </p:txBody>
      </p:sp>
      <p:sp>
        <p:nvSpPr>
          <p:cNvPr id="57" name="Ovale 56">
            <a:extLst>
              <a:ext uri="{FF2B5EF4-FFF2-40B4-BE49-F238E27FC236}">
                <a16:creationId xmlns:a16="http://schemas.microsoft.com/office/drawing/2014/main" id="{B2A519CB-00A0-6476-51AA-74E2C11C51D9}"/>
              </a:ext>
            </a:extLst>
          </p:cNvPr>
          <p:cNvSpPr/>
          <p:nvPr/>
        </p:nvSpPr>
        <p:spPr>
          <a:xfrm>
            <a:off x="4976214" y="217260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044C6E06-98B6-A835-F01B-37FB0FA38B00}"/>
              </a:ext>
            </a:extLst>
          </p:cNvPr>
          <p:cNvSpPr/>
          <p:nvPr/>
        </p:nvSpPr>
        <p:spPr>
          <a:xfrm>
            <a:off x="4395319" y="5325358"/>
            <a:ext cx="1504968"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244A365-17DB-401F-1821-0C059759D046}"/>
              </a:ext>
            </a:extLst>
          </p:cNvPr>
          <p:cNvSpPr txBox="1"/>
          <p:nvPr/>
        </p:nvSpPr>
        <p:spPr>
          <a:xfrm>
            <a:off x="4483005" y="5440033"/>
            <a:ext cx="1718683" cy="646331"/>
          </a:xfrm>
          <a:prstGeom prst="rect">
            <a:avLst/>
          </a:prstGeom>
          <a:noFill/>
        </p:spPr>
        <p:txBody>
          <a:bodyPr wrap="square" rtlCol="0">
            <a:spAutoFit/>
          </a:bodyPr>
          <a:lstStyle/>
          <a:p>
            <a:r>
              <a:rPr lang="it-IT" dirty="0"/>
              <a:t>ERROR Page</a:t>
            </a:r>
          </a:p>
          <a:p>
            <a:r>
              <a:rPr lang="it-IT" dirty="0"/>
              <a:t>[</a:t>
            </a:r>
            <a:r>
              <a:rPr lang="it-IT" dirty="0" err="1"/>
              <a:t>errorMsg</a:t>
            </a:r>
            <a:r>
              <a:rPr lang="it-IT" dirty="0"/>
              <a:t>]</a:t>
            </a:r>
          </a:p>
        </p:txBody>
      </p:sp>
      <p:cxnSp>
        <p:nvCxnSpPr>
          <p:cNvPr id="22" name="Connettore 2 21">
            <a:extLst>
              <a:ext uri="{FF2B5EF4-FFF2-40B4-BE49-F238E27FC236}">
                <a16:creationId xmlns:a16="http://schemas.microsoft.com/office/drawing/2014/main" id="{5A58AFD9-8BD2-E13D-9789-EF7C4CE96CD6}"/>
              </a:ext>
            </a:extLst>
          </p:cNvPr>
          <p:cNvCxnSpPr>
            <a:stCxn id="57" idx="4"/>
            <a:endCxn id="58" idx="0"/>
          </p:cNvCxnSpPr>
          <p:nvPr/>
        </p:nvCxnSpPr>
        <p:spPr>
          <a:xfrm>
            <a:off x="5101343" y="2422859"/>
            <a:ext cx="46460" cy="290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F0D02D44-FBFE-8522-0D25-4693E6CE544F}"/>
              </a:ext>
            </a:extLst>
          </p:cNvPr>
          <p:cNvSpPr txBox="1"/>
          <p:nvPr/>
        </p:nvSpPr>
        <p:spPr>
          <a:xfrm>
            <a:off x="5101343" y="2422859"/>
            <a:ext cx="2207626"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sp>
        <p:nvSpPr>
          <p:cNvPr id="63" name="Ovale 62">
            <a:extLst>
              <a:ext uri="{FF2B5EF4-FFF2-40B4-BE49-F238E27FC236}">
                <a16:creationId xmlns:a16="http://schemas.microsoft.com/office/drawing/2014/main" id="{F876C384-228A-2DA1-8E69-0716CBFDBE1E}"/>
              </a:ext>
            </a:extLst>
          </p:cNvPr>
          <p:cNvSpPr/>
          <p:nvPr/>
        </p:nvSpPr>
        <p:spPr>
          <a:xfrm>
            <a:off x="6290602" y="174813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CasellaDiTesto 63">
            <a:extLst>
              <a:ext uri="{FF2B5EF4-FFF2-40B4-BE49-F238E27FC236}">
                <a16:creationId xmlns:a16="http://schemas.microsoft.com/office/drawing/2014/main" id="{EF05CF1C-8CC9-070D-9477-4BDCA48B1E2E}"/>
              </a:ext>
            </a:extLst>
          </p:cNvPr>
          <p:cNvSpPr txBox="1"/>
          <p:nvPr/>
        </p:nvSpPr>
        <p:spPr>
          <a:xfrm>
            <a:off x="6448926" y="1094737"/>
            <a:ext cx="2926080" cy="307777"/>
          </a:xfrm>
          <a:prstGeom prst="rect">
            <a:avLst/>
          </a:prstGeom>
          <a:noFill/>
        </p:spPr>
        <p:txBody>
          <a:bodyPr wrap="square" rtlCol="0">
            <a:spAutoFit/>
          </a:bodyPr>
          <a:lstStyle/>
          <a:p>
            <a:r>
              <a:rPr lang="it-IT" sz="1400" dirty="0" err="1"/>
              <a:t>meetingToCreate</a:t>
            </a:r>
            <a:r>
              <a:rPr lang="it-IT" sz="1400" dirty="0"/>
              <a:t> -&gt; session</a:t>
            </a:r>
          </a:p>
        </p:txBody>
      </p:sp>
      <p:sp>
        <p:nvSpPr>
          <p:cNvPr id="66" name="Parallelogramma 65">
            <a:extLst>
              <a:ext uri="{FF2B5EF4-FFF2-40B4-BE49-F238E27FC236}">
                <a16:creationId xmlns:a16="http://schemas.microsoft.com/office/drawing/2014/main" id="{8C12C0C8-4FE7-6D91-E285-0CBF0AB7E448}"/>
              </a:ext>
            </a:extLst>
          </p:cNvPr>
          <p:cNvSpPr/>
          <p:nvPr/>
        </p:nvSpPr>
        <p:spPr>
          <a:xfrm>
            <a:off x="7362997"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CasellaDiTesto 71">
            <a:extLst>
              <a:ext uri="{FF2B5EF4-FFF2-40B4-BE49-F238E27FC236}">
                <a16:creationId xmlns:a16="http://schemas.microsoft.com/office/drawing/2014/main" id="{8A223076-795A-F1C6-E844-EEE0717E029A}"/>
              </a:ext>
            </a:extLst>
          </p:cNvPr>
          <p:cNvSpPr txBox="1"/>
          <p:nvPr/>
        </p:nvSpPr>
        <p:spPr>
          <a:xfrm>
            <a:off x="7587670" y="1688595"/>
            <a:ext cx="1413849" cy="369332"/>
          </a:xfrm>
          <a:prstGeom prst="rect">
            <a:avLst/>
          </a:prstGeom>
          <a:noFill/>
        </p:spPr>
        <p:txBody>
          <a:bodyPr wrap="none" rtlCol="0">
            <a:spAutoFit/>
          </a:bodyPr>
          <a:lstStyle/>
          <a:p>
            <a:r>
              <a:rPr lang="it-IT" dirty="0" err="1"/>
              <a:t>GoToRegistry</a:t>
            </a:r>
            <a:endParaRPr lang="it-IT" dirty="0"/>
          </a:p>
        </p:txBody>
      </p:sp>
      <p:cxnSp>
        <p:nvCxnSpPr>
          <p:cNvPr id="29" name="Connettore 2 28">
            <a:extLst>
              <a:ext uri="{FF2B5EF4-FFF2-40B4-BE49-F238E27FC236}">
                <a16:creationId xmlns:a16="http://schemas.microsoft.com/office/drawing/2014/main" id="{1F7A6211-6AEF-6BCB-A6EE-738A31A501ED}"/>
              </a:ext>
            </a:extLst>
          </p:cNvPr>
          <p:cNvCxnSpPr>
            <a:stCxn id="63" idx="6"/>
            <a:endCxn id="66" idx="5"/>
          </p:cNvCxnSpPr>
          <p:nvPr/>
        </p:nvCxnSpPr>
        <p:spPr>
          <a:xfrm>
            <a:off x="6540859" y="1873261"/>
            <a:ext cx="931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ttangolo 74">
            <a:extLst>
              <a:ext uri="{FF2B5EF4-FFF2-40B4-BE49-F238E27FC236}">
                <a16:creationId xmlns:a16="http://schemas.microsoft.com/office/drawing/2014/main" id="{0EA87C76-BFC3-975D-0051-F40F66C6BF85}"/>
              </a:ext>
            </a:extLst>
          </p:cNvPr>
          <p:cNvSpPr/>
          <p:nvPr/>
        </p:nvSpPr>
        <p:spPr>
          <a:xfrm>
            <a:off x="8824850" y="2651785"/>
            <a:ext cx="2934858" cy="160924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CasellaDiTesto 75">
            <a:extLst>
              <a:ext uri="{FF2B5EF4-FFF2-40B4-BE49-F238E27FC236}">
                <a16:creationId xmlns:a16="http://schemas.microsoft.com/office/drawing/2014/main" id="{25FD15EE-54FB-F2B5-725B-94F4580711B0}"/>
              </a:ext>
            </a:extLst>
          </p:cNvPr>
          <p:cNvSpPr txBox="1"/>
          <p:nvPr/>
        </p:nvSpPr>
        <p:spPr>
          <a:xfrm>
            <a:off x="8824850" y="2651784"/>
            <a:ext cx="1722120" cy="369332"/>
          </a:xfrm>
          <a:prstGeom prst="rect">
            <a:avLst/>
          </a:prstGeom>
          <a:noFill/>
        </p:spPr>
        <p:txBody>
          <a:bodyPr wrap="square" rtlCol="0">
            <a:spAutoFit/>
          </a:bodyPr>
          <a:lstStyle/>
          <a:p>
            <a:r>
              <a:rPr lang="it-IT" dirty="0"/>
              <a:t>REGISTRY Page</a:t>
            </a:r>
          </a:p>
        </p:txBody>
      </p:sp>
      <p:sp>
        <p:nvSpPr>
          <p:cNvPr id="77" name="CasellaDiTesto 76">
            <a:extLst>
              <a:ext uri="{FF2B5EF4-FFF2-40B4-BE49-F238E27FC236}">
                <a16:creationId xmlns:a16="http://schemas.microsoft.com/office/drawing/2014/main" id="{1121D803-8992-FD6A-9C8D-963C9F42BF9E}"/>
              </a:ext>
            </a:extLst>
          </p:cNvPr>
          <p:cNvSpPr txBox="1"/>
          <p:nvPr/>
        </p:nvSpPr>
        <p:spPr>
          <a:xfrm>
            <a:off x="8938661" y="3190491"/>
            <a:ext cx="2627698" cy="738664"/>
          </a:xfrm>
          <a:prstGeom prst="rect">
            <a:avLst/>
          </a:prstGeom>
          <a:noFill/>
        </p:spPr>
        <p:txBody>
          <a:bodyPr wrap="square" rtlCol="0">
            <a:spAutoFit/>
          </a:bodyPr>
          <a:lstStyle/>
          <a:p>
            <a:r>
              <a:rPr lang="it-IT" sz="1400" dirty="0" err="1"/>
              <a:t>UsersInvited</a:t>
            </a:r>
            <a:r>
              <a:rPr lang="it-IT" sz="1400" dirty="0"/>
              <a:t> Form/</a:t>
            </a:r>
            <a:r>
              <a:rPr lang="it-IT" sz="1400" dirty="0" err="1"/>
              <a:t>Table</a:t>
            </a:r>
            <a:r>
              <a:rPr lang="it-IT" sz="1400" dirty="0"/>
              <a:t> </a:t>
            </a:r>
            <a:br>
              <a:rPr lang="it-IT" sz="1400" dirty="0"/>
            </a:br>
            <a:r>
              <a:rPr lang="it-IT" sz="1400" dirty="0"/>
              <a:t>[field: </a:t>
            </a:r>
            <a:r>
              <a:rPr lang="it-IT" sz="1400" dirty="0" err="1"/>
              <a:t>checkbox</a:t>
            </a:r>
            <a:r>
              <a:rPr lang="it-IT" sz="1400" dirty="0"/>
              <a:t> (</a:t>
            </a:r>
            <a:r>
              <a:rPr lang="it-IT" sz="1400" dirty="0" err="1"/>
              <a:t>value</a:t>
            </a:r>
            <a:r>
              <a:rPr lang="it-IT" sz="1400" dirty="0"/>
              <a:t> -&gt; ID User)</a:t>
            </a:r>
            <a:br>
              <a:rPr lang="it-IT" sz="1400" dirty="0"/>
            </a:br>
            <a:r>
              <a:rPr lang="it-IT" sz="1400" dirty="0"/>
              <a:t>name, </a:t>
            </a:r>
            <a:r>
              <a:rPr lang="it-IT" sz="1400" dirty="0" err="1"/>
              <a:t>surname</a:t>
            </a:r>
            <a:r>
              <a:rPr lang="it-IT" sz="1400" dirty="0"/>
              <a:t>, mail]</a:t>
            </a:r>
          </a:p>
        </p:txBody>
      </p:sp>
      <p:sp>
        <p:nvSpPr>
          <p:cNvPr id="79" name="Rettangolo con angoli arrotondati 78">
            <a:extLst>
              <a:ext uri="{FF2B5EF4-FFF2-40B4-BE49-F238E27FC236}">
                <a16:creationId xmlns:a16="http://schemas.microsoft.com/office/drawing/2014/main" id="{D45CAC31-6186-8613-E1F5-B7FF04CB24F1}"/>
              </a:ext>
            </a:extLst>
          </p:cNvPr>
          <p:cNvSpPr/>
          <p:nvPr/>
        </p:nvSpPr>
        <p:spPr>
          <a:xfrm>
            <a:off x="8947484" y="3167629"/>
            <a:ext cx="2707740" cy="94619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 name="Connettore 4 36">
            <a:extLst>
              <a:ext uri="{FF2B5EF4-FFF2-40B4-BE49-F238E27FC236}">
                <a16:creationId xmlns:a16="http://schemas.microsoft.com/office/drawing/2014/main" id="{32742B19-1D4D-C3C7-BBE2-760EE3A0DF80}"/>
              </a:ext>
            </a:extLst>
          </p:cNvPr>
          <p:cNvCxnSpPr>
            <a:stCxn id="66" idx="2"/>
            <a:endCxn id="75" idx="0"/>
          </p:cNvCxnSpPr>
          <p:nvPr/>
        </p:nvCxnSpPr>
        <p:spPr>
          <a:xfrm>
            <a:off x="9081680" y="1873261"/>
            <a:ext cx="1210599" cy="778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Parallelogramma 79">
            <a:extLst>
              <a:ext uri="{FF2B5EF4-FFF2-40B4-BE49-F238E27FC236}">
                <a16:creationId xmlns:a16="http://schemas.microsoft.com/office/drawing/2014/main" id="{37678680-952B-2968-86AE-8D33BCFDF334}"/>
              </a:ext>
            </a:extLst>
          </p:cNvPr>
          <p:cNvSpPr/>
          <p:nvPr/>
        </p:nvSpPr>
        <p:spPr>
          <a:xfrm>
            <a:off x="9280793" y="4645054"/>
            <a:ext cx="202297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asellaDiTesto 81">
            <a:extLst>
              <a:ext uri="{FF2B5EF4-FFF2-40B4-BE49-F238E27FC236}">
                <a16:creationId xmlns:a16="http://schemas.microsoft.com/office/drawing/2014/main" id="{5B033B98-C7E2-4316-01D0-D74B40AEFF99}"/>
              </a:ext>
            </a:extLst>
          </p:cNvPr>
          <p:cNvSpPr txBox="1"/>
          <p:nvPr/>
        </p:nvSpPr>
        <p:spPr>
          <a:xfrm>
            <a:off x="9438153" y="4898229"/>
            <a:ext cx="1725985" cy="369332"/>
          </a:xfrm>
          <a:prstGeom prst="rect">
            <a:avLst/>
          </a:prstGeom>
          <a:noFill/>
        </p:spPr>
        <p:txBody>
          <a:bodyPr wrap="none" rtlCol="0">
            <a:spAutoFit/>
          </a:bodyPr>
          <a:lstStyle/>
          <a:p>
            <a:r>
              <a:rPr lang="it-IT" dirty="0" err="1"/>
              <a:t>CheckInvitations</a:t>
            </a:r>
            <a:endParaRPr lang="it-IT" dirty="0"/>
          </a:p>
        </p:txBody>
      </p:sp>
      <p:cxnSp>
        <p:nvCxnSpPr>
          <p:cNvPr id="39" name="Connettore 2 38">
            <a:extLst>
              <a:ext uri="{FF2B5EF4-FFF2-40B4-BE49-F238E27FC236}">
                <a16:creationId xmlns:a16="http://schemas.microsoft.com/office/drawing/2014/main" id="{897F263B-151C-F362-35E2-FA93C4C003CC}"/>
              </a:ext>
            </a:extLst>
          </p:cNvPr>
          <p:cNvCxnSpPr>
            <a:cxnSpLocks/>
            <a:stCxn id="75" idx="2"/>
            <a:endCxn id="80" idx="0"/>
          </p:cNvCxnSpPr>
          <p:nvPr/>
        </p:nvCxnSpPr>
        <p:spPr>
          <a:xfrm>
            <a:off x="10292279" y="4261028"/>
            <a:ext cx="0" cy="38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Ovale 84">
            <a:extLst>
              <a:ext uri="{FF2B5EF4-FFF2-40B4-BE49-F238E27FC236}">
                <a16:creationId xmlns:a16="http://schemas.microsoft.com/office/drawing/2014/main" id="{90286A9F-A1A0-6E7B-3395-3CF68DB02B89}"/>
              </a:ext>
            </a:extLst>
          </p:cNvPr>
          <p:cNvSpPr/>
          <p:nvPr/>
        </p:nvSpPr>
        <p:spPr>
          <a:xfrm>
            <a:off x="10176016" y="41352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4 86">
            <a:extLst>
              <a:ext uri="{FF2B5EF4-FFF2-40B4-BE49-F238E27FC236}">
                <a16:creationId xmlns:a16="http://schemas.microsoft.com/office/drawing/2014/main" id="{6965B394-C767-1EC8-07EB-FD0D9E9D69F2}"/>
              </a:ext>
            </a:extLst>
          </p:cNvPr>
          <p:cNvCxnSpPr>
            <a:stCxn id="80" idx="2"/>
            <a:endCxn id="75" idx="3"/>
          </p:cNvCxnSpPr>
          <p:nvPr/>
        </p:nvCxnSpPr>
        <p:spPr>
          <a:xfrm flipV="1">
            <a:off x="11194305" y="3456407"/>
            <a:ext cx="565403" cy="1626488"/>
          </a:xfrm>
          <a:prstGeom prst="bentConnector3">
            <a:avLst>
              <a:gd name="adj1" fmla="val 14043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e 87">
            <a:extLst>
              <a:ext uri="{FF2B5EF4-FFF2-40B4-BE49-F238E27FC236}">
                <a16:creationId xmlns:a16="http://schemas.microsoft.com/office/drawing/2014/main" id="{08BFAAF3-4800-B77C-F4CF-CD9596F60B52}"/>
              </a:ext>
            </a:extLst>
          </p:cNvPr>
          <p:cNvSpPr/>
          <p:nvPr/>
        </p:nvSpPr>
        <p:spPr>
          <a:xfrm>
            <a:off x="11068591" y="495776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9" name="CasellaDiTesto 88">
            <a:extLst>
              <a:ext uri="{FF2B5EF4-FFF2-40B4-BE49-F238E27FC236}">
                <a16:creationId xmlns:a16="http://schemas.microsoft.com/office/drawing/2014/main" id="{52966580-CB9B-F233-C9EA-0AA602FD1F16}"/>
              </a:ext>
            </a:extLst>
          </p:cNvPr>
          <p:cNvSpPr txBox="1"/>
          <p:nvPr/>
        </p:nvSpPr>
        <p:spPr>
          <a:xfrm>
            <a:off x="11231569" y="5027598"/>
            <a:ext cx="1056278" cy="830997"/>
          </a:xfrm>
          <a:prstGeom prst="rect">
            <a:avLst/>
          </a:prstGeom>
          <a:noFill/>
        </p:spPr>
        <p:txBody>
          <a:bodyPr wrap="square" rtlCol="0">
            <a:spAutoFit/>
          </a:bodyPr>
          <a:lstStyle/>
          <a:p>
            <a:r>
              <a:rPr lang="it-IT" sz="1600" dirty="0"/>
              <a:t>Too </a:t>
            </a:r>
            <a:r>
              <a:rPr lang="it-IT" sz="1600" dirty="0" err="1"/>
              <a:t>many</a:t>
            </a:r>
            <a:r>
              <a:rPr lang="it-IT" sz="1600" dirty="0"/>
              <a:t> users,</a:t>
            </a:r>
          </a:p>
          <a:p>
            <a:r>
              <a:rPr lang="it-IT" sz="1600" dirty="0" err="1"/>
              <a:t>Retry</a:t>
            </a:r>
            <a:r>
              <a:rPr lang="it-IT" sz="1600" dirty="0"/>
              <a:t>++</a:t>
            </a:r>
          </a:p>
        </p:txBody>
      </p:sp>
      <p:sp>
        <p:nvSpPr>
          <p:cNvPr id="90" name="Ovale 89">
            <a:extLst>
              <a:ext uri="{FF2B5EF4-FFF2-40B4-BE49-F238E27FC236}">
                <a16:creationId xmlns:a16="http://schemas.microsoft.com/office/drawing/2014/main" id="{9CBD2BFF-E8F6-08BD-6319-F34B11B5B6A4}"/>
              </a:ext>
            </a:extLst>
          </p:cNvPr>
          <p:cNvSpPr/>
          <p:nvPr/>
        </p:nvSpPr>
        <p:spPr>
          <a:xfrm>
            <a:off x="9234345" y="495124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1" name="CasellaDiTesto 90">
            <a:extLst>
              <a:ext uri="{FF2B5EF4-FFF2-40B4-BE49-F238E27FC236}">
                <a16:creationId xmlns:a16="http://schemas.microsoft.com/office/drawing/2014/main" id="{AC2822B8-D7E5-EC59-ED1A-79F2A76C51D6}"/>
              </a:ext>
            </a:extLst>
          </p:cNvPr>
          <p:cNvSpPr txBox="1"/>
          <p:nvPr/>
        </p:nvSpPr>
        <p:spPr>
          <a:xfrm>
            <a:off x="7978268" y="4629619"/>
            <a:ext cx="1780349"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cxnSp>
        <p:nvCxnSpPr>
          <p:cNvPr id="95" name="Connettore 4 94">
            <a:extLst>
              <a:ext uri="{FF2B5EF4-FFF2-40B4-BE49-F238E27FC236}">
                <a16:creationId xmlns:a16="http://schemas.microsoft.com/office/drawing/2014/main" id="{FBF9BBE0-5405-0F29-6ED9-0FB064B803EB}"/>
              </a:ext>
            </a:extLst>
          </p:cNvPr>
          <p:cNvCxnSpPr>
            <a:stCxn id="90" idx="2"/>
          </p:cNvCxnSpPr>
          <p:nvPr/>
        </p:nvCxnSpPr>
        <p:spPr>
          <a:xfrm rot="10800000" flipV="1">
            <a:off x="5900287" y="5076377"/>
            <a:ext cx="3334058" cy="243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e 95">
            <a:extLst>
              <a:ext uri="{FF2B5EF4-FFF2-40B4-BE49-F238E27FC236}">
                <a16:creationId xmlns:a16="http://schemas.microsoft.com/office/drawing/2014/main" id="{38DC33BF-702D-CB50-517F-B1BBDB8C2D57}"/>
              </a:ext>
            </a:extLst>
          </p:cNvPr>
          <p:cNvSpPr/>
          <p:nvPr/>
        </p:nvSpPr>
        <p:spPr>
          <a:xfrm>
            <a:off x="10167150" y="541104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8" name="Connettore 4 97">
            <a:extLst>
              <a:ext uri="{FF2B5EF4-FFF2-40B4-BE49-F238E27FC236}">
                <a16:creationId xmlns:a16="http://schemas.microsoft.com/office/drawing/2014/main" id="{347B45C5-5C37-8DFB-EC17-F245C2A7D73F}"/>
              </a:ext>
            </a:extLst>
          </p:cNvPr>
          <p:cNvCxnSpPr>
            <a:cxnSpLocks/>
            <a:stCxn id="96" idx="4"/>
            <a:endCxn id="5" idx="2"/>
          </p:cNvCxnSpPr>
          <p:nvPr/>
        </p:nvCxnSpPr>
        <p:spPr>
          <a:xfrm rot="5400000">
            <a:off x="6030269" y="1936659"/>
            <a:ext cx="537370" cy="7986650"/>
          </a:xfrm>
          <a:prstGeom prst="bentConnector3">
            <a:avLst>
              <a:gd name="adj1" fmla="val 14254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CasellaDiTesto 99">
            <a:extLst>
              <a:ext uri="{FF2B5EF4-FFF2-40B4-BE49-F238E27FC236}">
                <a16:creationId xmlns:a16="http://schemas.microsoft.com/office/drawing/2014/main" id="{0939C2C1-2372-7A57-E660-982D3DC268A8}"/>
              </a:ext>
            </a:extLst>
          </p:cNvPr>
          <p:cNvSpPr txBox="1"/>
          <p:nvPr/>
        </p:nvSpPr>
        <p:spPr>
          <a:xfrm>
            <a:off x="8868442" y="5929984"/>
            <a:ext cx="1780349" cy="523220"/>
          </a:xfrm>
          <a:prstGeom prst="rect">
            <a:avLst/>
          </a:prstGeom>
          <a:noFill/>
        </p:spPr>
        <p:txBody>
          <a:bodyPr wrap="square" rtlCol="0">
            <a:spAutoFit/>
          </a:bodyPr>
          <a:lstStyle/>
          <a:p>
            <a:r>
              <a:rPr lang="it-IT" sz="1400" dirty="0" err="1"/>
              <a:t>Valid</a:t>
            </a:r>
            <a:r>
              <a:rPr lang="it-IT" sz="1400" dirty="0"/>
              <a:t> </a:t>
            </a:r>
            <a:r>
              <a:rPr lang="it-IT" sz="1400" dirty="0" err="1"/>
              <a:t>parameters</a:t>
            </a:r>
            <a:endParaRPr lang="it-IT" sz="1400" dirty="0"/>
          </a:p>
          <a:p>
            <a:r>
              <a:rPr lang="it-IT" sz="1400" dirty="0"/>
              <a:t>Meeting -&gt; DB</a:t>
            </a:r>
          </a:p>
        </p:txBody>
      </p:sp>
      <p:sp>
        <p:nvSpPr>
          <p:cNvPr id="101" name="CasellaDiTesto 100">
            <a:extLst>
              <a:ext uri="{FF2B5EF4-FFF2-40B4-BE49-F238E27FC236}">
                <a16:creationId xmlns:a16="http://schemas.microsoft.com/office/drawing/2014/main" id="{DD542E06-AF30-7666-F604-C3514C71A0A8}"/>
              </a:ext>
            </a:extLst>
          </p:cNvPr>
          <p:cNvSpPr txBox="1"/>
          <p:nvPr/>
        </p:nvSpPr>
        <p:spPr>
          <a:xfrm>
            <a:off x="779971" y="6242899"/>
            <a:ext cx="1780349" cy="523220"/>
          </a:xfrm>
          <a:prstGeom prst="rect">
            <a:avLst/>
          </a:prstGeom>
          <a:noFill/>
        </p:spPr>
        <p:txBody>
          <a:bodyPr wrap="square" rtlCol="0">
            <a:spAutoFit/>
          </a:bodyPr>
          <a:lstStyle/>
          <a:p>
            <a:r>
              <a:rPr lang="it-IT" sz="1400" dirty="0"/>
              <a:t>Session </a:t>
            </a:r>
            <a:r>
              <a:rPr lang="it-IT" sz="1400" dirty="0" err="1"/>
              <a:t>parameters</a:t>
            </a:r>
            <a:r>
              <a:rPr lang="it-IT" sz="1400" dirty="0"/>
              <a:t> </a:t>
            </a:r>
            <a:r>
              <a:rPr lang="it-IT" sz="1400" dirty="0" err="1"/>
              <a:t>cleaned</a:t>
            </a:r>
            <a:r>
              <a:rPr lang="it-IT" sz="1400" dirty="0"/>
              <a:t>.</a:t>
            </a:r>
          </a:p>
        </p:txBody>
      </p:sp>
      <p:sp>
        <p:nvSpPr>
          <p:cNvPr id="102" name="Ovale 101">
            <a:extLst>
              <a:ext uri="{FF2B5EF4-FFF2-40B4-BE49-F238E27FC236}">
                <a16:creationId xmlns:a16="http://schemas.microsoft.com/office/drawing/2014/main" id="{E80035B5-6CAC-5A34-DD52-EBB9D027FD01}"/>
              </a:ext>
            </a:extLst>
          </p:cNvPr>
          <p:cNvSpPr/>
          <p:nvPr/>
        </p:nvSpPr>
        <p:spPr>
          <a:xfrm>
            <a:off x="8682143" y="333769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 name="Rettangolo 102">
            <a:extLst>
              <a:ext uri="{FF2B5EF4-FFF2-40B4-BE49-F238E27FC236}">
                <a16:creationId xmlns:a16="http://schemas.microsoft.com/office/drawing/2014/main" id="{E0CF07C0-14A4-D943-E953-411C42422123}"/>
              </a:ext>
            </a:extLst>
          </p:cNvPr>
          <p:cNvSpPr/>
          <p:nvPr/>
        </p:nvSpPr>
        <p:spPr>
          <a:xfrm>
            <a:off x="5992561" y="3033300"/>
            <a:ext cx="2176381"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4" name="CasellaDiTesto 103">
            <a:extLst>
              <a:ext uri="{FF2B5EF4-FFF2-40B4-BE49-F238E27FC236}">
                <a16:creationId xmlns:a16="http://schemas.microsoft.com/office/drawing/2014/main" id="{1B73E830-F4DB-D4E7-5F5C-6C60BA8259BF}"/>
              </a:ext>
            </a:extLst>
          </p:cNvPr>
          <p:cNvSpPr txBox="1"/>
          <p:nvPr/>
        </p:nvSpPr>
        <p:spPr>
          <a:xfrm>
            <a:off x="5967120" y="3133583"/>
            <a:ext cx="2253225" cy="646331"/>
          </a:xfrm>
          <a:prstGeom prst="rect">
            <a:avLst/>
          </a:prstGeom>
          <a:noFill/>
        </p:spPr>
        <p:txBody>
          <a:bodyPr wrap="square" rtlCol="0">
            <a:spAutoFit/>
          </a:bodyPr>
          <a:lstStyle/>
          <a:p>
            <a:r>
              <a:rPr lang="it-IT" dirty="0"/>
              <a:t>CANCELLATON Page</a:t>
            </a:r>
          </a:p>
          <a:p>
            <a:r>
              <a:rPr lang="it-IT" dirty="0"/>
              <a:t>[</a:t>
            </a:r>
            <a:r>
              <a:rPr lang="it-IT" dirty="0" err="1"/>
              <a:t>errorMsg</a:t>
            </a:r>
            <a:r>
              <a:rPr lang="it-IT" dirty="0"/>
              <a:t>, home link]</a:t>
            </a:r>
          </a:p>
        </p:txBody>
      </p:sp>
      <p:cxnSp>
        <p:nvCxnSpPr>
          <p:cNvPr id="106" name="Connettore 2 105">
            <a:extLst>
              <a:ext uri="{FF2B5EF4-FFF2-40B4-BE49-F238E27FC236}">
                <a16:creationId xmlns:a16="http://schemas.microsoft.com/office/drawing/2014/main" id="{A1F0A591-06B2-C401-E68A-FB9F141F5ED0}"/>
              </a:ext>
            </a:extLst>
          </p:cNvPr>
          <p:cNvCxnSpPr>
            <a:stCxn id="102" idx="2"/>
            <a:endCxn id="103" idx="3"/>
          </p:cNvCxnSpPr>
          <p:nvPr/>
        </p:nvCxnSpPr>
        <p:spPr>
          <a:xfrm flipH="1">
            <a:off x="8168942" y="3462827"/>
            <a:ext cx="513201" cy="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Ovale 107">
            <a:extLst>
              <a:ext uri="{FF2B5EF4-FFF2-40B4-BE49-F238E27FC236}">
                <a16:creationId xmlns:a16="http://schemas.microsoft.com/office/drawing/2014/main" id="{18C0982D-5291-EE87-ADA2-2A034F322B5A}"/>
              </a:ext>
            </a:extLst>
          </p:cNvPr>
          <p:cNvSpPr/>
          <p:nvPr/>
        </p:nvSpPr>
        <p:spPr>
          <a:xfrm>
            <a:off x="5867983" y="33460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0" name="Connettore 4 109">
            <a:extLst>
              <a:ext uri="{FF2B5EF4-FFF2-40B4-BE49-F238E27FC236}">
                <a16:creationId xmlns:a16="http://schemas.microsoft.com/office/drawing/2014/main" id="{5F67D858-3715-ABFF-3582-D2B57C964457}"/>
              </a:ext>
            </a:extLst>
          </p:cNvPr>
          <p:cNvCxnSpPr>
            <a:stCxn id="108" idx="2"/>
            <a:endCxn id="5" idx="3"/>
          </p:cNvCxnSpPr>
          <p:nvPr/>
        </p:nvCxnSpPr>
        <p:spPr>
          <a:xfrm rot="10800000" flipV="1">
            <a:off x="3773059" y="3471139"/>
            <a:ext cx="2094925" cy="4735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87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lnSpcReduction="1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pPr lvl="1"/>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dirty="0"/>
              <a:t>)</a:t>
            </a:r>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r>
              <a:rPr lang="it-IT" sz="2000" dirty="0"/>
              <a:t>Controllers (</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dirty="0" err="1"/>
              <a:t>GoToErrorCreationMeeting</a:t>
            </a:r>
            <a:endParaRPr lang="it-IT" sz="1600" dirty="0"/>
          </a:p>
          <a:p>
            <a:pPr lvl="1"/>
            <a:r>
              <a:rPr lang="it-IT" sz="1600" dirty="0" err="1"/>
              <a:t>GoToHomePage</a:t>
            </a:r>
            <a:endParaRPr lang="it-IT" sz="1600" dirty="0"/>
          </a:p>
          <a:p>
            <a:pPr lvl="1"/>
            <a:r>
              <a:rPr lang="it-IT" sz="1600" dirty="0" err="1"/>
              <a:t>GoToRegistry</a:t>
            </a:r>
            <a:endParaRPr lang="it-IT" sz="1600" dirty="0"/>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1402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a:t>
            </a:r>
          </a:p>
          <a:p>
            <a:pPr lvl="1"/>
            <a:r>
              <a:rPr lang="it-IT" sz="1600" dirty="0" err="1"/>
              <a:t>signup.html</a:t>
            </a:r>
            <a:endParaRPr lang="it-IT" sz="1600" dirty="0"/>
          </a:p>
          <a:p>
            <a:pPr lvl="1"/>
            <a:r>
              <a:rPr lang="it-IT" sz="1600" dirty="0" err="1"/>
              <a:t>home.html</a:t>
            </a:r>
            <a:endParaRPr lang="it-IT" sz="1600" dirty="0"/>
          </a:p>
          <a:p>
            <a:pPr lvl="1"/>
            <a:r>
              <a:rPr lang="it-IT" sz="1600" dirty="0" err="1"/>
              <a:t>registry.html</a:t>
            </a:r>
            <a:endParaRPr lang="it-IT" sz="1600" dirty="0"/>
          </a:p>
          <a:p>
            <a:pPr lvl="1"/>
            <a:r>
              <a:rPr lang="it-IT" sz="1600" dirty="0" err="1"/>
              <a:t>error.html</a:t>
            </a:r>
            <a:endParaRPr lang="it-IT" sz="1600" dirty="0"/>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327549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0" name="Immagine 39">
            <a:extLst>
              <a:ext uri="{FF2B5EF4-FFF2-40B4-BE49-F238E27FC236}">
                <a16:creationId xmlns:a16="http://schemas.microsoft.com/office/drawing/2014/main" id="{36C5C1FC-27AB-6563-3E8C-6D6777E7612F}"/>
              </a:ext>
            </a:extLst>
          </p:cNvPr>
          <p:cNvPicPr>
            <a:picLocks noChangeAspect="1"/>
          </p:cNvPicPr>
          <p:nvPr/>
        </p:nvPicPr>
        <p:blipFill>
          <a:blip r:embed="rId3"/>
          <a:stretch>
            <a:fillRect/>
          </a:stretch>
        </p:blipFill>
        <p:spPr>
          <a:xfrm>
            <a:off x="2057240" y="1690688"/>
            <a:ext cx="8077520" cy="4727475"/>
          </a:xfrm>
          <a:prstGeom prst="rect">
            <a:avLst/>
          </a:prstGeom>
        </p:spPr>
      </p:pic>
      <p:sp>
        <p:nvSpPr>
          <p:cNvPr id="41" name="CasellaDiTesto 40">
            <a:extLst>
              <a:ext uri="{FF2B5EF4-FFF2-40B4-BE49-F238E27FC236}">
                <a16:creationId xmlns:a16="http://schemas.microsoft.com/office/drawing/2014/main" id="{D4AA7E65-5A13-4788-E392-90217A0CD65B}"/>
              </a:ext>
            </a:extLst>
          </p:cNvPr>
          <p:cNvSpPr txBox="1"/>
          <p:nvPr/>
        </p:nvSpPr>
        <p:spPr>
          <a:xfrm>
            <a:off x="539015" y="2358189"/>
            <a:ext cx="1518225" cy="738664"/>
          </a:xfrm>
          <a:prstGeom prst="rect">
            <a:avLst/>
          </a:prstGeom>
          <a:noFill/>
        </p:spPr>
        <p:txBody>
          <a:bodyPr wrap="square" rtlCol="0">
            <a:spAutoFit/>
          </a:bodyPr>
          <a:lstStyle/>
          <a:p>
            <a:r>
              <a:rPr lang="it-IT" sz="1400" dirty="0"/>
              <a:t>Form: </a:t>
            </a:r>
          </a:p>
          <a:p>
            <a:r>
              <a:rPr lang="it-IT" sz="1400" dirty="0"/>
              <a:t>username, password</a:t>
            </a:r>
          </a:p>
        </p:txBody>
      </p:sp>
    </p:spTree>
    <p:extLst>
      <p:ext uri="{BB962C8B-B14F-4D97-AF65-F5344CB8AC3E}">
        <p14:creationId xmlns:p14="http://schemas.microsoft.com/office/powerpoint/2010/main" val="10788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D85E7ABF-94D7-9AAC-802B-DCEFBC0F385F}"/>
              </a:ext>
            </a:extLst>
          </p:cNvPr>
          <p:cNvPicPr>
            <a:picLocks noChangeAspect="1"/>
          </p:cNvPicPr>
          <p:nvPr/>
        </p:nvPicPr>
        <p:blipFill>
          <a:blip r:embed="rId3"/>
          <a:stretch>
            <a:fillRect/>
          </a:stretch>
        </p:blipFill>
        <p:spPr>
          <a:xfrm>
            <a:off x="2830696" y="1261809"/>
            <a:ext cx="6530607" cy="5231066"/>
          </a:xfrm>
          <a:prstGeom prst="rect">
            <a:avLst/>
          </a:prstGeom>
        </p:spPr>
      </p:pic>
      <p:sp>
        <p:nvSpPr>
          <p:cNvPr id="6" name="CasellaDiTesto 5">
            <a:extLst>
              <a:ext uri="{FF2B5EF4-FFF2-40B4-BE49-F238E27FC236}">
                <a16:creationId xmlns:a16="http://schemas.microsoft.com/office/drawing/2014/main" id="{2074B4BD-E987-9B52-6670-E38A4B588908}"/>
              </a:ext>
            </a:extLst>
          </p:cNvPr>
          <p:cNvSpPr txBox="1"/>
          <p:nvPr/>
        </p:nvSpPr>
        <p:spPr>
          <a:xfrm>
            <a:off x="838200" y="1860062"/>
            <a:ext cx="1518225" cy="1600438"/>
          </a:xfrm>
          <a:prstGeom prst="rect">
            <a:avLst/>
          </a:prstGeom>
          <a:noFill/>
        </p:spPr>
        <p:txBody>
          <a:bodyPr wrap="square" rtlCol="0">
            <a:spAutoFit/>
          </a:bodyPr>
          <a:lstStyle/>
          <a:p>
            <a:r>
              <a:rPr lang="it-IT" sz="1400" dirty="0"/>
              <a:t>Form: </a:t>
            </a:r>
          </a:p>
          <a:p>
            <a:r>
              <a:rPr lang="it-IT" sz="1400" dirty="0"/>
              <a:t>username,</a:t>
            </a:r>
          </a:p>
          <a:p>
            <a:r>
              <a:rPr lang="it-IT" sz="1400" dirty="0"/>
              <a:t>mail</a:t>
            </a:r>
          </a:p>
          <a:p>
            <a:r>
              <a:rPr lang="it-IT" sz="1400" dirty="0"/>
              <a:t>name</a:t>
            </a:r>
          </a:p>
          <a:p>
            <a:r>
              <a:rPr lang="it-IT" sz="1400" dirty="0" err="1"/>
              <a:t>surname</a:t>
            </a:r>
            <a:endParaRPr lang="it-IT" sz="1400" dirty="0"/>
          </a:p>
          <a:p>
            <a:r>
              <a:rPr lang="it-IT" sz="1400" dirty="0"/>
              <a:t>password</a:t>
            </a:r>
          </a:p>
          <a:p>
            <a:r>
              <a:rPr lang="it-IT" sz="1400" dirty="0" err="1"/>
              <a:t>passwordRepeat</a:t>
            </a:r>
            <a:endParaRPr lang="it-IT" sz="1400" dirty="0"/>
          </a:p>
        </p:txBody>
      </p:sp>
    </p:spTree>
    <p:extLst>
      <p:ext uri="{BB962C8B-B14F-4D97-AF65-F5344CB8AC3E}">
        <p14:creationId xmlns:p14="http://schemas.microsoft.com/office/powerpoint/2010/main" val="397672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GoToHomePage</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98ACDF7F-E554-A251-C830-60F38836488E}"/>
              </a:ext>
            </a:extLst>
          </p:cNvPr>
          <p:cNvPicPr>
            <a:picLocks noChangeAspect="1"/>
          </p:cNvPicPr>
          <p:nvPr/>
        </p:nvPicPr>
        <p:blipFill>
          <a:blip r:embed="rId3"/>
          <a:stretch>
            <a:fillRect/>
          </a:stretch>
        </p:blipFill>
        <p:spPr>
          <a:xfrm>
            <a:off x="1750660" y="1441417"/>
            <a:ext cx="8690680" cy="5051458"/>
          </a:xfrm>
          <a:prstGeom prst="rect">
            <a:avLst/>
          </a:prstGeom>
        </p:spPr>
      </p:pic>
      <p:cxnSp>
        <p:nvCxnSpPr>
          <p:cNvPr id="7" name="Connettore 2 6">
            <a:extLst>
              <a:ext uri="{FF2B5EF4-FFF2-40B4-BE49-F238E27FC236}">
                <a16:creationId xmlns:a16="http://schemas.microsoft.com/office/drawing/2014/main" id="{18AFA251-4881-4321-056A-0A18EEF003BB}"/>
              </a:ext>
            </a:extLst>
          </p:cNvPr>
          <p:cNvCxnSpPr>
            <a:cxnSpLocks/>
          </p:cNvCxnSpPr>
          <p:nvPr/>
        </p:nvCxnSpPr>
        <p:spPr>
          <a:xfrm>
            <a:off x="1750660" y="2385408"/>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82DB52AF-A1F5-5D65-6D25-1DD72329D9E8}"/>
              </a:ext>
            </a:extLst>
          </p:cNvPr>
          <p:cNvSpPr txBox="1"/>
          <p:nvPr/>
        </p:nvSpPr>
        <p:spPr>
          <a:xfrm>
            <a:off x="1714435" y="2123798"/>
            <a:ext cx="547502" cy="261610"/>
          </a:xfrm>
          <a:prstGeom prst="rect">
            <a:avLst/>
          </a:prstGeom>
          <a:noFill/>
        </p:spPr>
        <p:txBody>
          <a:bodyPr wrap="square" rtlCol="0">
            <a:spAutoFit/>
          </a:bodyPr>
          <a:lstStyle/>
          <a:p>
            <a:r>
              <a:rPr lang="it-IT" sz="1100" dirty="0" err="1"/>
              <a:t>doGet</a:t>
            </a:r>
            <a:endParaRPr lang="it-IT" sz="1100" dirty="0"/>
          </a:p>
        </p:txBody>
      </p:sp>
      <p:sp>
        <p:nvSpPr>
          <p:cNvPr id="3" name="Rettangolo 2">
            <a:extLst>
              <a:ext uri="{FF2B5EF4-FFF2-40B4-BE49-F238E27FC236}">
                <a16:creationId xmlns:a16="http://schemas.microsoft.com/office/drawing/2014/main" id="{FE8EDC5D-CE28-2819-5C04-9FBB83B05095}"/>
              </a:ext>
            </a:extLst>
          </p:cNvPr>
          <p:cNvSpPr/>
          <p:nvPr/>
        </p:nvSpPr>
        <p:spPr>
          <a:xfrm>
            <a:off x="6677025" y="4681538"/>
            <a:ext cx="1390650" cy="13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5BC4EA5-2020-CE6C-C5F0-06558FC32AB3}"/>
              </a:ext>
            </a:extLst>
          </p:cNvPr>
          <p:cNvSpPr txBox="1"/>
          <p:nvPr/>
        </p:nvSpPr>
        <p:spPr>
          <a:xfrm>
            <a:off x="6586537" y="4612094"/>
            <a:ext cx="785813" cy="276999"/>
          </a:xfrm>
          <a:prstGeom prst="rect">
            <a:avLst/>
          </a:prstGeom>
          <a:noFill/>
        </p:spPr>
        <p:txBody>
          <a:bodyPr wrap="square" rtlCol="0">
            <a:spAutoFit/>
          </a:bodyPr>
          <a:lstStyle/>
          <a:p>
            <a:r>
              <a:rPr lang="it-IT" sz="1200" dirty="0"/>
              <a:t>…</a:t>
            </a:r>
          </a:p>
        </p:txBody>
      </p:sp>
    </p:spTree>
    <p:extLst>
      <p:ext uri="{BB962C8B-B14F-4D97-AF65-F5344CB8AC3E}">
        <p14:creationId xmlns:p14="http://schemas.microsoft.com/office/powerpoint/2010/main" val="117606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CreateMeeting</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6" name="Immagine 5">
            <a:extLst>
              <a:ext uri="{FF2B5EF4-FFF2-40B4-BE49-F238E27FC236}">
                <a16:creationId xmlns:a16="http://schemas.microsoft.com/office/drawing/2014/main" id="{752861C4-2DB4-B6D7-A5B4-D4E49A492EA7}"/>
              </a:ext>
            </a:extLst>
          </p:cNvPr>
          <p:cNvPicPr>
            <a:picLocks noChangeAspect="1"/>
          </p:cNvPicPr>
          <p:nvPr/>
        </p:nvPicPr>
        <p:blipFill>
          <a:blip r:embed="rId3"/>
          <a:stretch>
            <a:fillRect/>
          </a:stretch>
        </p:blipFill>
        <p:spPr>
          <a:xfrm>
            <a:off x="1929961" y="1690688"/>
            <a:ext cx="8332078" cy="4286600"/>
          </a:xfrm>
          <a:prstGeom prst="rect">
            <a:avLst/>
          </a:prstGeom>
        </p:spPr>
      </p:pic>
      <p:sp>
        <p:nvSpPr>
          <p:cNvPr id="7" name="CasellaDiTesto 6">
            <a:extLst>
              <a:ext uri="{FF2B5EF4-FFF2-40B4-BE49-F238E27FC236}">
                <a16:creationId xmlns:a16="http://schemas.microsoft.com/office/drawing/2014/main" id="{98AFF5F7-18A2-E0E8-3460-20C8B803AF0D}"/>
              </a:ext>
            </a:extLst>
          </p:cNvPr>
          <p:cNvSpPr txBox="1"/>
          <p:nvPr/>
        </p:nvSpPr>
        <p:spPr>
          <a:xfrm>
            <a:off x="539015" y="2358189"/>
            <a:ext cx="1518225" cy="1169551"/>
          </a:xfrm>
          <a:prstGeom prst="rect">
            <a:avLst/>
          </a:prstGeom>
          <a:noFill/>
        </p:spPr>
        <p:txBody>
          <a:bodyPr wrap="square" rtlCol="0">
            <a:spAutoFit/>
          </a:bodyPr>
          <a:lstStyle/>
          <a:p>
            <a:r>
              <a:rPr lang="it-IT" sz="1400" dirty="0"/>
              <a:t>Form: </a:t>
            </a:r>
          </a:p>
          <a:p>
            <a:r>
              <a:rPr lang="it-IT" sz="1400" dirty="0" err="1"/>
              <a:t>title</a:t>
            </a:r>
            <a:r>
              <a:rPr lang="it-IT" sz="1400" dirty="0"/>
              <a:t>,</a:t>
            </a:r>
          </a:p>
          <a:p>
            <a:r>
              <a:rPr lang="it-IT" sz="1400" dirty="0" err="1"/>
              <a:t>startDate</a:t>
            </a:r>
            <a:r>
              <a:rPr lang="it-IT" sz="1400" dirty="0"/>
              <a:t>,</a:t>
            </a:r>
          </a:p>
          <a:p>
            <a:r>
              <a:rPr lang="it-IT" sz="1400" dirty="0"/>
              <a:t>duration</a:t>
            </a:r>
          </a:p>
          <a:p>
            <a:r>
              <a:rPr lang="it-IT" sz="1400" dirty="0" err="1"/>
              <a:t>capacity</a:t>
            </a:r>
            <a:endParaRPr lang="it-IT" sz="1400" dirty="0"/>
          </a:p>
        </p:txBody>
      </p:sp>
    </p:spTree>
    <p:extLst>
      <p:ext uri="{BB962C8B-B14F-4D97-AF65-F5344CB8AC3E}">
        <p14:creationId xmlns:p14="http://schemas.microsoft.com/office/powerpoint/2010/main" val="326457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GoToRegistry</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E0EE208E-324E-8A36-1895-A137E5ADEBE6}"/>
              </a:ext>
            </a:extLst>
          </p:cNvPr>
          <p:cNvPicPr>
            <a:picLocks noChangeAspect="1"/>
          </p:cNvPicPr>
          <p:nvPr/>
        </p:nvPicPr>
        <p:blipFill>
          <a:blip r:embed="rId3"/>
          <a:stretch>
            <a:fillRect/>
          </a:stretch>
        </p:blipFill>
        <p:spPr>
          <a:xfrm>
            <a:off x="1710676" y="1690688"/>
            <a:ext cx="8770647" cy="4416425"/>
          </a:xfrm>
          <a:prstGeom prst="rect">
            <a:avLst/>
          </a:prstGeom>
        </p:spPr>
      </p:pic>
      <p:cxnSp>
        <p:nvCxnSpPr>
          <p:cNvPr id="7" name="Connettore 2 6">
            <a:extLst>
              <a:ext uri="{FF2B5EF4-FFF2-40B4-BE49-F238E27FC236}">
                <a16:creationId xmlns:a16="http://schemas.microsoft.com/office/drawing/2014/main" id="{660DA4F6-5408-DE25-38BB-327CF07E0E04}"/>
              </a:ext>
            </a:extLst>
          </p:cNvPr>
          <p:cNvCxnSpPr>
            <a:cxnSpLocks/>
          </p:cNvCxnSpPr>
          <p:nvPr/>
        </p:nvCxnSpPr>
        <p:spPr>
          <a:xfrm>
            <a:off x="1654408" y="2731917"/>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asellaDiTesto 7">
            <a:extLst>
              <a:ext uri="{FF2B5EF4-FFF2-40B4-BE49-F238E27FC236}">
                <a16:creationId xmlns:a16="http://schemas.microsoft.com/office/drawing/2014/main" id="{2140E882-B459-85E6-F022-07B16CA87CE0}"/>
              </a:ext>
            </a:extLst>
          </p:cNvPr>
          <p:cNvSpPr txBox="1"/>
          <p:nvPr/>
        </p:nvSpPr>
        <p:spPr>
          <a:xfrm>
            <a:off x="1618183" y="2470307"/>
            <a:ext cx="547502" cy="261610"/>
          </a:xfrm>
          <a:prstGeom prst="rect">
            <a:avLst/>
          </a:prstGeom>
          <a:noFill/>
        </p:spPr>
        <p:txBody>
          <a:bodyPr wrap="square" rtlCol="0">
            <a:spAutoFit/>
          </a:bodyPr>
          <a:lstStyle/>
          <a:p>
            <a:r>
              <a:rPr lang="it-IT" sz="1100" dirty="0" err="1"/>
              <a:t>doGet</a:t>
            </a:r>
            <a:endParaRPr lang="it-IT" sz="1100" dirty="0"/>
          </a:p>
        </p:txBody>
      </p:sp>
    </p:spTree>
    <p:extLst>
      <p:ext uri="{BB962C8B-B14F-4D97-AF65-F5344CB8AC3E}">
        <p14:creationId xmlns:p14="http://schemas.microsoft.com/office/powerpoint/2010/main" val="269785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a:t>Event: CheckInvitations</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B3EEDC6C-C215-902F-F9EA-54708DC4ECB1}"/>
              </a:ext>
            </a:extLst>
          </p:cNvPr>
          <p:cNvPicPr>
            <a:picLocks noChangeAspect="1"/>
          </p:cNvPicPr>
          <p:nvPr/>
        </p:nvPicPr>
        <p:blipFill>
          <a:blip r:embed="rId3"/>
          <a:stretch>
            <a:fillRect/>
          </a:stretch>
        </p:blipFill>
        <p:spPr>
          <a:xfrm>
            <a:off x="2063750" y="1448936"/>
            <a:ext cx="8064500" cy="4787900"/>
          </a:xfrm>
          <a:prstGeom prst="rect">
            <a:avLst/>
          </a:prstGeom>
        </p:spPr>
      </p:pic>
      <p:cxnSp>
        <p:nvCxnSpPr>
          <p:cNvPr id="8" name="Connettore 2 7">
            <a:extLst>
              <a:ext uri="{FF2B5EF4-FFF2-40B4-BE49-F238E27FC236}">
                <a16:creationId xmlns:a16="http://schemas.microsoft.com/office/drawing/2014/main" id="{192E9021-2751-0B08-D168-9D0D3AC249EB}"/>
              </a:ext>
            </a:extLst>
          </p:cNvPr>
          <p:cNvCxnSpPr>
            <a:cxnSpLocks/>
          </p:cNvCxnSpPr>
          <p:nvPr/>
        </p:nvCxnSpPr>
        <p:spPr>
          <a:xfrm>
            <a:off x="1933541" y="1960041"/>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05EE6F8F-D7B9-B448-F21A-AE99B747D73F}"/>
              </a:ext>
            </a:extLst>
          </p:cNvPr>
          <p:cNvSpPr txBox="1"/>
          <p:nvPr/>
        </p:nvSpPr>
        <p:spPr>
          <a:xfrm>
            <a:off x="1897316" y="1698431"/>
            <a:ext cx="740006" cy="261610"/>
          </a:xfrm>
          <a:prstGeom prst="rect">
            <a:avLst/>
          </a:prstGeom>
          <a:noFill/>
        </p:spPr>
        <p:txBody>
          <a:bodyPr wrap="square" rtlCol="0">
            <a:spAutoFit/>
          </a:bodyPr>
          <a:lstStyle/>
          <a:p>
            <a:r>
              <a:rPr lang="it-IT" sz="1100" dirty="0" err="1"/>
              <a:t>doPost</a:t>
            </a:r>
            <a:endParaRPr lang="it-IT" sz="1100" dirty="0"/>
          </a:p>
        </p:txBody>
      </p:sp>
      <p:sp>
        <p:nvSpPr>
          <p:cNvPr id="11" name="CasellaDiTesto 10">
            <a:extLst>
              <a:ext uri="{FF2B5EF4-FFF2-40B4-BE49-F238E27FC236}">
                <a16:creationId xmlns:a16="http://schemas.microsoft.com/office/drawing/2014/main" id="{970AAB37-37EC-5A1B-4A10-A1839947DE36}"/>
              </a:ext>
            </a:extLst>
          </p:cNvPr>
          <p:cNvSpPr txBox="1"/>
          <p:nvPr/>
        </p:nvSpPr>
        <p:spPr>
          <a:xfrm>
            <a:off x="235251" y="2251279"/>
            <a:ext cx="2057240" cy="523220"/>
          </a:xfrm>
          <a:prstGeom prst="rect">
            <a:avLst/>
          </a:prstGeom>
          <a:noFill/>
        </p:spPr>
        <p:txBody>
          <a:bodyPr wrap="square" rtlCol="0">
            <a:spAutoFit/>
          </a:bodyPr>
          <a:lstStyle/>
          <a:p>
            <a:r>
              <a:rPr lang="it-IT" sz="1400" dirty="0"/>
              <a:t>Form: </a:t>
            </a:r>
          </a:p>
          <a:p>
            <a:r>
              <a:rPr lang="it-IT" sz="1400" dirty="0"/>
              <a:t>(Array) </a:t>
            </a:r>
            <a:r>
              <a:rPr lang="it-IT" sz="1400" dirty="0" err="1"/>
              <a:t>usersInvitedID</a:t>
            </a:r>
            <a:r>
              <a:rPr lang="it-IT" sz="1400" dirty="0"/>
              <a:t>[]</a:t>
            </a:r>
          </a:p>
        </p:txBody>
      </p:sp>
      <p:sp>
        <p:nvSpPr>
          <p:cNvPr id="6" name="CasellaDiTesto 5">
            <a:extLst>
              <a:ext uri="{FF2B5EF4-FFF2-40B4-BE49-F238E27FC236}">
                <a16:creationId xmlns:a16="http://schemas.microsoft.com/office/drawing/2014/main" id="{4FB4C9CD-7B58-6803-2264-CA41BAF4B631}"/>
              </a:ext>
            </a:extLst>
          </p:cNvPr>
          <p:cNvSpPr txBox="1"/>
          <p:nvPr/>
        </p:nvSpPr>
        <p:spPr>
          <a:xfrm>
            <a:off x="106863" y="6389573"/>
            <a:ext cx="3653355" cy="276999"/>
          </a:xfrm>
          <a:prstGeom prst="rect">
            <a:avLst/>
          </a:prstGeom>
          <a:noFill/>
        </p:spPr>
        <p:txBody>
          <a:bodyPr wrap="square" rtlCol="0">
            <a:spAutoFit/>
          </a:bodyPr>
          <a:lstStyle/>
          <a:p>
            <a:r>
              <a:rPr lang="it-IT" sz="1200" dirty="0">
                <a:solidFill>
                  <a:schemeClr val="bg1">
                    <a:lumMod val="50000"/>
                  </a:schemeClr>
                </a:solidFill>
              </a:rPr>
              <a:t>* </a:t>
            </a:r>
            <a:r>
              <a:rPr lang="it-IT" sz="1200" dirty="0" err="1">
                <a:solidFill>
                  <a:schemeClr val="bg1">
                    <a:lumMod val="50000"/>
                  </a:schemeClr>
                </a:solidFill>
              </a:rPr>
              <a:t>Responses</a:t>
            </a:r>
            <a:r>
              <a:rPr lang="it-IT" sz="1200" dirty="0">
                <a:solidFill>
                  <a:schemeClr val="bg1">
                    <a:lumMod val="50000"/>
                  </a:schemeClr>
                </a:solidFill>
              </a:rPr>
              <a:t> and </a:t>
            </a:r>
            <a:r>
              <a:rPr lang="it-IT" sz="1200" dirty="0" err="1">
                <a:solidFill>
                  <a:schemeClr val="bg1">
                    <a:lumMod val="50000"/>
                  </a:schemeClr>
                </a:solidFill>
              </a:rPr>
              <a:t>Error</a:t>
            </a:r>
            <a:r>
              <a:rPr lang="it-IT" sz="1200" dirty="0">
                <a:solidFill>
                  <a:schemeClr val="bg1">
                    <a:lumMod val="50000"/>
                  </a:schemeClr>
                </a:solidFill>
              </a:rPr>
              <a:t> checking </a:t>
            </a:r>
            <a:r>
              <a:rPr lang="it-IT" sz="1200" dirty="0" err="1">
                <a:solidFill>
                  <a:schemeClr val="bg1">
                    <a:lumMod val="50000"/>
                  </a:schemeClr>
                </a:solidFill>
              </a:rPr>
              <a:t>omitted</a:t>
            </a:r>
            <a:r>
              <a:rPr lang="it-IT" sz="1200" dirty="0">
                <a:solidFill>
                  <a:schemeClr val="bg1">
                    <a:lumMod val="50000"/>
                  </a:schemeClr>
                </a:solidFill>
              </a:rPr>
              <a:t> for </a:t>
            </a:r>
            <a:r>
              <a:rPr lang="it-IT" sz="1200" dirty="0" err="1">
                <a:solidFill>
                  <a:schemeClr val="bg1">
                    <a:lumMod val="50000"/>
                  </a:schemeClr>
                </a:solidFill>
              </a:rPr>
              <a:t>brevity</a:t>
            </a:r>
            <a:endParaRPr lang="it-IT" sz="1200" dirty="0">
              <a:solidFill>
                <a:schemeClr val="bg1">
                  <a:lumMod val="50000"/>
                </a:schemeClr>
              </a:solidFill>
            </a:endParaRPr>
          </a:p>
        </p:txBody>
      </p:sp>
    </p:spTree>
    <p:extLst>
      <p:ext uri="{BB962C8B-B14F-4D97-AF65-F5344CB8AC3E}">
        <p14:creationId xmlns:p14="http://schemas.microsoft.com/office/powerpoint/2010/main" val="325875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RIA</a:t>
            </a:r>
          </a:p>
        </p:txBody>
      </p:sp>
    </p:spTree>
    <p:extLst>
      <p:ext uri="{BB962C8B-B14F-4D97-AF65-F5344CB8AC3E}">
        <p14:creationId xmlns:p14="http://schemas.microsoft.com/office/powerpoint/2010/main" val="156948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Riunioni Online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92500" lnSpcReduction="20000"/>
          </a:bodyPr>
          <a:lstStyle/>
          <a:p>
            <a:pPr marL="0" indent="0" algn="just">
              <a:buNone/>
            </a:pPr>
            <a:r>
              <a:rPr lang="it-IT" sz="2000" dirty="0"/>
              <a:t>Un’applicazione web consente la gestione di riunioni online. L’applicazione supporta registrazione e login mediante una pagina pubblica con opportune </a:t>
            </a:r>
            <a:r>
              <a:rPr lang="it-IT" sz="2000" dirty="0" err="1"/>
              <a:t>form</a:t>
            </a:r>
            <a:r>
              <a:rPr lang="it-IT" sz="2000" dirty="0"/>
              <a:t>. La registrazione controlla la </a:t>
            </a:r>
            <a:r>
              <a:rPr lang="it-IT" sz="2000" dirty="0" err="1"/>
              <a:t>validita</a:t>
            </a:r>
            <a:r>
              <a:rPr lang="it-IT" sz="2000" dirty="0"/>
              <a:t>̀ sintattica dell’indirizzo di email e l’uguaglianza tra i campi “password” e “ripeti password”. La registrazione controlla l’</a:t>
            </a:r>
            <a:r>
              <a:rPr lang="it-IT" sz="2000" dirty="0" err="1"/>
              <a:t>unicita</a:t>
            </a:r>
            <a:r>
              <a:rPr lang="it-IT" sz="2000" dirty="0"/>
              <a:t>̀ dello username. Una riunione ha un titolo, una data, un’ora, una durata e un numero massimo di partecipanti. L’utente fa il login e, se autenticato, accede all’HOME page che mostra l’elenco delle riunioni indette da lui e non ancora scadute, l’elenco delle riunioni cui è stato invitato e non ancora scadute, e una </a:t>
            </a:r>
            <a:r>
              <a:rPr lang="it-IT" sz="2000" dirty="0" err="1"/>
              <a:t>form</a:t>
            </a:r>
            <a:r>
              <a:rPr lang="it-IT" sz="2000" dirty="0"/>
              <a:t> per creare una nuova riunione. Quando l’utente inoltra la </a:t>
            </a:r>
            <a:r>
              <a:rPr lang="it-IT" sz="2000" dirty="0" err="1"/>
              <a:t>form</a:t>
            </a:r>
            <a:r>
              <a:rPr lang="it-IT" sz="2000" dirty="0"/>
              <a:t> con il bottone INVIA, appare una pagina ANAGRAFICA con l’elenco degli utenti registrati. L’utente </a:t>
            </a:r>
            <a:r>
              <a:rPr lang="it-IT" sz="2000" dirty="0" err="1"/>
              <a:t>puo</a:t>
            </a:r>
            <a:r>
              <a:rPr lang="it-IT" sz="2000" dirty="0"/>
              <a:t>̀ scegliere uno o </a:t>
            </a:r>
            <a:r>
              <a:rPr lang="it-IT" sz="2000" dirty="0" err="1"/>
              <a:t>piu</a:t>
            </a:r>
            <a:r>
              <a:rPr lang="it-IT" sz="2000" dirty="0"/>
              <a:t>̀ partecipanti dall’elenco e premere il bottone INVITA per invitarli alla riunione.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sz="2000" dirty="0" err="1"/>
              <a:t>sara</a:t>
            </a:r>
            <a:r>
              <a:rPr lang="it-IT" sz="2000"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sz="2000" dirty="0"/>
          </a:p>
        </p:txBody>
      </p:sp>
    </p:spTree>
    <p:extLst>
      <p:ext uri="{BB962C8B-B14F-4D97-AF65-F5344CB8AC3E}">
        <p14:creationId xmlns:p14="http://schemas.microsoft.com/office/powerpoint/2010/main" val="9743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116AB9-8298-32BE-0E7D-164D8577E51A}"/>
              </a:ext>
            </a:extLst>
          </p:cNvPr>
          <p:cNvSpPr>
            <a:spLocks noGrp="1"/>
          </p:cNvSpPr>
          <p:nvPr>
            <p:ph type="title"/>
          </p:nvPr>
        </p:nvSpPr>
        <p:spPr/>
        <p:txBody>
          <a:bodyPr/>
          <a:lstStyle/>
          <a:p>
            <a:r>
              <a:rPr lang="it-IT" dirty="0"/>
              <a:t>Modifiche</a:t>
            </a:r>
          </a:p>
        </p:txBody>
      </p:sp>
      <p:sp>
        <p:nvSpPr>
          <p:cNvPr id="3" name="Segnaposto contenuto 2">
            <a:extLst>
              <a:ext uri="{FF2B5EF4-FFF2-40B4-BE49-F238E27FC236}">
                <a16:creationId xmlns:a16="http://schemas.microsoft.com/office/drawing/2014/main" id="{DFC85AA9-7344-3881-DCCE-EEF3AB78724D}"/>
              </a:ext>
            </a:extLst>
          </p:cNvPr>
          <p:cNvSpPr>
            <a:spLocks noGrp="1"/>
          </p:cNvSpPr>
          <p:nvPr>
            <p:ph idx="1"/>
          </p:nvPr>
        </p:nvSpPr>
        <p:spPr/>
        <p:txBody>
          <a:bodyPr>
            <a:normAutofit fontScale="70000" lnSpcReduction="20000"/>
          </a:bodyPr>
          <a:lstStyle/>
          <a:p>
            <a:r>
              <a:rPr lang="it-IT" dirty="0"/>
              <a:t>L’applicazione supporta </a:t>
            </a:r>
            <a:r>
              <a:rPr lang="it-IT" dirty="0">
                <a:solidFill>
                  <a:srgbClr val="0E6CFF"/>
                </a:solidFill>
              </a:rPr>
              <a:t>registrazione e login </a:t>
            </a:r>
            <a:r>
              <a:rPr lang="it-IT" dirty="0"/>
              <a:t>mediante una pagina pubblica con opportune </a:t>
            </a:r>
            <a:r>
              <a:rPr lang="it-IT" dirty="0" err="1">
                <a:solidFill>
                  <a:srgbClr val="00B050"/>
                </a:solidFill>
              </a:rPr>
              <a:t>form</a:t>
            </a:r>
            <a:r>
              <a:rPr lang="it-IT" dirty="0"/>
              <a:t>. La registrazione controlla la validità sintattica dell’indirizzo di email e l’uguaglianza tra i campi “password” e “ripeti password”, anche a lato client. La registrazione controlla l’</a:t>
            </a:r>
            <a:r>
              <a:rPr lang="it-IT" dirty="0" err="1"/>
              <a:t>unicita</a:t>
            </a:r>
            <a:r>
              <a:rPr lang="it-IT" dirty="0"/>
              <a:t>̀ dello username. </a:t>
            </a:r>
          </a:p>
          <a:p>
            <a:r>
              <a:rPr lang="it-IT" dirty="0"/>
              <a:t>Dopo il login, l’intera applicazione è realizzata con </a:t>
            </a:r>
            <a:r>
              <a:rPr lang="it-IT" dirty="0">
                <a:solidFill>
                  <a:srgbClr val="0E6CFF"/>
                </a:solidFill>
              </a:rPr>
              <a:t>un’unica pagina</a:t>
            </a:r>
            <a:r>
              <a:rPr lang="it-IT" dirty="0"/>
              <a:t>. Ogni interazione dell’utente è gestita senza ricaricare completamente la pagina, ma produce l’invocazione asincrona del server e l’eventuale modifica del contenuto da aggiornare a seguito dell’evento. </a:t>
            </a:r>
          </a:p>
          <a:p>
            <a:r>
              <a:rPr lang="it-IT" dirty="0"/>
              <a:t>La scelta dall’anagrafica deve essere realizzata con una </a:t>
            </a:r>
            <a:r>
              <a:rPr lang="it-IT" dirty="0">
                <a:solidFill>
                  <a:srgbClr val="00B050"/>
                </a:solidFill>
              </a:rPr>
              <a:t>pagina modale </a:t>
            </a:r>
            <a:r>
              <a:rPr lang="it-IT" dirty="0"/>
              <a:t>con i </a:t>
            </a:r>
            <a:r>
              <a:rPr lang="it-IT" dirty="0">
                <a:solidFill>
                  <a:srgbClr val="00B050"/>
                </a:solidFill>
              </a:rPr>
              <a:t>bottoni</a:t>
            </a:r>
            <a:r>
              <a:rPr lang="it-IT" dirty="0"/>
              <a:t> </a:t>
            </a:r>
            <a:r>
              <a:rPr lang="it-IT" dirty="0">
                <a:solidFill>
                  <a:srgbClr val="FFC000"/>
                </a:solidFill>
              </a:rPr>
              <a:t>invia</a:t>
            </a:r>
            <a:r>
              <a:rPr lang="it-IT" dirty="0"/>
              <a:t> e </a:t>
            </a:r>
            <a:r>
              <a:rPr lang="it-IT" dirty="0">
                <a:solidFill>
                  <a:srgbClr val="FFC000"/>
                </a:solidFill>
              </a:rPr>
              <a:t>cancella</a:t>
            </a:r>
            <a:r>
              <a:rPr lang="it-IT" dirty="0"/>
              <a:t>. NB: è una finestrella che si apre per dare una qualche scelta o un qualche messaggio all'utente: https://</a:t>
            </a:r>
            <a:r>
              <a:rPr lang="it-IT" dirty="0" err="1"/>
              <a:t>it.wikipedia.org</a:t>
            </a:r>
            <a:r>
              <a:rPr lang="it-IT" dirty="0"/>
              <a:t>/wiki/</a:t>
            </a:r>
            <a:r>
              <a:rPr lang="it-IT" dirty="0" err="1"/>
              <a:t>Finestra_modale</a:t>
            </a:r>
            <a:r>
              <a:rPr lang="it-IT" dirty="0"/>
              <a:t> </a:t>
            </a:r>
          </a:p>
          <a:p>
            <a:r>
              <a:rPr lang="it-IT" dirty="0"/>
              <a:t>I controlli di correttezza del numero di invitati e del massimo numero di tentativi, con i relativi </a:t>
            </a:r>
            <a:r>
              <a:rPr lang="it-IT" dirty="0">
                <a:solidFill>
                  <a:srgbClr val="00B050"/>
                </a:solidFill>
              </a:rPr>
              <a:t>messaggi di avvertimento</a:t>
            </a:r>
            <a:r>
              <a:rPr lang="it-IT" dirty="0"/>
              <a:t>, devono essere realizzati anche a lato client. </a:t>
            </a:r>
          </a:p>
          <a:p>
            <a:r>
              <a:rPr lang="it-IT" dirty="0"/>
              <a:t>Lo stato dell’interazione (numero di </a:t>
            </a:r>
            <a:r>
              <a:rPr lang="it-IT" dirty="0">
                <a:solidFill>
                  <a:srgbClr val="FF0000"/>
                </a:solidFill>
              </a:rPr>
              <a:t>tentativi</a:t>
            </a:r>
            <a:r>
              <a:rPr lang="it-IT" dirty="0"/>
              <a:t>) deve essere memorizzato a lato client.</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a:p>
            <a:endParaRPr lang="it-IT" dirty="0"/>
          </a:p>
        </p:txBody>
      </p:sp>
      <p:pic>
        <p:nvPicPr>
          <p:cNvPr id="4" name="Immagine 3">
            <a:extLst>
              <a:ext uri="{FF2B5EF4-FFF2-40B4-BE49-F238E27FC236}">
                <a16:creationId xmlns:a16="http://schemas.microsoft.com/office/drawing/2014/main" id="{66334161-67B0-AAE0-E6C3-89A16C9287D4}"/>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300404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lnSpcReduction="1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pPr lvl="1"/>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dirty="0"/>
              <a:t>)</a:t>
            </a:r>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r>
              <a:rPr lang="it-IT" sz="2000" dirty="0"/>
              <a:t>Controllers (</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strike="sngStrike" dirty="0" err="1">
                <a:solidFill>
                  <a:schemeClr val="bg1">
                    <a:lumMod val="50000"/>
                  </a:schemeClr>
                </a:solidFill>
              </a:rPr>
              <a:t>GoToErrorCreationMeeting</a:t>
            </a:r>
            <a:r>
              <a:rPr lang="it-IT" sz="1600" dirty="0">
                <a:solidFill>
                  <a:schemeClr val="bg1">
                    <a:lumMod val="50000"/>
                  </a:schemeClr>
                </a:solidFill>
              </a:rPr>
              <a:t> </a:t>
            </a:r>
          </a:p>
          <a:p>
            <a:pPr lvl="1"/>
            <a:r>
              <a:rPr lang="it-IT" sz="1600" dirty="0" err="1">
                <a:solidFill>
                  <a:schemeClr val="bg1">
                    <a:lumMod val="50000"/>
                  </a:schemeClr>
                </a:solidFill>
              </a:rPr>
              <a:t>GoToHomePage</a:t>
            </a:r>
            <a:r>
              <a:rPr lang="it-IT" sz="1600" dirty="0"/>
              <a:t> -&gt; </a:t>
            </a:r>
            <a:r>
              <a:rPr lang="it-IT" sz="1600" dirty="0" err="1">
                <a:solidFill>
                  <a:srgbClr val="FF0000"/>
                </a:solidFill>
              </a:rPr>
              <a:t>GetMeetings</a:t>
            </a:r>
            <a:endParaRPr lang="it-IT" sz="1600" dirty="0">
              <a:solidFill>
                <a:srgbClr val="FF0000"/>
              </a:solidFill>
            </a:endParaRPr>
          </a:p>
          <a:p>
            <a:pPr lvl="1"/>
            <a:r>
              <a:rPr lang="it-IT" sz="1600" dirty="0" err="1">
                <a:solidFill>
                  <a:schemeClr val="bg1">
                    <a:lumMod val="50000"/>
                  </a:schemeClr>
                </a:solidFill>
              </a:rPr>
              <a:t>GoToRegistry</a:t>
            </a:r>
            <a:r>
              <a:rPr lang="it-IT" sz="1600" dirty="0"/>
              <a:t> -&gt; </a:t>
            </a:r>
            <a:r>
              <a:rPr lang="it-IT" sz="1600" dirty="0" err="1">
                <a:solidFill>
                  <a:srgbClr val="FF0000"/>
                </a:solidFill>
              </a:rPr>
              <a:t>GetRegistry</a:t>
            </a:r>
            <a:endParaRPr lang="it-IT" sz="1600" dirty="0">
              <a:solidFill>
                <a:srgbClr val="FF0000"/>
              </a:solidFill>
            </a:endParaRPr>
          </a:p>
          <a:p>
            <a:pPr lvl="1"/>
            <a:r>
              <a:rPr lang="it-IT" sz="1600" dirty="0" err="1">
                <a:solidFill>
                  <a:srgbClr val="FF0000"/>
                </a:solidFill>
              </a:rPr>
              <a:t>IncreaseAttempts</a:t>
            </a:r>
            <a:endParaRPr lang="it-IT" sz="1600" dirty="0">
              <a:solidFill>
                <a:srgbClr val="FF0000"/>
              </a:solidFill>
            </a:endParaRPr>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71935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 &amp; </a:t>
            </a:r>
            <a:r>
              <a:rPr lang="it-IT" sz="1600" dirty="0" err="1"/>
              <a:t>SignUp</a:t>
            </a:r>
            <a:r>
              <a:rPr lang="it-IT" sz="1600" dirty="0"/>
              <a:t>)</a:t>
            </a:r>
          </a:p>
          <a:p>
            <a:pPr lvl="1"/>
            <a:r>
              <a:rPr lang="it-IT" sz="1600" dirty="0" err="1"/>
              <a:t>Home.html</a:t>
            </a:r>
            <a:r>
              <a:rPr lang="it-IT" sz="1600" dirty="0"/>
              <a:t> (</a:t>
            </a:r>
            <a:r>
              <a:rPr lang="it-IT" sz="1600" dirty="0" err="1"/>
              <a:t>WebApp</a:t>
            </a:r>
            <a:r>
              <a:rPr lang="it-IT" sz="1600" dirty="0"/>
              <a:t>)</a:t>
            </a:r>
          </a:p>
          <a:p>
            <a:pPr lvl="2"/>
            <a:r>
              <a:rPr lang="it-IT" sz="1200" dirty="0" err="1"/>
              <a:t>Tables</a:t>
            </a:r>
            <a:r>
              <a:rPr lang="it-IT" sz="1200" dirty="0"/>
              <a:t>:</a:t>
            </a:r>
          </a:p>
          <a:p>
            <a:pPr lvl="3"/>
            <a:r>
              <a:rPr lang="it-IT" sz="1000" dirty="0"/>
              <a:t>My Meetings</a:t>
            </a:r>
          </a:p>
          <a:p>
            <a:pPr lvl="3"/>
            <a:r>
              <a:rPr lang="it-IT" sz="1000" dirty="0" err="1"/>
              <a:t>Invited</a:t>
            </a:r>
            <a:r>
              <a:rPr lang="it-IT" sz="1000" dirty="0"/>
              <a:t> To Meetings</a:t>
            </a:r>
          </a:p>
          <a:p>
            <a:pPr lvl="2"/>
            <a:r>
              <a:rPr lang="it-IT" sz="1200" dirty="0"/>
              <a:t>Form: Create meeting</a:t>
            </a:r>
          </a:p>
          <a:p>
            <a:pPr lvl="2"/>
            <a:r>
              <a:rPr lang="it-IT" sz="1200" dirty="0" err="1"/>
              <a:t>Modal</a:t>
            </a:r>
            <a:r>
              <a:rPr lang="it-IT" sz="1200" dirty="0"/>
              <a:t>: </a:t>
            </a:r>
            <a:r>
              <a:rPr lang="it-IT" sz="1200" dirty="0" err="1"/>
              <a:t>Modal</a:t>
            </a:r>
            <a:r>
              <a:rPr lang="it-IT" sz="1200" dirty="0"/>
              <a:t> Window</a:t>
            </a:r>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82870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8"/>
            <a:ext cx="2624277"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923725" y="2352845"/>
            <a:ext cx="1398909" cy="369332"/>
          </a:xfrm>
          <a:prstGeom prst="rect">
            <a:avLst/>
          </a:prstGeom>
          <a:noFill/>
        </p:spPr>
        <p:txBody>
          <a:bodyPr wrap="none" rtlCol="0">
            <a:spAutoFit/>
          </a:bodyPr>
          <a:lstStyle/>
          <a:p>
            <a:r>
              <a:rPr lang="it-IT" dirty="0" err="1"/>
              <a:t>GetMeetings</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322634" y="2537511"/>
            <a:ext cx="1544834"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457875" y="1313268"/>
            <a:ext cx="3668935" cy="3749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330124" y="4715573"/>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a:off x="3580381" y="4840702"/>
            <a:ext cx="1674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cxnSpLocks/>
            <a:endCxn id="5" idx="3"/>
          </p:cNvCxnSpPr>
          <p:nvPr/>
        </p:nvCxnSpPr>
        <p:spPr>
          <a:xfrm rot="5400000">
            <a:off x="3391880" y="3192751"/>
            <a:ext cx="899528" cy="7583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30" idx="4"/>
          </p:cNvCxnSpPr>
          <p:nvPr/>
        </p:nvCxnSpPr>
        <p:spPr>
          <a:xfrm flipV="1">
            <a:off x="5188420" y="2995752"/>
            <a:ext cx="2442950" cy="18517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0116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44" name="Rettangolo 43">
            <a:extLst>
              <a:ext uri="{FF2B5EF4-FFF2-40B4-BE49-F238E27FC236}">
                <a16:creationId xmlns:a16="http://schemas.microsoft.com/office/drawing/2014/main" id="{F63920AA-28BF-F207-5096-2074C0C03A2F}"/>
              </a:ext>
            </a:extLst>
          </p:cNvPr>
          <p:cNvSpPr/>
          <p:nvPr/>
        </p:nvSpPr>
        <p:spPr>
          <a:xfrm>
            <a:off x="838200" y="1690688"/>
            <a:ext cx="10250103"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CasellaDiTesto 44">
            <a:extLst>
              <a:ext uri="{FF2B5EF4-FFF2-40B4-BE49-F238E27FC236}">
                <a16:creationId xmlns:a16="http://schemas.microsoft.com/office/drawing/2014/main" id="{2095B35A-2CE7-BD8A-2684-F49785ADAA1A}"/>
              </a:ext>
            </a:extLst>
          </p:cNvPr>
          <p:cNvSpPr txBox="1"/>
          <p:nvPr/>
        </p:nvSpPr>
        <p:spPr>
          <a:xfrm>
            <a:off x="838199" y="1690688"/>
            <a:ext cx="1243131" cy="369332"/>
          </a:xfrm>
          <a:prstGeom prst="rect">
            <a:avLst/>
          </a:prstGeom>
          <a:noFill/>
        </p:spPr>
        <p:txBody>
          <a:bodyPr wrap="square" rtlCol="0">
            <a:spAutoFit/>
          </a:bodyPr>
          <a:lstStyle/>
          <a:p>
            <a:r>
              <a:rPr lang="it-IT" dirty="0"/>
              <a:t>Home Page</a:t>
            </a:r>
          </a:p>
        </p:txBody>
      </p:sp>
      <p:sp>
        <p:nvSpPr>
          <p:cNvPr id="46" name="Rettangolo con angoli arrotondati 45">
            <a:extLst>
              <a:ext uri="{FF2B5EF4-FFF2-40B4-BE49-F238E27FC236}">
                <a16:creationId xmlns:a16="http://schemas.microsoft.com/office/drawing/2014/main" id="{BB3081B9-2D6E-2A1F-0EEC-9159BA663E0F}"/>
              </a:ext>
            </a:extLst>
          </p:cNvPr>
          <p:cNvSpPr/>
          <p:nvPr/>
        </p:nvSpPr>
        <p:spPr>
          <a:xfrm>
            <a:off x="1010651" y="2228983"/>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CasellaDiTesto 47">
            <a:extLst>
              <a:ext uri="{FF2B5EF4-FFF2-40B4-BE49-F238E27FC236}">
                <a16:creationId xmlns:a16="http://schemas.microsoft.com/office/drawing/2014/main" id="{DA5FB116-DA58-562D-FD34-4B78CC14971D}"/>
              </a:ext>
            </a:extLst>
          </p:cNvPr>
          <p:cNvSpPr txBox="1"/>
          <p:nvPr/>
        </p:nvSpPr>
        <p:spPr>
          <a:xfrm>
            <a:off x="1010651" y="2250044"/>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9" name="Rettangolo con angoli arrotondati 48">
            <a:extLst>
              <a:ext uri="{FF2B5EF4-FFF2-40B4-BE49-F238E27FC236}">
                <a16:creationId xmlns:a16="http://schemas.microsoft.com/office/drawing/2014/main" id="{8AE69B01-4A59-8C20-C1B5-C564AD5F64F8}"/>
              </a:ext>
            </a:extLst>
          </p:cNvPr>
          <p:cNvSpPr/>
          <p:nvPr/>
        </p:nvSpPr>
        <p:spPr>
          <a:xfrm>
            <a:off x="1010651" y="3426806"/>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3" name="CasellaDiTesto 52">
            <a:extLst>
              <a:ext uri="{FF2B5EF4-FFF2-40B4-BE49-F238E27FC236}">
                <a16:creationId xmlns:a16="http://schemas.microsoft.com/office/drawing/2014/main" id="{4A9B02BF-66AD-CECB-DB9C-79650F313CE2}"/>
              </a:ext>
            </a:extLst>
          </p:cNvPr>
          <p:cNvSpPr txBox="1"/>
          <p:nvPr/>
        </p:nvSpPr>
        <p:spPr>
          <a:xfrm>
            <a:off x="1010651" y="3447867"/>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54" name="CasellaDiTesto 53">
            <a:extLst>
              <a:ext uri="{FF2B5EF4-FFF2-40B4-BE49-F238E27FC236}">
                <a16:creationId xmlns:a16="http://schemas.microsoft.com/office/drawing/2014/main" id="{FF83E37B-CAC2-83DF-FF53-F13EC8D86151}"/>
              </a:ext>
            </a:extLst>
          </p:cNvPr>
          <p:cNvSpPr txBox="1"/>
          <p:nvPr/>
        </p:nvSpPr>
        <p:spPr>
          <a:xfrm>
            <a:off x="1010651" y="4632009"/>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5" name="Rettangolo con angoli arrotondati 54">
            <a:extLst>
              <a:ext uri="{FF2B5EF4-FFF2-40B4-BE49-F238E27FC236}">
                <a16:creationId xmlns:a16="http://schemas.microsoft.com/office/drawing/2014/main" id="{AB0552B0-63E6-05C7-D630-B9FCE41A9279}"/>
              </a:ext>
            </a:extLst>
          </p:cNvPr>
          <p:cNvSpPr/>
          <p:nvPr/>
        </p:nvSpPr>
        <p:spPr>
          <a:xfrm>
            <a:off x="1019474" y="4609147"/>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3CC633AE-E40A-595D-0814-382B4685B0E7}"/>
              </a:ext>
            </a:extLst>
          </p:cNvPr>
          <p:cNvSpPr/>
          <p:nvPr/>
        </p:nvSpPr>
        <p:spPr>
          <a:xfrm>
            <a:off x="3590221" y="527748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3FFD2A22-B85A-0A22-810C-E15D6E90691E}"/>
              </a:ext>
            </a:extLst>
          </p:cNvPr>
          <p:cNvSpPr/>
          <p:nvPr/>
        </p:nvSpPr>
        <p:spPr>
          <a:xfrm>
            <a:off x="742577" y="1558615"/>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1539BEAB-346F-EFFF-45CA-50966EE12AB7}"/>
              </a:ext>
            </a:extLst>
          </p:cNvPr>
          <p:cNvSpPr txBox="1"/>
          <p:nvPr/>
        </p:nvSpPr>
        <p:spPr>
          <a:xfrm>
            <a:off x="88368" y="1483778"/>
            <a:ext cx="654210" cy="369332"/>
          </a:xfrm>
          <a:prstGeom prst="rect">
            <a:avLst/>
          </a:prstGeom>
          <a:noFill/>
        </p:spPr>
        <p:txBody>
          <a:bodyPr wrap="square" rtlCol="0">
            <a:spAutoFit/>
          </a:bodyPr>
          <a:lstStyle/>
          <a:p>
            <a:r>
              <a:rPr lang="it-IT" dirty="0"/>
              <a:t>Load</a:t>
            </a:r>
          </a:p>
        </p:txBody>
      </p:sp>
      <p:sp>
        <p:nvSpPr>
          <p:cNvPr id="62" name="Parallelogramma 61">
            <a:extLst>
              <a:ext uri="{FF2B5EF4-FFF2-40B4-BE49-F238E27FC236}">
                <a16:creationId xmlns:a16="http://schemas.microsoft.com/office/drawing/2014/main" id="{959ABC32-A414-6DD2-D50D-2D30CF23AD21}"/>
              </a:ext>
            </a:extLst>
          </p:cNvPr>
          <p:cNvSpPr/>
          <p:nvPr/>
        </p:nvSpPr>
        <p:spPr>
          <a:xfrm>
            <a:off x="5064227" y="652688"/>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CasellaDiTesto 62">
            <a:extLst>
              <a:ext uri="{FF2B5EF4-FFF2-40B4-BE49-F238E27FC236}">
                <a16:creationId xmlns:a16="http://schemas.microsoft.com/office/drawing/2014/main" id="{1C27935F-262C-5DC1-9717-8BBCB6073892}"/>
              </a:ext>
            </a:extLst>
          </p:cNvPr>
          <p:cNvSpPr txBox="1"/>
          <p:nvPr/>
        </p:nvSpPr>
        <p:spPr>
          <a:xfrm>
            <a:off x="5318772" y="910086"/>
            <a:ext cx="1396536" cy="369332"/>
          </a:xfrm>
          <a:prstGeom prst="rect">
            <a:avLst/>
          </a:prstGeom>
          <a:noFill/>
        </p:spPr>
        <p:txBody>
          <a:bodyPr wrap="none" rtlCol="0">
            <a:spAutoFit/>
          </a:bodyPr>
          <a:lstStyle/>
          <a:p>
            <a:r>
              <a:rPr lang="it-IT" dirty="0" err="1"/>
              <a:t>GetMeetings</a:t>
            </a:r>
            <a:endParaRPr lang="it-IT" dirty="0"/>
          </a:p>
        </p:txBody>
      </p:sp>
      <p:cxnSp>
        <p:nvCxnSpPr>
          <p:cNvPr id="4" name="Connettore 4 3">
            <a:extLst>
              <a:ext uri="{FF2B5EF4-FFF2-40B4-BE49-F238E27FC236}">
                <a16:creationId xmlns:a16="http://schemas.microsoft.com/office/drawing/2014/main" id="{D6674B7B-175C-0ED0-EFE1-C78482788B72}"/>
              </a:ext>
            </a:extLst>
          </p:cNvPr>
          <p:cNvCxnSpPr>
            <a:cxnSpLocks/>
            <a:stCxn id="57" idx="0"/>
            <a:endCxn id="62" idx="1"/>
          </p:cNvCxnSpPr>
          <p:nvPr/>
        </p:nvCxnSpPr>
        <p:spPr>
          <a:xfrm rot="5400000" flipH="1" flipV="1">
            <a:off x="3039754" y="-1519359"/>
            <a:ext cx="905927" cy="5250022"/>
          </a:xfrm>
          <a:prstGeom prst="bentConnector3">
            <a:avLst>
              <a:gd name="adj1" fmla="val 1252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4 13">
            <a:extLst>
              <a:ext uri="{FF2B5EF4-FFF2-40B4-BE49-F238E27FC236}">
                <a16:creationId xmlns:a16="http://schemas.microsoft.com/office/drawing/2014/main" id="{49F7B195-3EF4-6067-3EE7-72A7C529C765}"/>
              </a:ext>
            </a:extLst>
          </p:cNvPr>
          <p:cNvCxnSpPr>
            <a:cxnSpLocks/>
            <a:stCxn id="62" idx="5"/>
            <a:endCxn id="46" idx="3"/>
          </p:cNvCxnSpPr>
          <p:nvPr/>
        </p:nvCxnSpPr>
        <p:spPr>
          <a:xfrm rot="10800000" flipV="1">
            <a:off x="3715351" y="1090529"/>
            <a:ext cx="1458337" cy="1681654"/>
          </a:xfrm>
          <a:prstGeom prst="bentConnector3">
            <a:avLst>
              <a:gd name="adj1" fmla="val 372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4 16">
            <a:extLst>
              <a:ext uri="{FF2B5EF4-FFF2-40B4-BE49-F238E27FC236}">
                <a16:creationId xmlns:a16="http://schemas.microsoft.com/office/drawing/2014/main" id="{62E8EBA1-A39E-E278-BCEA-934EFAD3AC99}"/>
              </a:ext>
            </a:extLst>
          </p:cNvPr>
          <p:cNvCxnSpPr>
            <a:cxnSpLocks/>
            <a:endCxn id="49" idx="3"/>
          </p:cNvCxnSpPr>
          <p:nvPr/>
        </p:nvCxnSpPr>
        <p:spPr>
          <a:xfrm rot="5400000">
            <a:off x="3573598" y="2920112"/>
            <a:ext cx="1191646" cy="9081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ttangolo con angoli arrotondati 65">
            <a:extLst>
              <a:ext uri="{FF2B5EF4-FFF2-40B4-BE49-F238E27FC236}">
                <a16:creationId xmlns:a16="http://schemas.microsoft.com/office/drawing/2014/main" id="{C0922CDB-EC46-9623-1F00-BE527C263A7F}"/>
              </a:ext>
            </a:extLst>
          </p:cNvPr>
          <p:cNvSpPr/>
          <p:nvPr/>
        </p:nvSpPr>
        <p:spPr>
          <a:xfrm>
            <a:off x="5210645" y="2228299"/>
            <a:ext cx="2704699" cy="153088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CasellaDiTesto 71">
            <a:extLst>
              <a:ext uri="{FF2B5EF4-FFF2-40B4-BE49-F238E27FC236}">
                <a16:creationId xmlns:a16="http://schemas.microsoft.com/office/drawing/2014/main" id="{94C16E9C-3EB1-4B80-5D69-7434944A5173}"/>
              </a:ext>
            </a:extLst>
          </p:cNvPr>
          <p:cNvSpPr txBox="1"/>
          <p:nvPr/>
        </p:nvSpPr>
        <p:spPr>
          <a:xfrm>
            <a:off x="5210645" y="2249361"/>
            <a:ext cx="2270173" cy="1477328"/>
          </a:xfrm>
          <a:prstGeom prst="rect">
            <a:avLst/>
          </a:prstGeom>
          <a:noFill/>
          <a:ln>
            <a:noFill/>
          </a:ln>
        </p:spPr>
        <p:txBody>
          <a:bodyPr wrap="none" rtlCol="0">
            <a:spAutoFit/>
          </a:bodyPr>
          <a:lstStyle/>
          <a:p>
            <a:r>
              <a:rPr lang="it-IT" dirty="0" err="1"/>
              <a:t>Modal</a:t>
            </a:r>
            <a:r>
              <a:rPr lang="it-IT" dirty="0"/>
              <a:t> </a:t>
            </a:r>
            <a:r>
              <a:rPr lang="it-IT" dirty="0" err="1"/>
              <a:t>Invitation</a:t>
            </a:r>
            <a:r>
              <a:rPr lang="it-IT" dirty="0"/>
              <a:t> Form</a:t>
            </a:r>
            <a:br>
              <a:rPr lang="it-IT" dirty="0"/>
            </a:br>
            <a:r>
              <a:rPr lang="it-IT" dirty="0"/>
              <a:t>[</a:t>
            </a:r>
            <a:r>
              <a:rPr lang="it-IT" dirty="0" err="1"/>
              <a:t>form</a:t>
            </a:r>
            <a:r>
              <a:rPr lang="it-IT" dirty="0"/>
              <a:t>: input-check</a:t>
            </a:r>
            <a:br>
              <a:rPr lang="it-IT" dirty="0"/>
            </a:br>
            <a:r>
              <a:rPr lang="it-IT" dirty="0"/>
              <a:t>(</a:t>
            </a:r>
            <a:r>
              <a:rPr lang="it-IT" dirty="0" err="1"/>
              <a:t>value</a:t>
            </a:r>
            <a:r>
              <a:rPr lang="it-IT" dirty="0"/>
              <a:t> = </a:t>
            </a:r>
            <a:r>
              <a:rPr lang="it-IT" dirty="0" err="1"/>
              <a:t>userID</a:t>
            </a:r>
            <a:r>
              <a:rPr lang="it-IT" dirty="0"/>
              <a:t>)],</a:t>
            </a:r>
            <a:br>
              <a:rPr lang="it-IT" dirty="0"/>
            </a:br>
            <a:r>
              <a:rPr lang="it-IT" dirty="0"/>
              <a:t>name, </a:t>
            </a:r>
            <a:r>
              <a:rPr lang="it-IT" dirty="0" err="1"/>
              <a:t>surname</a:t>
            </a:r>
            <a:r>
              <a:rPr lang="it-IT" dirty="0"/>
              <a:t>, mail</a:t>
            </a:r>
            <a:br>
              <a:rPr lang="it-IT" dirty="0"/>
            </a:br>
            <a:r>
              <a:rPr lang="it-IT" dirty="0"/>
              <a:t>(</a:t>
            </a:r>
            <a:r>
              <a:rPr lang="it-IT" dirty="0" err="1"/>
              <a:t>error</a:t>
            </a:r>
            <a:r>
              <a:rPr lang="it-IT" dirty="0"/>
              <a:t>)</a:t>
            </a:r>
          </a:p>
        </p:txBody>
      </p:sp>
      <p:sp>
        <p:nvSpPr>
          <p:cNvPr id="75" name="Ovale 74">
            <a:extLst>
              <a:ext uri="{FF2B5EF4-FFF2-40B4-BE49-F238E27FC236}">
                <a16:creationId xmlns:a16="http://schemas.microsoft.com/office/drawing/2014/main" id="{45C28675-8A34-F36D-5155-C26A89CF04FD}"/>
              </a:ext>
            </a:extLst>
          </p:cNvPr>
          <p:cNvSpPr/>
          <p:nvPr/>
        </p:nvSpPr>
        <p:spPr>
          <a:xfrm>
            <a:off x="7790215" y="23084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2" name="Connettore 4 31">
            <a:extLst>
              <a:ext uri="{FF2B5EF4-FFF2-40B4-BE49-F238E27FC236}">
                <a16:creationId xmlns:a16="http://schemas.microsoft.com/office/drawing/2014/main" id="{0B5AE19D-C413-38EF-A01D-CE2B5489D53A}"/>
              </a:ext>
            </a:extLst>
          </p:cNvPr>
          <p:cNvCxnSpPr>
            <a:stCxn id="75" idx="6"/>
            <a:endCxn id="62" idx="2"/>
          </p:cNvCxnSpPr>
          <p:nvPr/>
        </p:nvCxnSpPr>
        <p:spPr>
          <a:xfrm flipH="1" flipV="1">
            <a:off x="6842849" y="1090529"/>
            <a:ext cx="1197623" cy="1343089"/>
          </a:xfrm>
          <a:prstGeom prst="bentConnector3">
            <a:avLst>
              <a:gd name="adj1" fmla="val -19088"/>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75">
            <a:extLst>
              <a:ext uri="{FF2B5EF4-FFF2-40B4-BE49-F238E27FC236}">
                <a16:creationId xmlns:a16="http://schemas.microsoft.com/office/drawing/2014/main" id="{83CB4167-6278-7652-6FB4-D8CE3DFF9C6E}"/>
              </a:ext>
            </a:extLst>
          </p:cNvPr>
          <p:cNvSpPr txBox="1"/>
          <p:nvPr/>
        </p:nvSpPr>
        <p:spPr>
          <a:xfrm>
            <a:off x="7634739" y="1978099"/>
            <a:ext cx="951312" cy="307777"/>
          </a:xfrm>
          <a:prstGeom prst="rect">
            <a:avLst/>
          </a:prstGeom>
          <a:noFill/>
        </p:spPr>
        <p:txBody>
          <a:bodyPr wrap="square" rtlCol="0">
            <a:spAutoFit/>
          </a:bodyPr>
          <a:lstStyle/>
          <a:p>
            <a:r>
              <a:rPr lang="it-IT" sz="1400" dirty="0" err="1"/>
              <a:t>Cancel</a:t>
            </a:r>
            <a:endParaRPr lang="it-IT" dirty="0"/>
          </a:p>
        </p:txBody>
      </p:sp>
      <p:sp>
        <p:nvSpPr>
          <p:cNvPr id="77" name="Ovale 76">
            <a:extLst>
              <a:ext uri="{FF2B5EF4-FFF2-40B4-BE49-F238E27FC236}">
                <a16:creationId xmlns:a16="http://schemas.microsoft.com/office/drawing/2014/main" id="{FEE66B20-311D-37BF-38CC-0589C4594591}"/>
              </a:ext>
            </a:extLst>
          </p:cNvPr>
          <p:cNvSpPr/>
          <p:nvPr/>
        </p:nvSpPr>
        <p:spPr>
          <a:xfrm>
            <a:off x="7790214" y="309635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Parallelogramma 78">
            <a:extLst>
              <a:ext uri="{FF2B5EF4-FFF2-40B4-BE49-F238E27FC236}">
                <a16:creationId xmlns:a16="http://schemas.microsoft.com/office/drawing/2014/main" id="{7B437F98-29E7-66B1-C952-A4F2A0808186}"/>
              </a:ext>
            </a:extLst>
          </p:cNvPr>
          <p:cNvSpPr/>
          <p:nvPr/>
        </p:nvSpPr>
        <p:spPr>
          <a:xfrm>
            <a:off x="8728200" y="2400654"/>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CasellaDiTesto 79">
            <a:extLst>
              <a:ext uri="{FF2B5EF4-FFF2-40B4-BE49-F238E27FC236}">
                <a16:creationId xmlns:a16="http://schemas.microsoft.com/office/drawing/2014/main" id="{C02419EA-A7C3-7F35-BA44-CA515E5FAF09}"/>
              </a:ext>
            </a:extLst>
          </p:cNvPr>
          <p:cNvSpPr txBox="1"/>
          <p:nvPr/>
        </p:nvSpPr>
        <p:spPr>
          <a:xfrm>
            <a:off x="8855350" y="2674859"/>
            <a:ext cx="1725985" cy="369332"/>
          </a:xfrm>
          <a:prstGeom prst="rect">
            <a:avLst/>
          </a:prstGeom>
          <a:noFill/>
        </p:spPr>
        <p:txBody>
          <a:bodyPr wrap="none" rtlCol="0">
            <a:spAutoFit/>
          </a:bodyPr>
          <a:lstStyle/>
          <a:p>
            <a:r>
              <a:rPr lang="it-IT" dirty="0" err="1"/>
              <a:t>CheckInvitations</a:t>
            </a:r>
            <a:endParaRPr lang="it-IT" dirty="0"/>
          </a:p>
        </p:txBody>
      </p:sp>
      <p:cxnSp>
        <p:nvCxnSpPr>
          <p:cNvPr id="36" name="Connettore 4 35">
            <a:extLst>
              <a:ext uri="{FF2B5EF4-FFF2-40B4-BE49-F238E27FC236}">
                <a16:creationId xmlns:a16="http://schemas.microsoft.com/office/drawing/2014/main" id="{E1221BF8-52BC-A7AF-2315-C30A83D0ED15}"/>
              </a:ext>
            </a:extLst>
          </p:cNvPr>
          <p:cNvCxnSpPr>
            <a:stCxn id="77" idx="6"/>
            <a:endCxn id="80" idx="1"/>
          </p:cNvCxnSpPr>
          <p:nvPr/>
        </p:nvCxnSpPr>
        <p:spPr>
          <a:xfrm flipV="1">
            <a:off x="8040471" y="2859525"/>
            <a:ext cx="814879" cy="361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Parallelogramma 81">
            <a:extLst>
              <a:ext uri="{FF2B5EF4-FFF2-40B4-BE49-F238E27FC236}">
                <a16:creationId xmlns:a16="http://schemas.microsoft.com/office/drawing/2014/main" id="{3354711E-9747-962C-0810-BABAABAC89EE}"/>
              </a:ext>
            </a:extLst>
          </p:cNvPr>
          <p:cNvSpPr/>
          <p:nvPr/>
        </p:nvSpPr>
        <p:spPr>
          <a:xfrm>
            <a:off x="8470963" y="3647856"/>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CasellaDiTesto 82">
            <a:extLst>
              <a:ext uri="{FF2B5EF4-FFF2-40B4-BE49-F238E27FC236}">
                <a16:creationId xmlns:a16="http://schemas.microsoft.com/office/drawing/2014/main" id="{D5EC1730-4AAF-D79C-AEF6-E2FC83AEB821}"/>
              </a:ext>
            </a:extLst>
          </p:cNvPr>
          <p:cNvSpPr txBox="1"/>
          <p:nvPr/>
        </p:nvSpPr>
        <p:spPr>
          <a:xfrm>
            <a:off x="8597767" y="3904426"/>
            <a:ext cx="1829347" cy="369332"/>
          </a:xfrm>
          <a:prstGeom prst="rect">
            <a:avLst/>
          </a:prstGeom>
          <a:noFill/>
        </p:spPr>
        <p:txBody>
          <a:bodyPr wrap="none" rtlCol="0">
            <a:spAutoFit/>
          </a:bodyPr>
          <a:lstStyle/>
          <a:p>
            <a:r>
              <a:rPr lang="it-IT" dirty="0" err="1"/>
              <a:t>IncreaseAttempts</a:t>
            </a:r>
            <a:endParaRPr lang="it-IT" dirty="0"/>
          </a:p>
        </p:txBody>
      </p:sp>
      <p:sp>
        <p:nvSpPr>
          <p:cNvPr id="84" name="Ovale 83">
            <a:extLst>
              <a:ext uri="{FF2B5EF4-FFF2-40B4-BE49-F238E27FC236}">
                <a16:creationId xmlns:a16="http://schemas.microsoft.com/office/drawing/2014/main" id="{8B186B09-801F-55F7-A088-227EC875BD47}"/>
              </a:ext>
            </a:extLst>
          </p:cNvPr>
          <p:cNvSpPr/>
          <p:nvPr/>
        </p:nvSpPr>
        <p:spPr>
          <a:xfrm>
            <a:off x="9593214" y="315120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6" name="Connettore 4 85">
            <a:extLst>
              <a:ext uri="{FF2B5EF4-FFF2-40B4-BE49-F238E27FC236}">
                <a16:creationId xmlns:a16="http://schemas.microsoft.com/office/drawing/2014/main" id="{3D24B344-C11E-8116-00BF-B99D838C6698}"/>
              </a:ext>
            </a:extLst>
          </p:cNvPr>
          <p:cNvCxnSpPr>
            <a:stCxn id="84" idx="4"/>
            <a:endCxn id="82" idx="0"/>
          </p:cNvCxnSpPr>
          <p:nvPr/>
        </p:nvCxnSpPr>
        <p:spPr>
          <a:xfrm rot="5400000">
            <a:off x="9486887" y="3416400"/>
            <a:ext cx="246392" cy="216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Parallelogramma 86">
            <a:extLst>
              <a:ext uri="{FF2B5EF4-FFF2-40B4-BE49-F238E27FC236}">
                <a16:creationId xmlns:a16="http://schemas.microsoft.com/office/drawing/2014/main" id="{47AAC9DE-AE2E-1614-BD70-799FFF4983B3}"/>
              </a:ext>
            </a:extLst>
          </p:cNvPr>
          <p:cNvSpPr/>
          <p:nvPr/>
        </p:nvSpPr>
        <p:spPr>
          <a:xfrm>
            <a:off x="3925582" y="5094769"/>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CasellaDiTesto 87">
            <a:extLst>
              <a:ext uri="{FF2B5EF4-FFF2-40B4-BE49-F238E27FC236}">
                <a16:creationId xmlns:a16="http://schemas.microsoft.com/office/drawing/2014/main" id="{95ABCF20-3C68-1B09-9C34-9E5D94155AA7}"/>
              </a:ext>
            </a:extLst>
          </p:cNvPr>
          <p:cNvSpPr txBox="1"/>
          <p:nvPr/>
        </p:nvSpPr>
        <p:spPr>
          <a:xfrm>
            <a:off x="4157812" y="5322978"/>
            <a:ext cx="1585690" cy="369332"/>
          </a:xfrm>
          <a:prstGeom prst="rect">
            <a:avLst/>
          </a:prstGeom>
          <a:noFill/>
        </p:spPr>
        <p:txBody>
          <a:bodyPr wrap="none" rtlCol="0">
            <a:spAutoFit/>
          </a:bodyPr>
          <a:lstStyle/>
          <a:p>
            <a:r>
              <a:rPr lang="it-IT" dirty="0" err="1"/>
              <a:t>CreateMeeting</a:t>
            </a:r>
            <a:endParaRPr lang="it-IT" dirty="0"/>
          </a:p>
        </p:txBody>
      </p:sp>
      <p:cxnSp>
        <p:nvCxnSpPr>
          <p:cNvPr id="89" name="Connettore 4 88">
            <a:extLst>
              <a:ext uri="{FF2B5EF4-FFF2-40B4-BE49-F238E27FC236}">
                <a16:creationId xmlns:a16="http://schemas.microsoft.com/office/drawing/2014/main" id="{E83C2575-8564-906B-A61B-6E934B9F6CBD}"/>
              </a:ext>
            </a:extLst>
          </p:cNvPr>
          <p:cNvCxnSpPr>
            <a:cxnSpLocks/>
            <a:stCxn id="87" idx="0"/>
            <a:endCxn id="59" idx="4"/>
          </p:cNvCxnSpPr>
          <p:nvPr/>
        </p:nvCxnSpPr>
        <p:spPr>
          <a:xfrm rot="5400000" flipH="1" flipV="1">
            <a:off x="5000696" y="4906793"/>
            <a:ext cx="143722" cy="232230"/>
          </a:xfrm>
          <a:prstGeom prst="bentConnector3">
            <a:avLst>
              <a:gd name="adj1" fmla="val 27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ttore 2 92">
            <a:extLst>
              <a:ext uri="{FF2B5EF4-FFF2-40B4-BE49-F238E27FC236}">
                <a16:creationId xmlns:a16="http://schemas.microsoft.com/office/drawing/2014/main" id="{A67807A0-5079-47B6-4D44-8F3618460231}"/>
              </a:ext>
            </a:extLst>
          </p:cNvPr>
          <p:cNvCxnSpPr>
            <a:cxnSpLocks/>
            <a:stCxn id="56" idx="6"/>
          </p:cNvCxnSpPr>
          <p:nvPr/>
        </p:nvCxnSpPr>
        <p:spPr>
          <a:xfrm>
            <a:off x="3840478" y="5402609"/>
            <a:ext cx="232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CasellaDiTesto 96">
            <a:extLst>
              <a:ext uri="{FF2B5EF4-FFF2-40B4-BE49-F238E27FC236}">
                <a16:creationId xmlns:a16="http://schemas.microsoft.com/office/drawing/2014/main" id="{62813DDD-B612-AAE6-F176-433318734495}"/>
              </a:ext>
            </a:extLst>
          </p:cNvPr>
          <p:cNvSpPr txBox="1"/>
          <p:nvPr/>
        </p:nvSpPr>
        <p:spPr>
          <a:xfrm>
            <a:off x="8916992" y="2008745"/>
            <a:ext cx="2669207" cy="307777"/>
          </a:xfrm>
          <a:prstGeom prst="rect">
            <a:avLst/>
          </a:prstGeom>
          <a:noFill/>
        </p:spPr>
        <p:txBody>
          <a:bodyPr wrap="square" rtlCol="0">
            <a:spAutoFit/>
          </a:bodyPr>
          <a:lstStyle/>
          <a:p>
            <a:r>
              <a:rPr lang="it-IT" sz="1400" dirty="0"/>
              <a:t>OK -&gt; Meeting </a:t>
            </a:r>
            <a:r>
              <a:rPr lang="it-IT" sz="1400" dirty="0" err="1"/>
              <a:t>Created</a:t>
            </a:r>
            <a:endParaRPr lang="it-IT" sz="1400" dirty="0"/>
          </a:p>
        </p:txBody>
      </p:sp>
      <p:sp>
        <p:nvSpPr>
          <p:cNvPr id="98" name="Ovale 97">
            <a:extLst>
              <a:ext uri="{FF2B5EF4-FFF2-40B4-BE49-F238E27FC236}">
                <a16:creationId xmlns:a16="http://schemas.microsoft.com/office/drawing/2014/main" id="{E17D2546-52BF-1771-84CB-207C0469BD28}"/>
              </a:ext>
            </a:extLst>
          </p:cNvPr>
          <p:cNvSpPr/>
          <p:nvPr/>
        </p:nvSpPr>
        <p:spPr>
          <a:xfrm>
            <a:off x="10672411" y="227295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0" name="Connettore 4 99">
            <a:extLst>
              <a:ext uri="{FF2B5EF4-FFF2-40B4-BE49-F238E27FC236}">
                <a16:creationId xmlns:a16="http://schemas.microsoft.com/office/drawing/2014/main" id="{A2F035BC-FF8C-00AE-4FF8-FC66DC386CDD}"/>
              </a:ext>
            </a:extLst>
          </p:cNvPr>
          <p:cNvCxnSpPr>
            <a:stCxn id="98" idx="0"/>
            <a:endCxn id="62" idx="2"/>
          </p:cNvCxnSpPr>
          <p:nvPr/>
        </p:nvCxnSpPr>
        <p:spPr>
          <a:xfrm rot="16200000" flipV="1">
            <a:off x="8228981" y="-295602"/>
            <a:ext cx="1182429" cy="3954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CasellaDiTesto 109">
            <a:extLst>
              <a:ext uri="{FF2B5EF4-FFF2-40B4-BE49-F238E27FC236}">
                <a16:creationId xmlns:a16="http://schemas.microsoft.com/office/drawing/2014/main" id="{81566C9B-3EF3-4E42-2AE1-9D7F496620E0}"/>
              </a:ext>
            </a:extLst>
          </p:cNvPr>
          <p:cNvSpPr txBox="1"/>
          <p:nvPr/>
        </p:nvSpPr>
        <p:spPr>
          <a:xfrm>
            <a:off x="9688767" y="3336573"/>
            <a:ext cx="2669207" cy="307777"/>
          </a:xfrm>
          <a:prstGeom prst="rect">
            <a:avLst/>
          </a:prstGeom>
          <a:noFill/>
        </p:spPr>
        <p:txBody>
          <a:bodyPr wrap="square" rtlCol="0">
            <a:spAutoFit/>
          </a:bodyPr>
          <a:lstStyle/>
          <a:p>
            <a:r>
              <a:rPr lang="it-IT" sz="1400" dirty="0"/>
              <a:t>Too </a:t>
            </a:r>
            <a:r>
              <a:rPr lang="it-IT" sz="1400" dirty="0" err="1"/>
              <a:t>many</a:t>
            </a:r>
            <a:r>
              <a:rPr lang="it-IT" sz="1400" dirty="0"/>
              <a:t> Users</a:t>
            </a:r>
          </a:p>
        </p:txBody>
      </p:sp>
      <p:sp>
        <p:nvSpPr>
          <p:cNvPr id="111" name="Ovale 110">
            <a:extLst>
              <a:ext uri="{FF2B5EF4-FFF2-40B4-BE49-F238E27FC236}">
                <a16:creationId xmlns:a16="http://schemas.microsoft.com/office/drawing/2014/main" id="{A1699C96-80ED-242D-B135-6ABA6C6E3F5D}"/>
              </a:ext>
            </a:extLst>
          </p:cNvPr>
          <p:cNvSpPr/>
          <p:nvPr/>
        </p:nvSpPr>
        <p:spPr>
          <a:xfrm>
            <a:off x="9952510" y="440583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2" name="Ovale 111">
            <a:extLst>
              <a:ext uri="{FF2B5EF4-FFF2-40B4-BE49-F238E27FC236}">
                <a16:creationId xmlns:a16="http://schemas.microsoft.com/office/drawing/2014/main" id="{09FAFCF1-18A3-8320-B541-B4A2B778AD33}"/>
              </a:ext>
            </a:extLst>
          </p:cNvPr>
          <p:cNvSpPr/>
          <p:nvPr/>
        </p:nvSpPr>
        <p:spPr>
          <a:xfrm>
            <a:off x="8605093" y="439817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4" name="Connettore 4 113">
            <a:extLst>
              <a:ext uri="{FF2B5EF4-FFF2-40B4-BE49-F238E27FC236}">
                <a16:creationId xmlns:a16="http://schemas.microsoft.com/office/drawing/2014/main" id="{EE1514E9-FD35-A721-8ED4-B6F1C7BBCF39}"/>
              </a:ext>
            </a:extLst>
          </p:cNvPr>
          <p:cNvCxnSpPr>
            <a:cxnSpLocks/>
            <a:stCxn id="111" idx="4"/>
            <a:endCxn id="62" idx="2"/>
          </p:cNvCxnSpPr>
          <p:nvPr/>
        </p:nvCxnSpPr>
        <p:spPr>
          <a:xfrm rot="5400000" flipH="1">
            <a:off x="6677465" y="1255913"/>
            <a:ext cx="3565558" cy="3234790"/>
          </a:xfrm>
          <a:prstGeom prst="bentConnector4">
            <a:avLst>
              <a:gd name="adj1" fmla="val -6411"/>
              <a:gd name="adj2" fmla="val -28908"/>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asellaDiTesto 115">
            <a:extLst>
              <a:ext uri="{FF2B5EF4-FFF2-40B4-BE49-F238E27FC236}">
                <a16:creationId xmlns:a16="http://schemas.microsoft.com/office/drawing/2014/main" id="{BF6F52CF-C778-D165-1FCB-DFF5DA27766A}"/>
              </a:ext>
            </a:extLst>
          </p:cNvPr>
          <p:cNvSpPr txBox="1"/>
          <p:nvPr/>
        </p:nvSpPr>
        <p:spPr>
          <a:xfrm>
            <a:off x="10228298" y="4436076"/>
            <a:ext cx="922569" cy="523220"/>
          </a:xfrm>
          <a:prstGeom prst="rect">
            <a:avLst/>
          </a:prstGeom>
          <a:noFill/>
        </p:spPr>
        <p:txBody>
          <a:bodyPr wrap="square" rtlCol="0">
            <a:spAutoFit/>
          </a:bodyPr>
          <a:lstStyle/>
          <a:p>
            <a:r>
              <a:rPr lang="it-IT" sz="1400" dirty="0" err="1"/>
              <a:t>Attempts</a:t>
            </a:r>
            <a:r>
              <a:rPr lang="it-IT" sz="1400" dirty="0"/>
              <a:t> </a:t>
            </a:r>
            <a:r>
              <a:rPr lang="it-IT" sz="1400" dirty="0" err="1"/>
              <a:t>exceeded</a:t>
            </a:r>
            <a:endParaRPr lang="it-IT" sz="1400" dirty="0"/>
          </a:p>
        </p:txBody>
      </p:sp>
      <p:sp>
        <p:nvSpPr>
          <p:cNvPr id="119" name="CasellaDiTesto 118">
            <a:extLst>
              <a:ext uri="{FF2B5EF4-FFF2-40B4-BE49-F238E27FC236}">
                <a16:creationId xmlns:a16="http://schemas.microsoft.com/office/drawing/2014/main" id="{78A6083A-D102-81C0-22B9-28FA4B9D7B59}"/>
              </a:ext>
            </a:extLst>
          </p:cNvPr>
          <p:cNvSpPr txBox="1"/>
          <p:nvPr/>
        </p:nvSpPr>
        <p:spPr>
          <a:xfrm>
            <a:off x="8682839" y="4549136"/>
            <a:ext cx="922569" cy="523220"/>
          </a:xfrm>
          <a:prstGeom prst="rect">
            <a:avLst/>
          </a:prstGeom>
          <a:noFill/>
        </p:spPr>
        <p:txBody>
          <a:bodyPr wrap="square" rtlCol="0">
            <a:spAutoFit/>
          </a:bodyPr>
          <a:lstStyle/>
          <a:p>
            <a:r>
              <a:rPr lang="it-IT" sz="1400" dirty="0" err="1"/>
              <a:t>Attempts</a:t>
            </a:r>
            <a:r>
              <a:rPr lang="it-IT" sz="1400" dirty="0"/>
              <a:t> Left</a:t>
            </a:r>
          </a:p>
        </p:txBody>
      </p:sp>
      <p:cxnSp>
        <p:nvCxnSpPr>
          <p:cNvPr id="121" name="Connettore 4 120">
            <a:extLst>
              <a:ext uri="{FF2B5EF4-FFF2-40B4-BE49-F238E27FC236}">
                <a16:creationId xmlns:a16="http://schemas.microsoft.com/office/drawing/2014/main" id="{D3D3AB5A-465A-8BB7-EC74-B204D7702617}"/>
              </a:ext>
            </a:extLst>
          </p:cNvPr>
          <p:cNvCxnSpPr>
            <a:stCxn id="112" idx="4"/>
            <a:endCxn id="66" idx="2"/>
          </p:cNvCxnSpPr>
          <p:nvPr/>
        </p:nvCxnSpPr>
        <p:spPr>
          <a:xfrm rot="5400000" flipH="1">
            <a:off x="7201985" y="3120192"/>
            <a:ext cx="889247" cy="2167227"/>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Parallelogramma 58">
            <a:extLst>
              <a:ext uri="{FF2B5EF4-FFF2-40B4-BE49-F238E27FC236}">
                <a16:creationId xmlns:a16="http://schemas.microsoft.com/office/drawing/2014/main" id="{A939DD05-7A6F-E725-C89C-C4519458AFA1}"/>
              </a:ext>
            </a:extLst>
          </p:cNvPr>
          <p:cNvSpPr/>
          <p:nvPr/>
        </p:nvSpPr>
        <p:spPr>
          <a:xfrm>
            <a:off x="4157812" y="4075365"/>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676C61B5-99ED-CF0E-EADC-9098DF1D1C97}"/>
              </a:ext>
            </a:extLst>
          </p:cNvPr>
          <p:cNvSpPr txBox="1"/>
          <p:nvPr/>
        </p:nvSpPr>
        <p:spPr>
          <a:xfrm>
            <a:off x="4505083" y="4303574"/>
            <a:ext cx="1269643" cy="369332"/>
          </a:xfrm>
          <a:prstGeom prst="rect">
            <a:avLst/>
          </a:prstGeom>
          <a:noFill/>
        </p:spPr>
        <p:txBody>
          <a:bodyPr wrap="none" rtlCol="0">
            <a:spAutoFit/>
          </a:bodyPr>
          <a:lstStyle/>
          <a:p>
            <a:r>
              <a:rPr lang="it-IT" dirty="0" err="1"/>
              <a:t>GetRegistry</a:t>
            </a:r>
            <a:endParaRPr lang="it-IT" dirty="0"/>
          </a:p>
        </p:txBody>
      </p:sp>
      <p:cxnSp>
        <p:nvCxnSpPr>
          <p:cNvPr id="20" name="Connettore 4 19">
            <a:extLst>
              <a:ext uri="{FF2B5EF4-FFF2-40B4-BE49-F238E27FC236}">
                <a16:creationId xmlns:a16="http://schemas.microsoft.com/office/drawing/2014/main" id="{C1AEE4E4-1367-7064-D53A-E23E5965D663}"/>
              </a:ext>
            </a:extLst>
          </p:cNvPr>
          <p:cNvCxnSpPr>
            <a:stCxn id="59" idx="1"/>
            <a:endCxn id="72" idx="1"/>
          </p:cNvCxnSpPr>
          <p:nvPr/>
        </p:nvCxnSpPr>
        <p:spPr>
          <a:xfrm rot="16200000" flipV="1">
            <a:off x="4710719" y="3487951"/>
            <a:ext cx="1087340" cy="87487"/>
          </a:xfrm>
          <a:prstGeom prst="bentConnector4">
            <a:avLst>
              <a:gd name="adj1" fmla="val 16033"/>
              <a:gd name="adj2" fmla="val 4523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993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&amp; Actions</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graphicFrame>
        <p:nvGraphicFramePr>
          <p:cNvPr id="7" name="Table 5">
            <a:extLst>
              <a:ext uri="{FF2B5EF4-FFF2-40B4-BE49-F238E27FC236}">
                <a16:creationId xmlns:a16="http://schemas.microsoft.com/office/drawing/2014/main" id="{731AF66D-390D-95CB-D64B-D5E2BFF6695F}"/>
              </a:ext>
            </a:extLst>
          </p:cNvPr>
          <p:cNvGraphicFramePr>
            <a:graphicFrameLocks noGrp="1"/>
          </p:cNvGraphicFramePr>
          <p:nvPr>
            <p:extLst>
              <p:ext uri="{D42A27DB-BD31-4B8C-83A1-F6EECF244321}">
                <p14:modId xmlns:p14="http://schemas.microsoft.com/office/powerpoint/2010/main" val="2276118546"/>
              </p:ext>
            </p:extLst>
          </p:nvPr>
        </p:nvGraphicFramePr>
        <p:xfrm>
          <a:off x="1433540" y="1400063"/>
          <a:ext cx="9346756" cy="5306862"/>
        </p:xfrm>
        <a:graphic>
          <a:graphicData uri="http://schemas.openxmlformats.org/drawingml/2006/table">
            <a:tbl>
              <a:tblPr firstRow="1" bandRow="1">
                <a:tableStyleId>{5C22544A-7EE6-4342-B048-85BDC9FD1C3A}</a:tableStyleId>
              </a:tblPr>
              <a:tblGrid>
                <a:gridCol w="2337920">
                  <a:extLst>
                    <a:ext uri="{9D8B030D-6E8A-4147-A177-3AD203B41FA5}">
                      <a16:colId xmlns:a16="http://schemas.microsoft.com/office/drawing/2014/main" val="20000"/>
                    </a:ext>
                  </a:extLst>
                </a:gridCol>
                <a:gridCol w="2337920">
                  <a:extLst>
                    <a:ext uri="{9D8B030D-6E8A-4147-A177-3AD203B41FA5}">
                      <a16:colId xmlns:a16="http://schemas.microsoft.com/office/drawing/2014/main" val="20001"/>
                    </a:ext>
                  </a:extLst>
                </a:gridCol>
                <a:gridCol w="2205230">
                  <a:extLst>
                    <a:ext uri="{9D8B030D-6E8A-4147-A177-3AD203B41FA5}">
                      <a16:colId xmlns:a16="http://schemas.microsoft.com/office/drawing/2014/main" val="20002"/>
                    </a:ext>
                  </a:extLst>
                </a:gridCol>
                <a:gridCol w="2465686">
                  <a:extLst>
                    <a:ext uri="{9D8B030D-6E8A-4147-A177-3AD203B41FA5}">
                      <a16:colId xmlns:a16="http://schemas.microsoft.com/office/drawing/2014/main" val="20003"/>
                    </a:ext>
                  </a:extLst>
                </a:gridCol>
              </a:tblGrid>
              <a:tr h="284665">
                <a:tc gridSpan="2">
                  <a:txBody>
                    <a:bodyPr/>
                    <a:lstStyle/>
                    <a:p>
                      <a:pPr algn="ctr"/>
                      <a:r>
                        <a:rPr lang="it-IT" sz="1500" b="1" noProof="0" dirty="0"/>
                        <a:t>Client</a:t>
                      </a:r>
                      <a:r>
                        <a:rPr lang="it-IT" sz="1500" b="1" baseline="0" noProof="0" dirty="0"/>
                        <a:t> side</a:t>
                      </a:r>
                      <a:endParaRPr lang="it-IT" sz="1500" b="1" noProof="0" dirty="0"/>
                    </a:p>
                  </a:txBody>
                  <a:tcPr marL="89229" marR="89229" marT="44615" marB="44615"/>
                </a:tc>
                <a:tc hMerge="1">
                  <a:txBody>
                    <a:bodyPr/>
                    <a:lstStyle/>
                    <a:p>
                      <a:endParaRPr lang="en-US" sz="1200" dirty="0"/>
                    </a:p>
                  </a:txBody>
                  <a:tcPr/>
                </a:tc>
                <a:tc gridSpan="2">
                  <a:txBody>
                    <a:bodyPr/>
                    <a:lstStyle/>
                    <a:p>
                      <a:r>
                        <a:rPr lang="it-IT" sz="1500" b="1" noProof="0" dirty="0"/>
                        <a:t>Server side</a:t>
                      </a:r>
                    </a:p>
                  </a:txBody>
                  <a:tcPr marL="89229" marR="89229" marT="44615" marB="44615"/>
                </a:tc>
                <a:tc hMerge="1">
                  <a:txBody>
                    <a:bodyPr/>
                    <a:lstStyle/>
                    <a:p>
                      <a:endParaRPr lang="en-US" sz="1200" dirty="0"/>
                    </a:p>
                  </a:txBody>
                  <a:tcPr/>
                </a:tc>
                <a:extLst>
                  <a:ext uri="{0D108BD9-81ED-4DB2-BD59-A6C34878D82A}">
                    <a16:rowId xmlns:a16="http://schemas.microsoft.com/office/drawing/2014/main" val="10000"/>
                  </a:ext>
                </a:extLst>
              </a:tr>
              <a:tr h="311303">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extLst>
                  <a:ext uri="{0D108BD9-81ED-4DB2-BD59-A6C34878D82A}">
                    <a16:rowId xmlns:a16="http://schemas.microsoft.com/office/drawing/2014/main" val="10001"/>
                  </a:ext>
                </a:extLst>
              </a:tr>
              <a:tr h="48875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6665" marR="96665" marT="59486" marB="59486"/>
                </a:tc>
                <a:tc>
                  <a:txBody>
                    <a:bodyPr/>
                    <a:lstStyle/>
                    <a:p>
                      <a:r>
                        <a:rPr lang="it-IT" sz="1400" noProof="0" dirty="0"/>
                        <a:t>Controllo credenziali</a:t>
                      </a:r>
                    </a:p>
                  </a:txBody>
                  <a:tcPr marL="96665" marR="96665" marT="59486" marB="59486"/>
                </a:tc>
                <a:extLst>
                  <a:ext uri="{0D108BD9-81ED-4DB2-BD59-A6C34878D82A}">
                    <a16:rowId xmlns:a16="http://schemas.microsoft.com/office/drawing/2014/main" val="10002"/>
                  </a:ext>
                </a:extLst>
              </a:tr>
              <a:tr h="33259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showSignUp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Mostra </a:t>
                      </a:r>
                      <a:r>
                        <a:rPr lang="it-IT" sz="1400" noProof="0" dirty="0" err="1">
                          <a:solidFill>
                            <a:schemeClr val="tx1"/>
                          </a:solidFill>
                        </a:rPr>
                        <a:t>form</a:t>
                      </a:r>
                      <a:r>
                        <a:rPr lang="it-IT" sz="1400" noProof="0" dirty="0">
                          <a:solidFill>
                            <a:schemeClr val="tx1"/>
                          </a:solidFill>
                        </a:rPr>
                        <a:t> di iscrizione</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p>
                  </a:txBody>
                  <a:tcPr marL="96665" marR="96665" marT="59486" marB="59486"/>
                </a:tc>
                <a:tc>
                  <a:txBody>
                    <a:bodyPr/>
                    <a:lstStyle/>
                    <a:p>
                      <a:endParaRPr lang="it-IT" sz="1400" noProof="0" dirty="0"/>
                    </a:p>
                  </a:txBody>
                  <a:tcPr marL="96665" marR="96665" marT="59486" marB="59486"/>
                </a:tc>
                <a:extLst>
                  <a:ext uri="{0D108BD9-81ED-4DB2-BD59-A6C34878D82A}">
                    <a16:rowId xmlns:a16="http://schemas.microsoft.com/office/drawing/2014/main" val="423265400"/>
                  </a:ext>
                </a:extLst>
              </a:tr>
              <a:tr h="67984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Check correttezza e Invio</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mail name </a:t>
                      </a:r>
                      <a:r>
                        <a:rPr lang="it-IT" sz="1400" noProof="0" dirty="0" err="1"/>
                        <a:t>surname</a:t>
                      </a:r>
                      <a:r>
                        <a:rPr lang="it-IT" sz="1400" noProof="0" dirty="0"/>
                        <a:t> password </a:t>
                      </a:r>
                      <a:r>
                        <a:rPr lang="it-IT" sz="1400" noProof="0" dirty="0" err="1"/>
                        <a:t>passwordRepeat</a:t>
                      </a:r>
                      <a:endParaRPr lang="it-IT" sz="1400" noProof="0" dirty="0"/>
                    </a:p>
                  </a:txBody>
                  <a:tcPr marL="96665" marR="96665" marT="59486" marB="59486"/>
                </a:tc>
                <a:tc>
                  <a:txBody>
                    <a:bodyPr/>
                    <a:lstStyle/>
                    <a:p>
                      <a:r>
                        <a:rPr lang="it-IT" sz="1400" noProof="0" dirty="0"/>
                        <a:t>Controllo validità e iscrizione</a:t>
                      </a:r>
                    </a:p>
                  </a:txBody>
                  <a:tcPr marL="96665" marR="96665" marT="59486" marB="59486"/>
                </a:tc>
                <a:extLst>
                  <a:ext uri="{0D108BD9-81ED-4DB2-BD59-A6C34878D82A}">
                    <a16:rowId xmlns:a16="http://schemas.microsoft.com/office/drawing/2014/main" val="1252026507"/>
                  </a:ext>
                </a:extLst>
              </a:tr>
              <a:tr h="33259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load</a:t>
                      </a:r>
                      <a:endParaRPr lang="it-IT" sz="1400" noProof="0" dirty="0">
                        <a:solidFill>
                          <a:schemeClr val="tx1"/>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Aggiorna </a:t>
                      </a:r>
                      <a:r>
                        <a:rPr lang="it-IT" sz="1400" baseline="0" noProof="0" dirty="0" err="1"/>
                        <a:t>view</a:t>
                      </a:r>
                      <a:r>
                        <a:rPr lang="it-IT" sz="1400" baseline="0" noProof="0" dirty="0"/>
                        <a:t> con riunioni.</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(Meetings)</a:t>
                      </a:r>
                      <a:endParaRPr lang="it-IT" sz="1400" noProof="0" dirty="0"/>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3"/>
                  </a:ext>
                </a:extLst>
              </a:tr>
              <a:tr h="488750">
                <a:tc>
                  <a:txBody>
                    <a:bodyPr/>
                    <a:lstStyle/>
                    <a:p>
                      <a:r>
                        <a:rPr lang="it-IT" sz="1400" noProof="0" dirty="0"/>
                        <a:t>Nuovo Meeting -&gt; </a:t>
                      </a:r>
                      <a:r>
                        <a:rPr lang="it-IT" sz="1400" noProof="0" dirty="0" err="1"/>
                        <a:t>submit</a:t>
                      </a:r>
                      <a:endParaRPr lang="it-IT" sz="1400" noProof="0" dirty="0"/>
                    </a:p>
                  </a:txBody>
                  <a:tcPr marL="96665" marR="96665" marT="59486" marB="59486"/>
                </a:tc>
                <a:tc>
                  <a:txBody>
                    <a:bodyPr/>
                    <a:lstStyle/>
                    <a:p>
                      <a:r>
                        <a:rPr lang="it-IT" sz="1400" noProof="0" dirty="0"/>
                        <a:t>Controllo dati, apertura finestra modale</a:t>
                      </a:r>
                    </a:p>
                  </a:txBody>
                  <a:tcPr marL="96665" marR="96665" marT="59486" marB="59486"/>
                </a:tc>
                <a:tc>
                  <a:txBody>
                    <a:bodyPr/>
                    <a:lstStyle/>
                    <a:p>
                      <a:r>
                        <a:rPr lang="it-IT" sz="1400" noProof="0" dirty="0"/>
                        <a:t>POST (Meeting Data)</a:t>
                      </a:r>
                    </a:p>
                  </a:txBody>
                  <a:tcPr marL="96665" marR="96665" marT="59486" marB="59486"/>
                </a:tc>
                <a:tc>
                  <a:txBody>
                    <a:bodyPr/>
                    <a:lstStyle/>
                    <a:p>
                      <a:r>
                        <a:rPr lang="it-IT" sz="1400" noProof="0" dirty="0"/>
                        <a:t>Controllo dati, salvataggio in sessione </a:t>
                      </a:r>
                      <a:r>
                        <a:rPr lang="it-IT" sz="1400" noProof="0" dirty="0" err="1"/>
                        <a:t>meetingToCreate</a:t>
                      </a:r>
                      <a:endParaRPr lang="it-IT" sz="1400" noProof="0" dirty="0"/>
                    </a:p>
                  </a:txBody>
                  <a:tcPr marL="96665" marR="96665" marT="59486" marB="59486"/>
                </a:tc>
                <a:extLst>
                  <a:ext uri="{0D108BD9-81ED-4DB2-BD59-A6C34878D82A}">
                    <a16:rowId xmlns:a16="http://schemas.microsoft.com/office/drawing/2014/main" val="10006"/>
                  </a:ext>
                </a:extLst>
              </a:tr>
              <a:tr h="488750">
                <a:tc>
                  <a:txBody>
                    <a:bodyPr/>
                    <a:lstStyle/>
                    <a:p>
                      <a:r>
                        <a:rPr lang="it-IT" sz="1400" noProof="0" dirty="0"/>
                        <a:t>Apertura Finestra Modale -&gt; load</a:t>
                      </a:r>
                    </a:p>
                  </a:txBody>
                  <a:tcPr marL="96665" marR="96665" marT="59486" marB="59486"/>
                </a:tc>
                <a:tc>
                  <a:txBody>
                    <a:bodyPr/>
                    <a:lstStyle/>
                    <a:p>
                      <a:r>
                        <a:rPr lang="it-IT" sz="1400" noProof="0" dirty="0"/>
                        <a:t>Caricamento utenti iscritti alla piattaforma</a:t>
                      </a:r>
                    </a:p>
                  </a:txBody>
                  <a:tcPr marL="96665" marR="96665" marT="59486" marB="59486"/>
                </a:tc>
                <a:tc>
                  <a:txBody>
                    <a:bodyPr/>
                    <a:lstStyle/>
                    <a:p>
                      <a:r>
                        <a:rPr lang="it-IT" sz="1400" noProof="0" dirty="0"/>
                        <a:t>GET (Users)</a:t>
                      </a:r>
                    </a:p>
                  </a:txBody>
                  <a:tcPr marL="96665" marR="96665" marT="59486" marB="59486"/>
                </a:tc>
                <a:tc>
                  <a:txBody>
                    <a:bodyPr/>
                    <a:lstStyle/>
                    <a:p>
                      <a:r>
                        <a:rPr lang="it-IT" sz="1400" noProof="0" dirty="0"/>
                        <a:t>Estrazione utenti da DB</a:t>
                      </a:r>
                    </a:p>
                  </a:txBody>
                  <a:tcPr marL="96665" marR="96665" marT="59486" marB="59486"/>
                </a:tc>
                <a:extLst>
                  <a:ext uri="{0D108BD9-81ED-4DB2-BD59-A6C34878D82A}">
                    <a16:rowId xmlns:a16="http://schemas.microsoft.com/office/drawing/2014/main" val="10007"/>
                  </a:ext>
                </a:extLst>
              </a:tr>
              <a:tr h="679846">
                <a:tc>
                  <a:txBody>
                    <a:bodyPr/>
                    <a:lstStyle/>
                    <a:p>
                      <a:r>
                        <a:rPr lang="it-IT" sz="1400" noProof="0" dirty="0"/>
                        <a:t>Form inviti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6665" marR="96665" marT="59486" marB="59486"/>
                </a:tc>
                <a:tc>
                  <a:txBody>
                    <a:bodyPr/>
                    <a:lstStyle/>
                    <a:p>
                      <a:r>
                        <a:rPr lang="it-IT" sz="1400" noProof="0" dirty="0"/>
                        <a:t>Controllo numero partecipanti, gestione numero tentativi</a:t>
                      </a:r>
                    </a:p>
                  </a:txBody>
                  <a:tcPr marL="96665" marR="96665" marT="59486" marB="59486"/>
                </a:tc>
                <a:tc>
                  <a:txBody>
                    <a:bodyPr/>
                    <a:lstStyle/>
                    <a:p>
                      <a:r>
                        <a:rPr lang="it-IT" sz="1400" noProof="0" dirty="0"/>
                        <a:t>POST (Invitati, Tentativi)</a:t>
                      </a:r>
                    </a:p>
                  </a:txBody>
                  <a:tcPr marL="96665" marR="96665" marT="59486" marB="59486"/>
                </a:tc>
                <a:tc>
                  <a:txBody>
                    <a:bodyPr/>
                    <a:lstStyle/>
                    <a:p>
                      <a:r>
                        <a:rPr lang="it-IT" sz="1400" noProof="0" dirty="0"/>
                        <a:t>Controllo numero e validità ID partecipanti, controllo tentativi</a:t>
                      </a:r>
                    </a:p>
                  </a:txBody>
                  <a:tcPr marL="96665" marR="96665" marT="59486" marB="59486"/>
                </a:tc>
                <a:extLst>
                  <a:ext uri="{0D108BD9-81ED-4DB2-BD59-A6C34878D82A}">
                    <a16:rowId xmlns:a16="http://schemas.microsoft.com/office/drawing/2014/main" val="10008"/>
                  </a:ext>
                </a:extLst>
              </a:tr>
              <a:tr h="488750">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(re)load Home</a:t>
                      </a:r>
                      <a:endParaRPr lang="it-IT" sz="1400" noProof="0" dirty="0"/>
                    </a:p>
                  </a:txBody>
                  <a:tcPr marL="96665" marR="96665" marT="59486" marB="59486"/>
                </a:tc>
                <a:tc>
                  <a:txBody>
                    <a:bodyPr/>
                    <a:lstStyle/>
                    <a:p>
                      <a:endParaRPr lang="it-IT" sz="1400" noProof="0" dirty="0"/>
                    </a:p>
                  </a:txBody>
                  <a:tcPr marL="96665" marR="96665" marT="59486" marB="59486"/>
                </a:tc>
                <a:tc>
                  <a:txBody>
                    <a:bodyPr/>
                    <a:lstStyle/>
                    <a:p>
                      <a:r>
                        <a:rPr lang="it-IT" sz="1400" noProof="0" dirty="0"/>
                        <a:t>GET (Meetings)</a:t>
                      </a:r>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9"/>
                  </a:ext>
                </a:extLst>
              </a:tr>
              <a:tr h="299750">
                <a:tc>
                  <a:txBody>
                    <a:bodyPr/>
                    <a:lstStyle/>
                    <a:p>
                      <a:r>
                        <a:rPr lang="it-IT" sz="1400" noProof="0" dirty="0"/>
                        <a:t>Logout</a:t>
                      </a:r>
                    </a:p>
                  </a:txBody>
                  <a:tcPr marL="96665" marR="96665" marT="59486" marB="59486"/>
                </a:tc>
                <a:tc>
                  <a:txBody>
                    <a:bodyPr/>
                    <a:lstStyle/>
                    <a:p>
                      <a:endParaRPr lang="it-IT" sz="1400" noProof="0" dirty="0"/>
                    </a:p>
                  </a:txBody>
                  <a:tcPr marL="96665" marR="96665" marT="59486" marB="59486"/>
                </a:tc>
                <a:tc>
                  <a:txBody>
                    <a:bodyPr/>
                    <a:lstStyle/>
                    <a:p>
                      <a:r>
                        <a:rPr lang="it-IT" sz="1400" noProof="0" dirty="0"/>
                        <a:t>GET</a:t>
                      </a:r>
                    </a:p>
                  </a:txBody>
                  <a:tcPr marL="96665" marR="96665" marT="59486" marB="59486"/>
                </a:tc>
                <a:tc>
                  <a:txBody>
                    <a:bodyPr/>
                    <a:lstStyle/>
                    <a:p>
                      <a:r>
                        <a:rPr lang="it-IT" sz="1400" noProof="0" dirty="0"/>
                        <a:t>Terminazione della sessione</a:t>
                      </a:r>
                    </a:p>
                  </a:txBody>
                  <a:tcPr marL="96665" marR="96665" marT="59486" marB="59486"/>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3312612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graphicFrame>
        <p:nvGraphicFramePr>
          <p:cNvPr id="7" name="Table 5">
            <a:extLst>
              <a:ext uri="{FF2B5EF4-FFF2-40B4-BE49-F238E27FC236}">
                <a16:creationId xmlns:a16="http://schemas.microsoft.com/office/drawing/2014/main" id="{731AF66D-390D-95CB-D64B-D5E2BFF6695F}"/>
              </a:ext>
            </a:extLst>
          </p:cNvPr>
          <p:cNvGraphicFramePr>
            <a:graphicFrameLocks noGrp="1"/>
          </p:cNvGraphicFramePr>
          <p:nvPr>
            <p:extLst>
              <p:ext uri="{D42A27DB-BD31-4B8C-83A1-F6EECF244321}">
                <p14:modId xmlns:p14="http://schemas.microsoft.com/office/powerpoint/2010/main" val="3065242210"/>
              </p:ext>
            </p:extLst>
          </p:nvPr>
        </p:nvGraphicFramePr>
        <p:xfrm>
          <a:off x="1239096" y="427325"/>
          <a:ext cx="9713807" cy="6003350"/>
        </p:xfrm>
        <a:graphic>
          <a:graphicData uri="http://schemas.openxmlformats.org/drawingml/2006/table">
            <a:tbl>
              <a:tblPr firstRow="1" bandRow="1">
                <a:tableStyleId>{5C22544A-7EE6-4342-B048-85BDC9FD1C3A}</a:tableStyleId>
              </a:tblPr>
              <a:tblGrid>
                <a:gridCol w="2429731">
                  <a:extLst>
                    <a:ext uri="{9D8B030D-6E8A-4147-A177-3AD203B41FA5}">
                      <a16:colId xmlns:a16="http://schemas.microsoft.com/office/drawing/2014/main" val="20000"/>
                    </a:ext>
                  </a:extLst>
                </a:gridCol>
                <a:gridCol w="2429731">
                  <a:extLst>
                    <a:ext uri="{9D8B030D-6E8A-4147-A177-3AD203B41FA5}">
                      <a16:colId xmlns:a16="http://schemas.microsoft.com/office/drawing/2014/main" val="20001"/>
                    </a:ext>
                  </a:extLst>
                </a:gridCol>
                <a:gridCol w="2291831">
                  <a:extLst>
                    <a:ext uri="{9D8B030D-6E8A-4147-A177-3AD203B41FA5}">
                      <a16:colId xmlns:a16="http://schemas.microsoft.com/office/drawing/2014/main" val="20002"/>
                    </a:ext>
                  </a:extLst>
                </a:gridCol>
                <a:gridCol w="2562514">
                  <a:extLst>
                    <a:ext uri="{9D8B030D-6E8A-4147-A177-3AD203B41FA5}">
                      <a16:colId xmlns:a16="http://schemas.microsoft.com/office/drawing/2014/main" val="20003"/>
                    </a:ext>
                  </a:extLst>
                </a:gridCol>
              </a:tblGrid>
              <a:tr h="251607">
                <a:tc gridSpan="2">
                  <a:txBody>
                    <a:bodyPr/>
                    <a:lstStyle/>
                    <a:p>
                      <a:pPr algn="ctr"/>
                      <a:r>
                        <a:rPr lang="it-IT" sz="1500" b="1" noProof="0" dirty="0"/>
                        <a:t>Client</a:t>
                      </a:r>
                      <a:r>
                        <a:rPr lang="it-IT" sz="1500" b="1" baseline="0" noProof="0" dirty="0"/>
                        <a:t> side</a:t>
                      </a:r>
                      <a:endParaRPr lang="it-IT" sz="1500" b="1" noProof="0" dirty="0"/>
                    </a:p>
                  </a:txBody>
                  <a:tcPr marL="89229" marR="89229" marT="44615" marB="44615"/>
                </a:tc>
                <a:tc hMerge="1">
                  <a:txBody>
                    <a:bodyPr/>
                    <a:lstStyle/>
                    <a:p>
                      <a:endParaRPr lang="en-US" sz="1200" dirty="0"/>
                    </a:p>
                  </a:txBody>
                  <a:tcPr/>
                </a:tc>
                <a:tc gridSpan="2">
                  <a:txBody>
                    <a:bodyPr/>
                    <a:lstStyle/>
                    <a:p>
                      <a:r>
                        <a:rPr lang="it-IT" sz="1500" b="1" noProof="0" dirty="0"/>
                        <a:t>Server side</a:t>
                      </a:r>
                    </a:p>
                  </a:txBody>
                  <a:tcPr marL="89229" marR="89229" marT="44615" marB="44615"/>
                </a:tc>
                <a:tc hMerge="1">
                  <a:txBody>
                    <a:bodyPr/>
                    <a:lstStyle/>
                    <a:p>
                      <a:endParaRPr lang="en-US" sz="1200" dirty="0"/>
                    </a:p>
                  </a:txBody>
                  <a:tcPr/>
                </a:tc>
                <a:extLst>
                  <a:ext uri="{0D108BD9-81ED-4DB2-BD59-A6C34878D82A}">
                    <a16:rowId xmlns:a16="http://schemas.microsoft.com/office/drawing/2014/main" val="10000"/>
                  </a:ext>
                </a:extLst>
              </a:tr>
              <a:tr h="275152">
                <a:tc>
                  <a:txBody>
                    <a:bodyPr/>
                    <a:lstStyle/>
                    <a:p>
                      <a:pPr algn="ctr"/>
                      <a:r>
                        <a:rPr lang="it-IT" sz="1500" b="1" noProof="0" dirty="0"/>
                        <a:t>Evento</a:t>
                      </a:r>
                    </a:p>
                  </a:txBody>
                  <a:tcPr marL="96665" marR="96665" marT="59486" marB="59486"/>
                </a:tc>
                <a:tc>
                  <a:txBody>
                    <a:bodyPr/>
                    <a:lstStyle/>
                    <a:p>
                      <a:pPr algn="ctr"/>
                      <a:r>
                        <a:rPr lang="it-IT" sz="1500" b="1" noProof="0" dirty="0"/>
                        <a:t>Controller</a:t>
                      </a:r>
                    </a:p>
                  </a:txBody>
                  <a:tcPr marL="96665" marR="96665" marT="59486" marB="59486"/>
                </a:tc>
                <a:tc>
                  <a:txBody>
                    <a:bodyPr/>
                    <a:lstStyle/>
                    <a:p>
                      <a:pPr algn="ctr"/>
                      <a:r>
                        <a:rPr lang="it-IT" sz="1500" b="1" noProof="0" dirty="0"/>
                        <a:t>Evento</a:t>
                      </a:r>
                    </a:p>
                  </a:txBody>
                  <a:tcPr marL="96665" marR="96665" marT="59486" marB="59486"/>
                </a:tc>
                <a:tc>
                  <a:txBody>
                    <a:bodyPr/>
                    <a:lstStyle/>
                    <a:p>
                      <a:pPr algn="ctr"/>
                      <a:r>
                        <a:rPr lang="it-IT" sz="1500" b="1" noProof="0" dirty="0" err="1"/>
                        <a:t>Servlet</a:t>
                      </a:r>
                      <a:endParaRPr lang="it-IT" sz="1500" b="1" noProof="0" dirty="0"/>
                    </a:p>
                  </a:txBody>
                  <a:tcPr marL="96665" marR="96665" marT="59486" marB="59486"/>
                </a:tc>
                <a:extLst>
                  <a:ext uri="{0D108BD9-81ED-4DB2-BD59-A6C34878D82A}">
                    <a16:rowId xmlns:a16="http://schemas.microsoft.com/office/drawing/2014/main" val="10001"/>
                  </a:ext>
                </a:extLst>
              </a:tr>
              <a:tr h="2630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login.js</a:t>
                      </a:r>
                      <a:r>
                        <a:rPr lang="it-IT" sz="1400" noProof="0" dirty="0"/>
                        <a:t>: </a:t>
                      </a:r>
                      <a:r>
                        <a:rPr lang="it-IT" sz="1400" noProof="0" dirty="0" err="1"/>
                        <a:t>makeCall</a:t>
                      </a:r>
                      <a:r>
                        <a:rPr lang="it-IT" sz="1400" noProof="0" dirty="0"/>
                        <a:t>()</a:t>
                      </a:r>
                      <a:endParaRPr lang="it-IT" sz="1400" noProof="0" dirty="0">
                        <a:solidFill>
                          <a:srgbClr val="FF0000"/>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6665" marR="96665" marT="59486" marB="59486"/>
                </a:tc>
                <a:tc>
                  <a:txBody>
                    <a:bodyPr/>
                    <a:lstStyle/>
                    <a:p>
                      <a:r>
                        <a:rPr lang="it-IT" sz="1400" noProof="0" dirty="0" err="1"/>
                        <a:t>CheckCredentials</a:t>
                      </a:r>
                      <a:endParaRPr lang="it-IT" sz="1400" noProof="0" dirty="0"/>
                    </a:p>
                  </a:txBody>
                  <a:tcPr marL="96665" marR="96665" marT="59486" marB="59486"/>
                </a:tc>
                <a:extLst>
                  <a:ext uri="{0D108BD9-81ED-4DB2-BD59-A6C34878D82A}">
                    <a16:rowId xmlns:a16="http://schemas.microsoft.com/office/drawing/2014/main" val="10002"/>
                  </a:ext>
                </a:extLst>
              </a:tr>
              <a:tr h="2630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showSignUp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showSignUp</a:t>
                      </a:r>
                      <a:r>
                        <a:rPr lang="it-IT" sz="1400" noProof="0" dirty="0">
                          <a:solidFill>
                            <a:schemeClr val="tx1"/>
                          </a:solidFill>
                        </a:rPr>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p>
                  </a:txBody>
                  <a:tcPr marL="96665" marR="96665" marT="59486" marB="59486"/>
                </a:tc>
                <a:tc>
                  <a:txBody>
                    <a:bodyPr/>
                    <a:lstStyle/>
                    <a:p>
                      <a:endParaRPr lang="it-IT" sz="1400" noProof="0" dirty="0"/>
                    </a:p>
                  </a:txBody>
                  <a:tcPr marL="96665" marR="96665" marT="59486" marB="59486"/>
                </a:tc>
                <a:extLst>
                  <a:ext uri="{0D108BD9-81ED-4DB2-BD59-A6C34878D82A}">
                    <a16:rowId xmlns:a16="http://schemas.microsoft.com/office/drawing/2014/main" val="423265400"/>
                  </a:ext>
                </a:extLst>
              </a:tr>
              <a:tr h="60089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login.js</a:t>
                      </a:r>
                      <a:r>
                        <a:rPr lang="it-IT" sz="1400" noProof="0" dirty="0">
                          <a:solidFill>
                            <a:schemeClr val="tx1"/>
                          </a:solidFill>
                        </a:rPr>
                        <a:t>: </a:t>
                      </a:r>
                      <a:r>
                        <a:rPr lang="it-IT" sz="1400" noProof="0" dirty="0" err="1">
                          <a:solidFill>
                            <a:schemeClr val="tx1"/>
                          </a:solidFill>
                        </a:rPr>
                        <a:t>makeCall</a:t>
                      </a:r>
                      <a:r>
                        <a:rPr lang="it-IT" sz="1400" noProof="0" dirty="0">
                          <a:solidFill>
                            <a:schemeClr val="tx1"/>
                          </a:solidFill>
                        </a:rPr>
                        <a:t>(), </a:t>
                      </a:r>
                      <a:r>
                        <a:rPr lang="it-IT" sz="1400" noProof="0" dirty="0" err="1">
                          <a:solidFill>
                            <a:schemeClr val="tx1"/>
                          </a:solidFill>
                        </a:rPr>
                        <a:t>pswErrorSignUp</a:t>
                      </a:r>
                      <a:r>
                        <a:rPr lang="it-IT" sz="1400" noProof="0" dirty="0">
                          <a:solidFill>
                            <a:schemeClr val="tx1"/>
                          </a:solidFill>
                        </a:rPr>
                        <a:t>(), </a:t>
                      </a:r>
                      <a:r>
                        <a:rPr lang="it-IT" sz="1400" noProof="0" dirty="0" err="1">
                          <a:solidFill>
                            <a:schemeClr val="tx1"/>
                          </a:solidFill>
                        </a:rPr>
                        <a:t>mailAddress</a:t>
                      </a:r>
                      <a:r>
                        <a:rPr lang="it-IT" sz="1400" noProof="0" dirty="0">
                          <a:solidFill>
                            <a:schemeClr val="tx1"/>
                          </a:solidFill>
                        </a:rPr>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mail name </a:t>
                      </a:r>
                      <a:r>
                        <a:rPr lang="it-IT" sz="1400" noProof="0" dirty="0" err="1"/>
                        <a:t>surname</a:t>
                      </a:r>
                      <a:r>
                        <a:rPr lang="it-IT" sz="1400" noProof="0" dirty="0"/>
                        <a:t> password </a:t>
                      </a:r>
                      <a:r>
                        <a:rPr lang="it-IT" sz="1400" noProof="0" dirty="0" err="1"/>
                        <a:t>passwordRepeat</a:t>
                      </a:r>
                      <a:endParaRPr lang="it-IT" sz="1400" noProof="0" dirty="0"/>
                    </a:p>
                  </a:txBody>
                  <a:tcPr marL="96665" marR="96665" marT="59486" marB="59486"/>
                </a:tc>
                <a:tc>
                  <a:txBody>
                    <a:bodyPr/>
                    <a:lstStyle/>
                    <a:p>
                      <a:r>
                        <a:rPr lang="it-IT" sz="1400" noProof="0" dirty="0" err="1"/>
                        <a:t>SignUp</a:t>
                      </a:r>
                      <a:endParaRPr lang="it-IT" sz="1400" noProof="0" dirty="0"/>
                    </a:p>
                  </a:txBody>
                  <a:tcPr marL="96665" marR="96665" marT="59486" marB="59486"/>
                </a:tc>
                <a:extLst>
                  <a:ext uri="{0D108BD9-81ED-4DB2-BD59-A6C34878D82A}">
                    <a16:rowId xmlns:a16="http://schemas.microsoft.com/office/drawing/2014/main" val="1899111656"/>
                  </a:ext>
                </a:extLst>
              </a:tr>
              <a:tr h="60089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load</a:t>
                      </a:r>
                      <a:endParaRPr lang="it-IT" sz="1400" noProof="0" dirty="0">
                        <a:solidFill>
                          <a:schemeClr val="tx1"/>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home.js</a:t>
                      </a:r>
                      <a:r>
                        <a:rPr lang="it-IT" sz="1400" noProof="0" dirty="0"/>
                        <a:t>: </a:t>
                      </a:r>
                      <a:r>
                        <a:rPr lang="it-IT" sz="1400" noProof="0" dirty="0" err="1"/>
                        <a:t>makeCall</a:t>
                      </a:r>
                      <a:r>
                        <a:rPr lang="it-IT" sz="1400" noProof="0" dirty="0"/>
                        <a:t>(), </a:t>
                      </a:r>
                      <a:r>
                        <a:rPr lang="it-IT" sz="1400" noProof="0" dirty="0" err="1"/>
                        <a:t>MeetingsCreated</a:t>
                      </a:r>
                      <a:r>
                        <a:rPr lang="it-IT" sz="1400" noProof="0" dirty="0"/>
                        <a:t>(), </a:t>
                      </a:r>
                      <a:r>
                        <a:rPr lang="it-IT" sz="1400" noProof="0" dirty="0" err="1"/>
                        <a:t>MeetingsInvited</a:t>
                      </a:r>
                      <a:r>
                        <a:rPr lang="it-IT" sz="1400" noProof="0" dirty="0"/>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(Meetings)</a:t>
                      </a:r>
                      <a:endParaRPr lang="it-IT" sz="1400" noProof="0" dirty="0"/>
                    </a:p>
                  </a:txBody>
                  <a:tcPr marL="96665" marR="96665" marT="59486" marB="59486"/>
                </a:tc>
                <a:tc>
                  <a:txBody>
                    <a:bodyPr/>
                    <a:lstStyle/>
                    <a:p>
                      <a:r>
                        <a:rPr lang="it-IT" sz="1400" noProof="0" dirty="0" err="1"/>
                        <a:t>GetMeetings</a:t>
                      </a:r>
                      <a:endParaRPr lang="it-IT" sz="1400" noProof="0" dirty="0"/>
                    </a:p>
                  </a:txBody>
                  <a:tcPr marL="96665" marR="96665" marT="59486" marB="59486"/>
                </a:tc>
                <a:extLst>
                  <a:ext uri="{0D108BD9-81ED-4DB2-BD59-A6C34878D82A}">
                    <a16:rowId xmlns:a16="http://schemas.microsoft.com/office/drawing/2014/main" val="10003"/>
                  </a:ext>
                </a:extLst>
              </a:tr>
              <a:tr h="600897">
                <a:tc>
                  <a:txBody>
                    <a:bodyPr/>
                    <a:lstStyle/>
                    <a:p>
                      <a:r>
                        <a:rPr lang="it-IT" sz="1400" noProof="0" dirty="0"/>
                        <a:t>Nuovo Meeting -&gt; </a:t>
                      </a:r>
                      <a:r>
                        <a:rPr lang="it-IT" sz="1400" noProof="0" dirty="0" err="1"/>
                        <a:t>submit</a:t>
                      </a:r>
                      <a:endParaRPr lang="it-IT" sz="1400" noProof="0" dirty="0"/>
                    </a:p>
                  </a:txBody>
                  <a:tcPr marL="96665" marR="96665" marT="59486" marB="59486"/>
                </a:tc>
                <a:tc>
                  <a:txBody>
                    <a:bodyPr/>
                    <a:lstStyle/>
                    <a:p>
                      <a:r>
                        <a:rPr lang="it-IT" sz="1400" noProof="0" dirty="0" err="1"/>
                        <a:t>meetingCreation.js</a:t>
                      </a:r>
                      <a:r>
                        <a:rPr lang="it-IT" sz="1400" noProof="0" dirty="0"/>
                        <a:t>: </a:t>
                      </a:r>
                      <a:r>
                        <a:rPr lang="it-IT" sz="1400" noProof="0" dirty="0" err="1"/>
                        <a:t>makeCall</a:t>
                      </a:r>
                      <a:r>
                        <a:rPr lang="it-IT" sz="1400" noProof="0" dirty="0"/>
                        <a:t>(), </a:t>
                      </a:r>
                      <a:r>
                        <a:rPr lang="it-IT" sz="1400" noProof="0" dirty="0" err="1"/>
                        <a:t>checkMeetingInfo</a:t>
                      </a:r>
                      <a:r>
                        <a:rPr lang="it-IT" sz="1400" noProof="0" dirty="0"/>
                        <a:t>()</a:t>
                      </a:r>
                    </a:p>
                  </a:txBody>
                  <a:tcPr marL="96665" marR="96665" marT="59486" marB="59486"/>
                </a:tc>
                <a:tc>
                  <a:txBody>
                    <a:bodyPr/>
                    <a:lstStyle/>
                    <a:p>
                      <a:r>
                        <a:rPr lang="it-IT" sz="1400" noProof="0" dirty="0"/>
                        <a:t>POST (Meeting Data)</a:t>
                      </a:r>
                    </a:p>
                  </a:txBody>
                  <a:tcPr marL="96665" marR="96665" marT="59486" marB="59486"/>
                </a:tc>
                <a:tc>
                  <a:txBody>
                    <a:bodyPr/>
                    <a:lstStyle/>
                    <a:p>
                      <a:r>
                        <a:rPr lang="it-IT" sz="1400" noProof="0" dirty="0" err="1"/>
                        <a:t>CreateMeeting</a:t>
                      </a:r>
                      <a:endParaRPr lang="it-IT" sz="1400" noProof="0" dirty="0"/>
                    </a:p>
                  </a:txBody>
                  <a:tcPr marL="96665" marR="96665" marT="59486" marB="59486"/>
                </a:tc>
                <a:extLst>
                  <a:ext uri="{0D108BD9-81ED-4DB2-BD59-A6C34878D82A}">
                    <a16:rowId xmlns:a16="http://schemas.microsoft.com/office/drawing/2014/main" val="10006"/>
                  </a:ext>
                </a:extLst>
              </a:tr>
              <a:tr h="431992">
                <a:tc>
                  <a:txBody>
                    <a:bodyPr/>
                    <a:lstStyle/>
                    <a:p>
                      <a:r>
                        <a:rPr lang="it-IT" sz="1400" noProof="0" dirty="0"/>
                        <a:t>Apertura Finestra Modale -&gt; load</a:t>
                      </a:r>
                    </a:p>
                  </a:txBody>
                  <a:tcPr marL="96665" marR="96665" marT="59486" marB="59486"/>
                </a:tc>
                <a:tc>
                  <a:txBody>
                    <a:bodyPr/>
                    <a:lstStyle/>
                    <a:p>
                      <a:r>
                        <a:rPr lang="it-IT" sz="1400" noProof="0" dirty="0" err="1"/>
                        <a:t>meetingCreation.js</a:t>
                      </a:r>
                      <a:r>
                        <a:rPr lang="it-IT" sz="1400" noProof="0" dirty="0"/>
                        <a:t>: </a:t>
                      </a:r>
                      <a:r>
                        <a:rPr lang="it-IT" sz="1400" noProof="0" dirty="0" err="1"/>
                        <a:t>showModal</a:t>
                      </a:r>
                      <a:r>
                        <a:rPr lang="it-IT" sz="1400" noProof="0" dirty="0"/>
                        <a:t>(), </a:t>
                      </a:r>
                      <a:r>
                        <a:rPr lang="it-IT" sz="1400" noProof="0" dirty="0" err="1"/>
                        <a:t>makeCall</a:t>
                      </a:r>
                      <a:r>
                        <a:rPr lang="it-IT" sz="1400" noProof="0" dirty="0"/>
                        <a:t>()</a:t>
                      </a:r>
                    </a:p>
                  </a:txBody>
                  <a:tcPr marL="96665" marR="96665" marT="59486" marB="59486"/>
                </a:tc>
                <a:tc>
                  <a:txBody>
                    <a:bodyPr/>
                    <a:lstStyle/>
                    <a:p>
                      <a:r>
                        <a:rPr lang="it-IT" sz="1400" noProof="0" dirty="0"/>
                        <a:t>GET (Users)</a:t>
                      </a:r>
                    </a:p>
                  </a:txBody>
                  <a:tcPr marL="96665" marR="96665" marT="59486" marB="59486"/>
                </a:tc>
                <a:tc>
                  <a:txBody>
                    <a:bodyPr/>
                    <a:lstStyle/>
                    <a:p>
                      <a:r>
                        <a:rPr lang="it-IT" sz="1400" noProof="0" dirty="0" err="1"/>
                        <a:t>GetRegistry</a:t>
                      </a:r>
                      <a:endParaRPr lang="it-IT" sz="1400" noProof="0" dirty="0"/>
                    </a:p>
                  </a:txBody>
                  <a:tcPr marL="96665" marR="96665" marT="59486" marB="59486"/>
                </a:tc>
                <a:extLst>
                  <a:ext uri="{0D108BD9-81ED-4DB2-BD59-A6C34878D82A}">
                    <a16:rowId xmlns:a16="http://schemas.microsoft.com/office/drawing/2014/main" val="10007"/>
                  </a:ext>
                </a:extLst>
              </a:tr>
              <a:tr h="600897">
                <a:tc>
                  <a:txBody>
                    <a:bodyPr/>
                    <a:lstStyle/>
                    <a:p>
                      <a:r>
                        <a:rPr lang="it-IT" sz="1400" noProof="0" dirty="0"/>
                        <a:t>Form inviti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6665" marR="96665" marT="59486" marB="59486"/>
                </a:tc>
                <a:tc>
                  <a:txBody>
                    <a:bodyPr/>
                    <a:lstStyle/>
                    <a:p>
                      <a:r>
                        <a:rPr lang="it-IT" sz="1400" noProof="0" dirty="0" err="1"/>
                        <a:t>meetingCreation.js</a:t>
                      </a:r>
                      <a:r>
                        <a:rPr lang="it-IT" sz="1400" noProof="0" dirty="0"/>
                        <a:t>: </a:t>
                      </a:r>
                      <a:r>
                        <a:rPr lang="it-IT" sz="1400" noProof="0" dirty="0" err="1"/>
                        <a:t>makeCall</a:t>
                      </a:r>
                      <a:r>
                        <a:rPr lang="it-IT" sz="1400" noProof="0" dirty="0"/>
                        <a:t>(), </a:t>
                      </a:r>
                      <a:r>
                        <a:rPr lang="it-IT" sz="1400" noProof="0" dirty="0" err="1"/>
                        <a:t>getInvitationAttempts</a:t>
                      </a:r>
                      <a:r>
                        <a:rPr lang="it-IT" sz="1400" noProof="0" dirty="0"/>
                        <a:t>(), …</a:t>
                      </a:r>
                    </a:p>
                  </a:txBody>
                  <a:tcPr marL="96665" marR="96665" marT="59486" marB="59486"/>
                </a:tc>
                <a:tc>
                  <a:txBody>
                    <a:bodyPr/>
                    <a:lstStyle/>
                    <a:p>
                      <a:r>
                        <a:rPr lang="it-IT" sz="1400" noProof="0" dirty="0"/>
                        <a:t>POST (Invitati, Tentativi)</a:t>
                      </a:r>
                    </a:p>
                  </a:txBody>
                  <a:tcPr marL="96665" marR="96665" marT="59486" marB="59486"/>
                </a:tc>
                <a:tc>
                  <a:txBody>
                    <a:bodyPr/>
                    <a:lstStyle/>
                    <a:p>
                      <a:r>
                        <a:rPr lang="it-IT" sz="1400" noProof="0" dirty="0" err="1"/>
                        <a:t>CheckInvitations</a:t>
                      </a:r>
                      <a:endParaRPr lang="it-IT" sz="1400" noProof="0" dirty="0"/>
                    </a:p>
                  </a:txBody>
                  <a:tcPr marL="96665" marR="96665" marT="59486" marB="59486"/>
                </a:tc>
                <a:extLst>
                  <a:ext uri="{0D108BD9-81ED-4DB2-BD59-A6C34878D82A}">
                    <a16:rowId xmlns:a16="http://schemas.microsoft.com/office/drawing/2014/main" val="10008"/>
                  </a:ext>
                </a:extLst>
              </a:tr>
              <a:tr h="600897">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(re)load Home</a:t>
                      </a:r>
                      <a:endParaRPr lang="it-IT" sz="1400" noProof="0" dirty="0"/>
                    </a:p>
                  </a:txBody>
                  <a:tcPr marL="96665" marR="96665" marT="59486" marB="59486"/>
                </a:tc>
                <a:tc>
                  <a:txBody>
                    <a:bodyPr/>
                    <a:lstStyle/>
                    <a:p>
                      <a:r>
                        <a:rPr lang="it-IT" sz="1400" noProof="0" dirty="0" err="1"/>
                        <a:t>home.js</a:t>
                      </a:r>
                      <a:r>
                        <a:rPr lang="it-IT" sz="1400" noProof="0" dirty="0"/>
                        <a:t>: </a:t>
                      </a:r>
                      <a:r>
                        <a:rPr lang="it-IT" sz="1400" noProof="0" dirty="0" err="1"/>
                        <a:t>makeCall</a:t>
                      </a:r>
                      <a:r>
                        <a:rPr lang="it-IT" sz="1400" noProof="0" dirty="0"/>
                        <a:t>(), </a:t>
                      </a:r>
                      <a:r>
                        <a:rPr lang="it-IT" sz="1400" noProof="0" dirty="0" err="1"/>
                        <a:t>MeetingsCreated</a:t>
                      </a:r>
                      <a:r>
                        <a:rPr lang="it-IT" sz="1400" noProof="0" dirty="0"/>
                        <a:t>(), </a:t>
                      </a:r>
                      <a:r>
                        <a:rPr lang="it-IT" sz="1400" noProof="0" dirty="0" err="1"/>
                        <a:t>MeetingsInvited</a:t>
                      </a:r>
                      <a:r>
                        <a:rPr lang="it-IT" sz="1400" noProof="0" dirty="0"/>
                        <a:t>()</a:t>
                      </a:r>
                    </a:p>
                  </a:txBody>
                  <a:tcPr marL="96665" marR="96665" marT="59486" marB="59486"/>
                </a:tc>
                <a:tc>
                  <a:txBody>
                    <a:bodyPr/>
                    <a:lstStyle/>
                    <a:p>
                      <a:r>
                        <a:rPr lang="it-IT" sz="1400" noProof="0" dirty="0"/>
                        <a:t>GET (Meetings)</a:t>
                      </a:r>
                    </a:p>
                  </a:txBody>
                  <a:tcPr marL="96665" marR="96665" marT="59486" marB="59486"/>
                </a:tc>
                <a:tc>
                  <a:txBody>
                    <a:bodyPr/>
                    <a:lstStyle/>
                    <a:p>
                      <a:r>
                        <a:rPr lang="it-IT" sz="1400" noProof="0" dirty="0" err="1"/>
                        <a:t>GetMeetings</a:t>
                      </a:r>
                      <a:endParaRPr lang="it-IT" sz="1400" noProof="0" dirty="0"/>
                    </a:p>
                  </a:txBody>
                  <a:tcPr marL="96665" marR="96665" marT="59486" marB="59486"/>
                </a:tc>
                <a:extLst>
                  <a:ext uri="{0D108BD9-81ED-4DB2-BD59-A6C34878D82A}">
                    <a16:rowId xmlns:a16="http://schemas.microsoft.com/office/drawing/2014/main" val="10009"/>
                  </a:ext>
                </a:extLst>
              </a:tr>
              <a:tr h="263088">
                <a:tc>
                  <a:txBody>
                    <a:bodyPr/>
                    <a:lstStyle/>
                    <a:p>
                      <a:r>
                        <a:rPr lang="it-IT" sz="1400" noProof="0" dirty="0"/>
                        <a:t>Logout</a:t>
                      </a:r>
                    </a:p>
                  </a:txBody>
                  <a:tcPr marL="96665" marR="96665" marT="59486" marB="59486"/>
                </a:tc>
                <a:tc>
                  <a:txBody>
                    <a:bodyPr/>
                    <a:lstStyle/>
                    <a:p>
                      <a:endParaRPr lang="it-IT" sz="1400" noProof="0" dirty="0"/>
                    </a:p>
                  </a:txBody>
                  <a:tcPr marL="96665" marR="96665" marT="59486" marB="59486"/>
                </a:tc>
                <a:tc>
                  <a:txBody>
                    <a:bodyPr/>
                    <a:lstStyle/>
                    <a:p>
                      <a:r>
                        <a:rPr lang="it-IT" sz="1400" noProof="0" dirty="0"/>
                        <a:t>GET</a:t>
                      </a:r>
                    </a:p>
                  </a:txBody>
                  <a:tcPr marL="96665" marR="96665" marT="59486" marB="59486"/>
                </a:tc>
                <a:tc>
                  <a:txBody>
                    <a:bodyPr/>
                    <a:lstStyle/>
                    <a:p>
                      <a:r>
                        <a:rPr lang="it-IT" sz="1400" noProof="0" dirty="0"/>
                        <a:t>Logout</a:t>
                      </a:r>
                    </a:p>
                  </a:txBody>
                  <a:tcPr marL="96665" marR="96665" marT="59486" marB="59486"/>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3492813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 /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892FBC49-C765-325C-41A8-D43CC89A4297}"/>
              </a:ext>
            </a:extLst>
          </p:cNvPr>
          <p:cNvPicPr>
            <a:picLocks noChangeAspect="1"/>
          </p:cNvPicPr>
          <p:nvPr/>
        </p:nvPicPr>
        <p:blipFill>
          <a:blip r:embed="rId3"/>
          <a:stretch>
            <a:fillRect/>
          </a:stretch>
        </p:blipFill>
        <p:spPr>
          <a:xfrm>
            <a:off x="3316796" y="1420663"/>
            <a:ext cx="5558408" cy="5072212"/>
          </a:xfrm>
          <a:prstGeom prst="rect">
            <a:avLst/>
          </a:prstGeom>
        </p:spPr>
      </p:pic>
    </p:spTree>
    <p:extLst>
      <p:ext uri="{BB962C8B-B14F-4D97-AF65-F5344CB8AC3E}">
        <p14:creationId xmlns:p14="http://schemas.microsoft.com/office/powerpoint/2010/main" val="1439880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Home</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6" name="Immagine 5">
            <a:extLst>
              <a:ext uri="{FF2B5EF4-FFF2-40B4-BE49-F238E27FC236}">
                <a16:creationId xmlns:a16="http://schemas.microsoft.com/office/drawing/2014/main" id="{09FF9C57-9470-03A5-1A44-23597B37F491}"/>
              </a:ext>
            </a:extLst>
          </p:cNvPr>
          <p:cNvPicPr>
            <a:picLocks noChangeAspect="1"/>
          </p:cNvPicPr>
          <p:nvPr/>
        </p:nvPicPr>
        <p:blipFill>
          <a:blip r:embed="rId3"/>
          <a:stretch>
            <a:fillRect/>
          </a:stretch>
        </p:blipFill>
        <p:spPr>
          <a:xfrm>
            <a:off x="2463421" y="1327113"/>
            <a:ext cx="7265158" cy="5309506"/>
          </a:xfrm>
          <a:prstGeom prst="rect">
            <a:avLst/>
          </a:prstGeom>
        </p:spPr>
      </p:pic>
    </p:spTree>
    <p:extLst>
      <p:ext uri="{BB962C8B-B14F-4D97-AF65-F5344CB8AC3E}">
        <p14:creationId xmlns:p14="http://schemas.microsoft.com/office/powerpoint/2010/main" val="39869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Analisi dei Dati</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registrazione e login mediante una pagina pubblica con opportune </a:t>
            </a:r>
            <a:r>
              <a:rPr lang="it-IT" dirty="0" err="1"/>
              <a:t>form</a:t>
            </a:r>
            <a:r>
              <a:rPr lang="it-IT" dirty="0"/>
              <a:t>. La registrazione controlla la </a:t>
            </a:r>
            <a:r>
              <a:rPr lang="it-IT" dirty="0" err="1"/>
              <a:t>validita</a:t>
            </a:r>
            <a:r>
              <a:rPr lang="it-IT" dirty="0"/>
              <a:t>̀ sintattica </a:t>
            </a:r>
            <a:r>
              <a:rPr lang="it-IT" dirty="0">
                <a:solidFill>
                  <a:srgbClr val="00B050"/>
                </a:solidFill>
              </a:rPr>
              <a:t>dell’indirizzo di email</a:t>
            </a:r>
            <a:r>
              <a:rPr lang="it-IT" dirty="0"/>
              <a:t> e l’uguaglianza tra i campi “</a:t>
            </a:r>
            <a:r>
              <a:rPr lang="it-IT" dirty="0">
                <a:solidFill>
                  <a:srgbClr val="00B050"/>
                </a:solidFill>
              </a:rPr>
              <a:t>password</a:t>
            </a:r>
            <a:r>
              <a:rPr lang="it-IT" dirty="0"/>
              <a:t>” e “ripeti password”. La registrazione controlla l’</a:t>
            </a:r>
            <a:r>
              <a:rPr lang="it-IT" dirty="0" err="1"/>
              <a:t>unicita</a:t>
            </a:r>
            <a:r>
              <a:rPr lang="it-IT" dirty="0"/>
              <a:t>̀ dello </a:t>
            </a:r>
            <a:r>
              <a:rPr lang="it-IT" dirty="0">
                <a:solidFill>
                  <a:srgbClr val="00B050"/>
                </a:solidFill>
              </a:rPr>
              <a:t>username</a:t>
            </a:r>
            <a:r>
              <a:rPr lang="it-IT" dirty="0"/>
              <a:t>. Una </a:t>
            </a:r>
            <a:r>
              <a:rPr lang="it-IT" dirty="0">
                <a:solidFill>
                  <a:srgbClr val="0E6CFF"/>
                </a:solidFill>
              </a:rPr>
              <a:t>riunione</a:t>
            </a:r>
            <a:r>
              <a:rPr lang="it-IT" dirty="0"/>
              <a:t> ha un </a:t>
            </a:r>
            <a:r>
              <a:rPr lang="it-IT" dirty="0">
                <a:solidFill>
                  <a:srgbClr val="00B050"/>
                </a:solidFill>
              </a:rPr>
              <a:t>titolo, una data, un’ora, una durata e un numero massimo di partecipanti</a:t>
            </a:r>
            <a:r>
              <a:rPr lang="it-IT" dirty="0"/>
              <a:t>. L’</a:t>
            </a:r>
            <a:r>
              <a:rPr lang="it-IT" dirty="0">
                <a:solidFill>
                  <a:srgbClr val="0E6CFF"/>
                </a:solidFill>
              </a:rPr>
              <a:t>utente</a:t>
            </a:r>
            <a:r>
              <a:rPr lang="it-IT" dirty="0"/>
              <a:t> fa il login e, se autenticato, accede all’HOME page che mostra l’elenco delle </a:t>
            </a:r>
            <a:r>
              <a:rPr lang="it-IT" dirty="0">
                <a:solidFill>
                  <a:srgbClr val="FF0000"/>
                </a:solidFill>
              </a:rPr>
              <a:t>riunioni indette da lui </a:t>
            </a:r>
            <a:r>
              <a:rPr lang="it-IT" dirty="0"/>
              <a:t>e non ancora scadute, l’elenco delle </a:t>
            </a:r>
            <a:r>
              <a:rPr lang="it-IT" dirty="0">
                <a:solidFill>
                  <a:srgbClr val="FF0000"/>
                </a:solidFill>
              </a:rPr>
              <a:t>riunioni cui è stato invitato </a:t>
            </a:r>
            <a:r>
              <a:rPr lang="it-IT" dirty="0"/>
              <a:t>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a:t>
            </a:r>
            <a:r>
              <a:rPr lang="it-IT" dirty="0">
                <a:solidFill>
                  <a:srgbClr val="00B050"/>
                </a:solidFill>
              </a:rPr>
              <a:t>utente</a:t>
            </a:r>
            <a:r>
              <a:rPr lang="it-IT" dirty="0"/>
              <a:t> può̀ scegliere uno o più̀ partecipanti dall’elenco e premere il bottone </a:t>
            </a:r>
            <a:r>
              <a:rPr lang="it-IT" dirty="0">
                <a:solidFill>
                  <a:srgbClr val="0E6CFF"/>
                </a:solidFill>
              </a:rPr>
              <a:t>INVITA</a:t>
            </a:r>
            <a:r>
              <a:rPr lang="it-IT" dirty="0"/>
              <a:t> per </a:t>
            </a:r>
            <a:r>
              <a:rPr lang="it-IT" dirty="0">
                <a:solidFill>
                  <a:srgbClr val="FF0000"/>
                </a:solidFill>
              </a:rPr>
              <a:t>invitarli</a:t>
            </a:r>
            <a:r>
              <a:rPr lang="it-IT" dirty="0"/>
              <a:t> alla </a:t>
            </a:r>
            <a:r>
              <a:rPr lang="it-IT" dirty="0">
                <a:solidFill>
                  <a:srgbClr val="00B050"/>
                </a:solidFill>
              </a:rPr>
              <a:t>riunione</a:t>
            </a:r>
            <a:r>
              <a:rPr lang="it-IT" dirty="0"/>
              <a:t>.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dirty="0" err="1"/>
              <a:t>sara</a:t>
            </a:r>
            <a:r>
              <a:rPr lang="it-IT"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dirty="0"/>
          </a:p>
          <a:p>
            <a:pPr marL="0" indent="0">
              <a:buNone/>
            </a:pPr>
            <a:r>
              <a:rPr lang="it-IT" dirty="0">
                <a:solidFill>
                  <a:srgbClr val="0E6CFF"/>
                </a:solidFill>
              </a:rPr>
              <a:t>Entità</a:t>
            </a:r>
            <a:r>
              <a:rPr lang="it-IT" dirty="0"/>
              <a:t> </a:t>
            </a:r>
            <a:r>
              <a:rPr lang="it-IT" dirty="0">
                <a:solidFill>
                  <a:srgbClr val="00B050"/>
                </a:solidFill>
              </a:rPr>
              <a:t>Attributi</a:t>
            </a:r>
            <a:r>
              <a:rPr lang="it-IT" dirty="0"/>
              <a:t> </a:t>
            </a:r>
            <a:r>
              <a:rPr lang="it-IT" dirty="0">
                <a:solidFill>
                  <a:srgbClr val="FF0000"/>
                </a:solidFill>
              </a:rPr>
              <a:t>Relazioni</a:t>
            </a:r>
          </a:p>
          <a:p>
            <a:pPr marL="0" indent="0">
              <a:buNone/>
            </a:pPr>
            <a:endParaRPr lang="it-IT" dirty="0"/>
          </a:p>
        </p:txBody>
      </p:sp>
    </p:spTree>
    <p:extLst>
      <p:ext uri="{BB962C8B-B14F-4D97-AF65-F5344CB8AC3E}">
        <p14:creationId xmlns:p14="http://schemas.microsoft.com/office/powerpoint/2010/main" val="371304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Design Database – Modello ER</a:t>
            </a:r>
          </a:p>
        </p:txBody>
      </p:sp>
      <p:sp>
        <p:nvSpPr>
          <p:cNvPr id="10" name="Google Shape;149;p28">
            <a:extLst>
              <a:ext uri="{FF2B5EF4-FFF2-40B4-BE49-F238E27FC236}">
                <a16:creationId xmlns:a16="http://schemas.microsoft.com/office/drawing/2014/main" id="{3F7B36DA-00BA-F91C-B751-6156970A5BD2}"/>
              </a:ext>
            </a:extLst>
          </p:cNvPr>
          <p:cNvSpPr txBox="1"/>
          <p:nvPr/>
        </p:nvSpPr>
        <p:spPr>
          <a:xfrm>
            <a:off x="667289" y="3157921"/>
            <a:ext cx="1455675" cy="2251523"/>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es-419" sz="1900" dirty="0">
                <a:solidFill>
                  <a:schemeClr val="dk1"/>
                </a:solidFill>
                <a:latin typeface="Calibri"/>
                <a:ea typeface="Calibri"/>
                <a:cs typeface="Calibri"/>
                <a:sym typeface="Calibri"/>
              </a:rPr>
              <a:t>user</a:t>
            </a:r>
          </a:p>
          <a:p>
            <a:pPr algn="r"/>
            <a:r>
              <a:rPr lang="es-419" sz="1900" dirty="0">
                <a:solidFill>
                  <a:schemeClr val="dk1"/>
                </a:solidFill>
                <a:latin typeface="Calibri"/>
                <a:ea typeface="Calibri"/>
                <a:cs typeface="Calibri"/>
                <a:sym typeface="Calibri"/>
              </a:rPr>
              <a:t>mail</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psw_hash</a:t>
            </a:r>
            <a:br>
              <a:rPr lang="es-419" sz="1900" dirty="0">
                <a:solidFill>
                  <a:schemeClr val="dk1"/>
                </a:solidFill>
                <a:latin typeface="Calibri"/>
                <a:ea typeface="Calibri"/>
                <a:cs typeface="Calibri"/>
                <a:sym typeface="Calibri"/>
              </a:rPr>
            </a:br>
            <a:r>
              <a:rPr lang="es-419" sz="1900" dirty="0">
                <a:solidFill>
                  <a:schemeClr val="dk1"/>
                </a:solidFill>
                <a:latin typeface="Calibri"/>
                <a:ea typeface="Calibri"/>
                <a:cs typeface="Calibri"/>
                <a:sym typeface="Calibri"/>
              </a:rPr>
              <a:t>psw_salt</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name</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surname</a:t>
            </a:r>
            <a:endParaRPr sz="1900"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4364ECAC-80E1-C5BA-F892-543A61CB4E87}"/>
              </a:ext>
            </a:extLst>
          </p:cNvPr>
          <p:cNvSpPr/>
          <p:nvPr/>
        </p:nvSpPr>
        <p:spPr>
          <a:xfrm>
            <a:off x="2126365" y="3258497"/>
            <a:ext cx="1547325" cy="698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User</a:t>
            </a:r>
            <a:endParaRPr sz="2100">
              <a:solidFill>
                <a:schemeClr val="dk1"/>
              </a:solidFill>
              <a:latin typeface="Calibri"/>
              <a:ea typeface="Calibri"/>
              <a:cs typeface="Calibri"/>
              <a:sym typeface="Calibri"/>
            </a:endParaRPr>
          </a:p>
        </p:txBody>
      </p:sp>
      <p:sp>
        <p:nvSpPr>
          <p:cNvPr id="13" name="Google Shape;152;p28">
            <a:extLst>
              <a:ext uri="{FF2B5EF4-FFF2-40B4-BE49-F238E27FC236}">
                <a16:creationId xmlns:a16="http://schemas.microsoft.com/office/drawing/2014/main" id="{4881359D-7710-0D44-5FBA-54C451FF0A6F}"/>
              </a:ext>
            </a:extLst>
          </p:cNvPr>
          <p:cNvSpPr txBox="1"/>
          <p:nvPr/>
        </p:nvSpPr>
        <p:spPr>
          <a:xfrm>
            <a:off x="9506408" y="3310063"/>
            <a:ext cx="1609400" cy="3151812"/>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it-IT" sz="1900" dirty="0" err="1">
                <a:solidFill>
                  <a:schemeClr val="dk1"/>
                </a:solidFill>
                <a:latin typeface="Calibri"/>
                <a:ea typeface="Calibri"/>
                <a:cs typeface="Calibri"/>
                <a:sym typeface="Calibri"/>
              </a:rPr>
              <a:t>ID_Creator</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title</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startDate</a:t>
            </a:r>
            <a:br>
              <a:rPr lang="it-IT" sz="1900" dirty="0">
                <a:solidFill>
                  <a:schemeClr val="dk1"/>
                </a:solidFill>
                <a:latin typeface="Calibri"/>
                <a:ea typeface="Calibri"/>
                <a:cs typeface="Calibri"/>
                <a:sym typeface="Calibri"/>
              </a:rPr>
            </a:br>
            <a:r>
              <a:rPr lang="it-IT" sz="1900" dirty="0">
                <a:solidFill>
                  <a:schemeClr val="dk1"/>
                </a:solidFill>
                <a:latin typeface="Calibri"/>
                <a:ea typeface="Calibri"/>
                <a:cs typeface="Calibri"/>
                <a:sym typeface="Calibri"/>
              </a:rPr>
              <a:t>duration</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capacity</a:t>
            </a:r>
            <a:endParaRPr sz="1900" dirty="0">
              <a:solidFill>
                <a:schemeClr val="dk1"/>
              </a:solidFill>
              <a:latin typeface="Calibri"/>
              <a:ea typeface="Calibri"/>
              <a:cs typeface="Calibri"/>
              <a:sym typeface="Calibri"/>
            </a:endParaRPr>
          </a:p>
          <a:p>
            <a:endParaRPr sz="1900" dirty="0">
              <a:solidFill>
                <a:schemeClr val="dk1"/>
              </a:solidFill>
              <a:latin typeface="Calibri"/>
              <a:ea typeface="Calibri"/>
              <a:cs typeface="Calibri"/>
              <a:sym typeface="Calibri"/>
            </a:endParaRPr>
          </a:p>
        </p:txBody>
      </p:sp>
      <p:sp>
        <p:nvSpPr>
          <p:cNvPr id="14" name="Google Shape;153;p28">
            <a:extLst>
              <a:ext uri="{FF2B5EF4-FFF2-40B4-BE49-F238E27FC236}">
                <a16:creationId xmlns:a16="http://schemas.microsoft.com/office/drawing/2014/main" id="{B2D68E88-469A-F25D-B532-EF61F4E1FE92}"/>
              </a:ext>
            </a:extLst>
          </p:cNvPr>
          <p:cNvSpPr/>
          <p:nvPr/>
        </p:nvSpPr>
        <p:spPr>
          <a:xfrm>
            <a:off x="7807340" y="3310054"/>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5" name="Google Shape;154;p28">
            <a:extLst>
              <a:ext uri="{FF2B5EF4-FFF2-40B4-BE49-F238E27FC236}">
                <a16:creationId xmlns:a16="http://schemas.microsoft.com/office/drawing/2014/main" id="{B13D3D1A-7F6A-E3E3-7DCD-93E5B7BD7C0C}"/>
              </a:ext>
            </a:extLst>
          </p:cNvPr>
          <p:cNvSpPr txBox="1"/>
          <p:nvPr/>
        </p:nvSpPr>
        <p:spPr>
          <a:xfrm>
            <a:off x="2870939" y="2944651"/>
            <a:ext cx="61425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0:n</a:t>
            </a:r>
            <a:endParaRPr sz="1400" dirty="0">
              <a:solidFill>
                <a:schemeClr val="dk1"/>
              </a:solidFill>
              <a:latin typeface="Calibri"/>
              <a:ea typeface="Calibri"/>
              <a:cs typeface="Calibri"/>
              <a:sym typeface="Calibri"/>
            </a:endParaRPr>
          </a:p>
        </p:txBody>
      </p:sp>
      <p:sp>
        <p:nvSpPr>
          <p:cNvPr id="17" name="Google Shape;156;p28">
            <a:extLst>
              <a:ext uri="{FF2B5EF4-FFF2-40B4-BE49-F238E27FC236}">
                <a16:creationId xmlns:a16="http://schemas.microsoft.com/office/drawing/2014/main" id="{1D34054E-4910-07F3-E4CA-416CAC590797}"/>
              </a:ext>
            </a:extLst>
          </p:cNvPr>
          <p:cNvSpPr/>
          <p:nvPr/>
        </p:nvSpPr>
        <p:spPr>
          <a:xfrm>
            <a:off x="4985959" y="1625534"/>
            <a:ext cx="1834137" cy="636800"/>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400" dirty="0">
                <a:solidFill>
                  <a:schemeClr val="dk1"/>
                </a:solidFill>
                <a:latin typeface="Calibri"/>
                <a:ea typeface="Calibri"/>
                <a:cs typeface="Calibri"/>
                <a:sym typeface="Calibri"/>
              </a:rPr>
              <a:t>CREATES</a:t>
            </a:r>
            <a:endParaRPr dirty="0">
              <a:solidFill>
                <a:schemeClr val="dk1"/>
              </a:solidFill>
              <a:latin typeface="Calibri"/>
              <a:ea typeface="Calibri"/>
              <a:cs typeface="Calibri"/>
              <a:sym typeface="Calibri"/>
            </a:endParaRPr>
          </a:p>
        </p:txBody>
      </p:sp>
      <p:sp>
        <p:nvSpPr>
          <p:cNvPr id="20" name="Google Shape;160;p28">
            <a:extLst>
              <a:ext uri="{FF2B5EF4-FFF2-40B4-BE49-F238E27FC236}">
                <a16:creationId xmlns:a16="http://schemas.microsoft.com/office/drawing/2014/main" id="{44D91FD6-0BCD-FC6F-0325-8295FA255FEA}"/>
              </a:ext>
            </a:extLst>
          </p:cNvPr>
          <p:cNvSpPr/>
          <p:nvPr/>
        </p:nvSpPr>
        <p:spPr>
          <a:xfrm>
            <a:off x="1982958" y="5176943"/>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IS INVITED</a:t>
            </a:r>
            <a:endParaRPr sz="1200" dirty="0">
              <a:solidFill>
                <a:schemeClr val="dk1"/>
              </a:solidFill>
              <a:latin typeface="Calibri"/>
              <a:ea typeface="Calibri"/>
              <a:cs typeface="Calibri"/>
              <a:sym typeface="Calibri"/>
            </a:endParaRPr>
          </a:p>
        </p:txBody>
      </p:sp>
      <p:sp>
        <p:nvSpPr>
          <p:cNvPr id="22" name="Google Shape;162;p28">
            <a:extLst>
              <a:ext uri="{FF2B5EF4-FFF2-40B4-BE49-F238E27FC236}">
                <a16:creationId xmlns:a16="http://schemas.microsoft.com/office/drawing/2014/main" id="{3195382B-E6DE-C987-2D1C-B51F6028641B}"/>
              </a:ext>
            </a:extLst>
          </p:cNvPr>
          <p:cNvSpPr txBox="1"/>
          <p:nvPr/>
        </p:nvSpPr>
        <p:spPr>
          <a:xfrm>
            <a:off x="8598024" y="3946854"/>
            <a:ext cx="4501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1:n</a:t>
            </a:r>
            <a:endParaRPr sz="1400" dirty="0">
              <a:solidFill>
                <a:schemeClr val="dk1"/>
              </a:solidFill>
              <a:latin typeface="Calibri"/>
              <a:ea typeface="Calibri"/>
              <a:cs typeface="Calibri"/>
              <a:sym typeface="Calibri"/>
            </a:endParaRPr>
          </a:p>
        </p:txBody>
      </p:sp>
      <p:sp>
        <p:nvSpPr>
          <p:cNvPr id="23" name="Google Shape;163;p28">
            <a:extLst>
              <a:ext uri="{FF2B5EF4-FFF2-40B4-BE49-F238E27FC236}">
                <a16:creationId xmlns:a16="http://schemas.microsoft.com/office/drawing/2014/main" id="{668CBD06-B26B-9E91-2B02-8F0F6757A586}"/>
              </a:ext>
            </a:extLst>
          </p:cNvPr>
          <p:cNvSpPr txBox="1"/>
          <p:nvPr/>
        </p:nvSpPr>
        <p:spPr>
          <a:xfrm>
            <a:off x="2896627" y="3957296"/>
            <a:ext cx="55607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0:n</a:t>
            </a:r>
            <a:endParaRPr sz="1400" dirty="0">
              <a:solidFill>
                <a:schemeClr val="dk1"/>
              </a:solidFill>
              <a:latin typeface="Calibri"/>
              <a:ea typeface="Calibri"/>
              <a:cs typeface="Calibri"/>
              <a:sym typeface="Calibri"/>
            </a:endParaRPr>
          </a:p>
        </p:txBody>
      </p:sp>
      <p:sp>
        <p:nvSpPr>
          <p:cNvPr id="25" name="Google Shape;165;p28">
            <a:extLst>
              <a:ext uri="{FF2B5EF4-FFF2-40B4-BE49-F238E27FC236}">
                <a16:creationId xmlns:a16="http://schemas.microsoft.com/office/drawing/2014/main" id="{B69038A3-F081-19D0-5937-3D5B404B6859}"/>
              </a:ext>
            </a:extLst>
          </p:cNvPr>
          <p:cNvSpPr txBox="1"/>
          <p:nvPr/>
        </p:nvSpPr>
        <p:spPr>
          <a:xfrm>
            <a:off x="8590383" y="2967383"/>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cxnSp>
        <p:nvCxnSpPr>
          <p:cNvPr id="26" name="Google Shape;166;p28">
            <a:extLst>
              <a:ext uri="{FF2B5EF4-FFF2-40B4-BE49-F238E27FC236}">
                <a16:creationId xmlns:a16="http://schemas.microsoft.com/office/drawing/2014/main" id="{15140118-19F9-9081-256D-598AE23F8567}"/>
              </a:ext>
            </a:extLst>
          </p:cNvPr>
          <p:cNvCxnSpPr>
            <a:cxnSpLocks/>
            <a:stCxn id="11" idx="2"/>
            <a:endCxn id="20" idx="0"/>
          </p:cNvCxnSpPr>
          <p:nvPr/>
        </p:nvCxnSpPr>
        <p:spPr>
          <a:xfrm rot="5400000">
            <a:off x="2290205" y="4567120"/>
            <a:ext cx="1219646" cy="1"/>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64" name="Google Shape;166;p28">
            <a:extLst>
              <a:ext uri="{FF2B5EF4-FFF2-40B4-BE49-F238E27FC236}">
                <a16:creationId xmlns:a16="http://schemas.microsoft.com/office/drawing/2014/main" id="{2AE2B145-D796-247A-66F3-00F2F1C90DC1}"/>
              </a:ext>
            </a:extLst>
          </p:cNvPr>
          <p:cNvCxnSpPr>
            <a:cxnSpLocks/>
            <a:stCxn id="11" idx="0"/>
            <a:endCxn id="17" idx="1"/>
          </p:cNvCxnSpPr>
          <p:nvPr/>
        </p:nvCxnSpPr>
        <p:spPr>
          <a:xfrm rot="5400000" flipH="1" flipV="1">
            <a:off x="3285712" y="1558251"/>
            <a:ext cx="1314563" cy="2085931"/>
          </a:xfrm>
          <a:prstGeom prst="bentConnector2">
            <a:avLst/>
          </a:prstGeom>
          <a:noFill/>
          <a:ln w="9525" cap="flat" cmpd="sng">
            <a:solidFill>
              <a:srgbClr val="3D85C6"/>
            </a:solidFill>
            <a:prstDash val="solid"/>
            <a:round/>
            <a:headEnd type="none" w="med" len="med"/>
            <a:tailEnd type="none" w="med" len="med"/>
          </a:ln>
        </p:spPr>
      </p:cxnSp>
      <p:cxnSp>
        <p:nvCxnSpPr>
          <p:cNvPr id="73" name="Google Shape;166;p28">
            <a:extLst>
              <a:ext uri="{FF2B5EF4-FFF2-40B4-BE49-F238E27FC236}">
                <a16:creationId xmlns:a16="http://schemas.microsoft.com/office/drawing/2014/main" id="{0479BCA0-E7F4-B9AD-F06B-0D22356CB9B2}"/>
              </a:ext>
            </a:extLst>
          </p:cNvPr>
          <p:cNvCxnSpPr>
            <a:cxnSpLocks/>
            <a:stCxn id="17" idx="3"/>
            <a:endCxn id="14" idx="0"/>
          </p:cNvCxnSpPr>
          <p:nvPr/>
        </p:nvCxnSpPr>
        <p:spPr>
          <a:xfrm>
            <a:off x="6820096" y="1943934"/>
            <a:ext cx="1760907" cy="1366120"/>
          </a:xfrm>
          <a:prstGeom prst="bentConnector2">
            <a:avLst/>
          </a:prstGeom>
          <a:noFill/>
          <a:ln w="9525" cap="flat" cmpd="sng">
            <a:solidFill>
              <a:srgbClr val="3D85C6"/>
            </a:solidFill>
            <a:prstDash val="solid"/>
            <a:round/>
            <a:headEnd type="none" w="med" len="med"/>
            <a:tailEnd type="none" w="med" len="med"/>
          </a:ln>
        </p:spPr>
      </p:cxnSp>
      <p:sp>
        <p:nvSpPr>
          <p:cNvPr id="85" name="Google Shape;153;p28">
            <a:extLst>
              <a:ext uri="{FF2B5EF4-FFF2-40B4-BE49-F238E27FC236}">
                <a16:creationId xmlns:a16="http://schemas.microsoft.com/office/drawing/2014/main" id="{E7AF456C-F07C-F107-2121-E44EE82F6F89}"/>
              </a:ext>
            </a:extLst>
          </p:cNvPr>
          <p:cNvSpPr/>
          <p:nvPr/>
        </p:nvSpPr>
        <p:spPr>
          <a:xfrm>
            <a:off x="5127719" y="5199562"/>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Invitation</a:t>
            </a:r>
            <a:endParaRPr sz="2100" dirty="0">
              <a:solidFill>
                <a:schemeClr val="dk1"/>
              </a:solidFill>
              <a:latin typeface="Calibri"/>
              <a:ea typeface="Calibri"/>
              <a:cs typeface="Calibri"/>
              <a:sym typeface="Calibri"/>
            </a:endParaRPr>
          </a:p>
        </p:txBody>
      </p:sp>
      <p:cxnSp>
        <p:nvCxnSpPr>
          <p:cNvPr id="100" name="Connettore 1 99">
            <a:extLst>
              <a:ext uri="{FF2B5EF4-FFF2-40B4-BE49-F238E27FC236}">
                <a16:creationId xmlns:a16="http://schemas.microsoft.com/office/drawing/2014/main" id="{E887FB61-6C04-B4A7-83E4-B46AD2849C9D}"/>
              </a:ext>
            </a:extLst>
          </p:cNvPr>
          <p:cNvCxnSpPr>
            <a:stCxn id="20" idx="3"/>
            <a:endCxn id="85" idx="1"/>
          </p:cNvCxnSpPr>
          <p:nvPr/>
        </p:nvCxnSpPr>
        <p:spPr>
          <a:xfrm flipV="1">
            <a:off x="3817095" y="5517962"/>
            <a:ext cx="1310624" cy="2774"/>
          </a:xfrm>
          <a:prstGeom prst="line">
            <a:avLst/>
          </a:prstGeom>
          <a:noFill/>
          <a:ln w="9525" cap="flat" cmpd="sng">
            <a:solidFill>
              <a:srgbClr val="3D85C6"/>
            </a:solidFill>
            <a:prstDash val="solid"/>
            <a:round/>
            <a:headEnd type="none" w="med" len="med"/>
            <a:tailEnd type="none" w="med" len="med"/>
          </a:ln>
        </p:spPr>
      </p:cxnSp>
      <p:sp>
        <p:nvSpPr>
          <p:cNvPr id="102" name="Google Shape;153;p28">
            <a:extLst>
              <a:ext uri="{FF2B5EF4-FFF2-40B4-BE49-F238E27FC236}">
                <a16:creationId xmlns:a16="http://schemas.microsoft.com/office/drawing/2014/main" id="{D0590344-1C90-F833-8E59-9D51BCCDFBB2}"/>
              </a:ext>
            </a:extLst>
          </p:cNvPr>
          <p:cNvSpPr/>
          <p:nvPr/>
        </p:nvSpPr>
        <p:spPr>
          <a:xfrm>
            <a:off x="5176780" y="5239925"/>
            <a:ext cx="1450975" cy="561621"/>
          </a:xfrm>
          <a:prstGeom prst="rect">
            <a:avLst/>
          </a:prstGeom>
          <a:no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sp>
        <p:nvSpPr>
          <p:cNvPr id="103" name="Google Shape;149;p28">
            <a:extLst>
              <a:ext uri="{FF2B5EF4-FFF2-40B4-BE49-F238E27FC236}">
                <a16:creationId xmlns:a16="http://schemas.microsoft.com/office/drawing/2014/main" id="{C3B6F497-1CFD-E85F-0D7D-395DB8A34096}"/>
              </a:ext>
            </a:extLst>
          </p:cNvPr>
          <p:cNvSpPr txBox="1"/>
          <p:nvPr/>
        </p:nvSpPr>
        <p:spPr>
          <a:xfrm>
            <a:off x="3673689" y="5613315"/>
            <a:ext cx="1455675" cy="949335"/>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it-IT" sz="1900" dirty="0" err="1">
                <a:solidFill>
                  <a:schemeClr val="dk1"/>
                </a:solidFill>
                <a:latin typeface="Calibri"/>
                <a:ea typeface="Calibri"/>
                <a:cs typeface="Calibri"/>
                <a:sym typeface="Calibri"/>
              </a:rPr>
              <a:t>IDMeeting</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IDUser</a:t>
            </a:r>
            <a:endParaRPr sz="1900" dirty="0">
              <a:solidFill>
                <a:schemeClr val="dk1"/>
              </a:solidFill>
              <a:latin typeface="Calibri"/>
              <a:ea typeface="Calibri"/>
              <a:cs typeface="Calibri"/>
              <a:sym typeface="Calibri"/>
            </a:endParaRPr>
          </a:p>
        </p:txBody>
      </p:sp>
      <p:sp>
        <p:nvSpPr>
          <p:cNvPr id="104" name="Google Shape;160;p28">
            <a:extLst>
              <a:ext uri="{FF2B5EF4-FFF2-40B4-BE49-F238E27FC236}">
                <a16:creationId xmlns:a16="http://schemas.microsoft.com/office/drawing/2014/main" id="{C79492E0-BBAC-3586-9BB9-5DB632B1A4FE}"/>
              </a:ext>
            </a:extLst>
          </p:cNvPr>
          <p:cNvSpPr/>
          <p:nvPr/>
        </p:nvSpPr>
        <p:spPr>
          <a:xfrm>
            <a:off x="7680956" y="5166878"/>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TO</a:t>
            </a:r>
            <a:endParaRPr sz="1200" dirty="0">
              <a:solidFill>
                <a:schemeClr val="dk1"/>
              </a:solidFill>
              <a:latin typeface="Calibri"/>
              <a:ea typeface="Calibri"/>
              <a:cs typeface="Calibri"/>
              <a:sym typeface="Calibri"/>
            </a:endParaRPr>
          </a:p>
        </p:txBody>
      </p:sp>
      <p:cxnSp>
        <p:nvCxnSpPr>
          <p:cNvPr id="111" name="Connettore 1 110">
            <a:extLst>
              <a:ext uri="{FF2B5EF4-FFF2-40B4-BE49-F238E27FC236}">
                <a16:creationId xmlns:a16="http://schemas.microsoft.com/office/drawing/2014/main" id="{01C10682-1E3E-4BF6-35EB-2130F0CDD32C}"/>
              </a:ext>
            </a:extLst>
          </p:cNvPr>
          <p:cNvCxnSpPr>
            <a:cxnSpLocks/>
            <a:stCxn id="85" idx="3"/>
            <a:endCxn id="104" idx="1"/>
          </p:cNvCxnSpPr>
          <p:nvPr/>
        </p:nvCxnSpPr>
        <p:spPr>
          <a:xfrm flipV="1">
            <a:off x="6675044" y="5510671"/>
            <a:ext cx="1005912" cy="7291"/>
          </a:xfrm>
          <a:prstGeom prst="line">
            <a:avLst/>
          </a:prstGeom>
          <a:noFill/>
          <a:ln w="9525" cap="flat" cmpd="sng">
            <a:solidFill>
              <a:srgbClr val="3D85C6"/>
            </a:solidFill>
            <a:prstDash val="solid"/>
            <a:round/>
            <a:headEnd type="none" w="med" len="med"/>
            <a:tailEnd type="none" w="med" len="med"/>
          </a:ln>
        </p:spPr>
      </p:cxnSp>
      <p:cxnSp>
        <p:nvCxnSpPr>
          <p:cNvPr id="114" name="Connettore 1 113">
            <a:extLst>
              <a:ext uri="{FF2B5EF4-FFF2-40B4-BE49-F238E27FC236}">
                <a16:creationId xmlns:a16="http://schemas.microsoft.com/office/drawing/2014/main" id="{5A2A76B9-2205-4879-588E-BD82C5161C2B}"/>
              </a:ext>
            </a:extLst>
          </p:cNvPr>
          <p:cNvCxnSpPr>
            <a:cxnSpLocks/>
            <a:stCxn id="104" idx="0"/>
            <a:endCxn id="14" idx="2"/>
          </p:cNvCxnSpPr>
          <p:nvPr/>
        </p:nvCxnSpPr>
        <p:spPr>
          <a:xfrm flipH="1" flipV="1">
            <a:off x="8581003" y="3946854"/>
            <a:ext cx="17022" cy="1220024"/>
          </a:xfrm>
          <a:prstGeom prst="line">
            <a:avLst/>
          </a:prstGeom>
          <a:noFill/>
          <a:ln w="9525" cap="flat" cmpd="sng">
            <a:solidFill>
              <a:srgbClr val="3D85C6"/>
            </a:solidFill>
            <a:prstDash val="solid"/>
            <a:round/>
            <a:headEnd type="none" w="med" len="med"/>
            <a:tailEnd type="none" w="med" len="med"/>
          </a:ln>
        </p:spPr>
      </p:cxnSp>
      <p:sp>
        <p:nvSpPr>
          <p:cNvPr id="123" name="Google Shape;165;p28">
            <a:extLst>
              <a:ext uri="{FF2B5EF4-FFF2-40B4-BE49-F238E27FC236}">
                <a16:creationId xmlns:a16="http://schemas.microsoft.com/office/drawing/2014/main" id="{0748F9C6-E2F3-1D52-E12E-932A47564985}"/>
              </a:ext>
            </a:extLst>
          </p:cNvPr>
          <p:cNvSpPr txBox="1"/>
          <p:nvPr/>
        </p:nvSpPr>
        <p:spPr>
          <a:xfrm>
            <a:off x="6685812" y="5235403"/>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sp>
        <p:nvSpPr>
          <p:cNvPr id="27" name="Google Shape;165;p28">
            <a:extLst>
              <a:ext uri="{FF2B5EF4-FFF2-40B4-BE49-F238E27FC236}">
                <a16:creationId xmlns:a16="http://schemas.microsoft.com/office/drawing/2014/main" id="{06473F3D-7A24-A505-217C-A8374FA5CA19}"/>
              </a:ext>
            </a:extLst>
          </p:cNvPr>
          <p:cNvSpPr txBox="1"/>
          <p:nvPr/>
        </p:nvSpPr>
        <p:spPr>
          <a:xfrm>
            <a:off x="4671493" y="5232466"/>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642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r>
              <a:rPr lang="it-IT" sz="2000" dirty="0"/>
              <a:t>CREATE TABLE User (</a:t>
            </a:r>
          </a:p>
          <a:p>
            <a:pPr marL="0" indent="0">
              <a:buNone/>
            </a:pPr>
            <a:r>
              <a:rPr lang="it-IT" sz="2000" dirty="0"/>
              <a:t>ID INT PRIMARY KEY NOT NULL AUTO_INCREMENT,</a:t>
            </a:r>
          </a:p>
          <a:p>
            <a:pPr marL="0" indent="0">
              <a:buNone/>
            </a:pPr>
            <a:r>
              <a:rPr lang="it-IT" sz="2000" dirty="0"/>
              <a:t>mail VARCHAR(100) NOT NULL,</a:t>
            </a:r>
          </a:p>
          <a:p>
            <a:pPr marL="0" indent="0">
              <a:buNone/>
            </a:pPr>
            <a:r>
              <a:rPr lang="it-IT" sz="2000" dirty="0"/>
              <a:t>user VARCHAR(100) NOT NULL,</a:t>
            </a:r>
          </a:p>
          <a:p>
            <a:pPr marL="0" indent="0">
              <a:buNone/>
            </a:pPr>
            <a:r>
              <a:rPr lang="it-IT" sz="2000" dirty="0" err="1"/>
              <a:t>psw_hash</a:t>
            </a:r>
            <a:r>
              <a:rPr lang="it-IT" sz="2000" dirty="0"/>
              <a:t> VARBINARY(128) NOT NULL,</a:t>
            </a:r>
          </a:p>
          <a:p>
            <a:pPr marL="0" indent="0">
              <a:buNone/>
            </a:pPr>
            <a:r>
              <a:rPr lang="it-IT" sz="2000" dirty="0" err="1"/>
              <a:t>psw_salt</a:t>
            </a:r>
            <a:r>
              <a:rPr lang="it-IT" sz="2000" dirty="0"/>
              <a:t> VARBINARY(16) NOT NULL,</a:t>
            </a:r>
          </a:p>
          <a:p>
            <a:pPr marL="0" indent="0">
              <a:buNone/>
            </a:pPr>
            <a:r>
              <a:rPr lang="it-IT" sz="2000" dirty="0"/>
              <a:t>name VARCHAR(100) NOT NULL,</a:t>
            </a:r>
          </a:p>
          <a:p>
            <a:pPr marL="0" indent="0">
              <a:buNone/>
            </a:pPr>
            <a:r>
              <a:rPr lang="it-IT" sz="2000" dirty="0" err="1"/>
              <a:t>surname</a:t>
            </a:r>
            <a:r>
              <a:rPr lang="it-IT" sz="2000" dirty="0"/>
              <a:t> VARCHAR(100) NOT NULL</a:t>
            </a:r>
          </a:p>
          <a:p>
            <a:pPr marL="0" indent="0">
              <a:buNone/>
            </a:pPr>
            <a:r>
              <a:rPr lang="it-IT" sz="2000" dirty="0"/>
              <a:t>);</a:t>
            </a:r>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t>CREATE TABLE Meeting (</a:t>
            </a:r>
          </a:p>
          <a:p>
            <a:pPr marL="0" indent="0">
              <a:buNone/>
            </a:pPr>
            <a:r>
              <a:rPr lang="it-IT" dirty="0"/>
              <a:t>ID INT PRIMARY KEY NOT NULL AUTO_INCREMENT,</a:t>
            </a:r>
          </a:p>
          <a:p>
            <a:pPr marL="0" indent="0">
              <a:buNone/>
            </a:pPr>
            <a:r>
              <a:rPr lang="it-IT" dirty="0" err="1"/>
              <a:t>ID_Creator</a:t>
            </a:r>
            <a:r>
              <a:rPr lang="it-IT" dirty="0"/>
              <a:t> INT NOT NULL,</a:t>
            </a:r>
          </a:p>
          <a:p>
            <a:pPr marL="0" indent="0">
              <a:buNone/>
            </a:pPr>
            <a:r>
              <a:rPr lang="it-IT" dirty="0" err="1"/>
              <a:t>title</a:t>
            </a:r>
            <a:r>
              <a:rPr lang="it-IT" dirty="0"/>
              <a:t> VARCHAR(100) NOT NULL,</a:t>
            </a:r>
          </a:p>
          <a:p>
            <a:pPr marL="0" indent="0">
              <a:buNone/>
            </a:pPr>
            <a:r>
              <a:rPr lang="it-IT" dirty="0" err="1"/>
              <a:t>startDate</a:t>
            </a:r>
            <a:r>
              <a:rPr lang="it-IT" dirty="0"/>
              <a:t> DATETIME NOT NULL,</a:t>
            </a:r>
          </a:p>
          <a:p>
            <a:pPr marL="0" indent="0">
              <a:buNone/>
            </a:pPr>
            <a:r>
              <a:rPr lang="it-IT" dirty="0"/>
              <a:t>duration INT NOT NULL,</a:t>
            </a:r>
          </a:p>
          <a:p>
            <a:pPr marL="0" indent="0">
              <a:buNone/>
            </a:pPr>
            <a:r>
              <a:rPr lang="it-IT" dirty="0" err="1"/>
              <a:t>capacity</a:t>
            </a:r>
            <a:r>
              <a:rPr lang="it-IT" dirty="0"/>
              <a:t> INT NOT NULL,</a:t>
            </a:r>
          </a:p>
          <a:p>
            <a:pPr marL="0" indent="0">
              <a:buNone/>
            </a:pPr>
            <a:br>
              <a:rPr lang="it-IT" dirty="0"/>
            </a:br>
            <a:r>
              <a:rPr lang="it-IT" dirty="0"/>
              <a:t>FOREIGN KEY (</a:t>
            </a:r>
            <a:r>
              <a:rPr lang="it-IT" dirty="0" err="1"/>
              <a:t>ID_Creator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0984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fontScale="62500" lnSpcReduction="20000"/>
          </a:bodyPr>
          <a:lstStyle/>
          <a:p>
            <a:pPr marL="0" indent="0">
              <a:buNone/>
            </a:pPr>
            <a:r>
              <a:rPr lang="it-IT" dirty="0"/>
              <a:t>CREATE TABLE </a:t>
            </a:r>
            <a:r>
              <a:rPr lang="it-IT" dirty="0" err="1"/>
              <a:t>Invitation</a:t>
            </a:r>
            <a:r>
              <a:rPr lang="it-IT" dirty="0"/>
              <a:t> (</a:t>
            </a:r>
          </a:p>
          <a:p>
            <a:pPr marL="0" indent="0">
              <a:buNone/>
            </a:pPr>
            <a:r>
              <a:rPr lang="it-IT" dirty="0"/>
              <a:t>ID INT PRIMARY KEY NOT NULL AUTO_INCREMENT,</a:t>
            </a:r>
          </a:p>
          <a:p>
            <a:pPr marL="0" indent="0">
              <a:buNone/>
            </a:pPr>
            <a:r>
              <a:rPr lang="it-IT" dirty="0" err="1"/>
              <a:t>IDMeeting</a:t>
            </a:r>
            <a:r>
              <a:rPr lang="it-IT" dirty="0"/>
              <a:t> INT NOT NULL,</a:t>
            </a:r>
          </a:p>
          <a:p>
            <a:pPr marL="0" indent="0">
              <a:buNone/>
            </a:pPr>
            <a:r>
              <a:rPr lang="it-IT" dirty="0" err="1"/>
              <a:t>IDUser</a:t>
            </a:r>
            <a:r>
              <a:rPr lang="it-IT" dirty="0"/>
              <a:t> INT NOT NULL,</a:t>
            </a:r>
          </a:p>
          <a:p>
            <a:pPr marL="0" indent="0">
              <a:buNone/>
            </a:pPr>
            <a:br>
              <a:rPr lang="it-IT" dirty="0"/>
            </a:br>
            <a:r>
              <a:rPr lang="it-IT" dirty="0"/>
              <a:t>FOREIGN KEY (</a:t>
            </a:r>
            <a:r>
              <a:rPr lang="it-IT" dirty="0" err="1"/>
              <a:t>IDMeeting</a:t>
            </a:r>
            <a:r>
              <a:rPr lang="it-IT" dirty="0"/>
              <a:t>) REFERENCES Meeting(ID)</a:t>
            </a:r>
          </a:p>
          <a:p>
            <a:pPr marL="0" indent="0">
              <a:buNone/>
            </a:pPr>
            <a:r>
              <a:rPr lang="it-IT" dirty="0"/>
              <a:t>ON UPDATE CASCADE</a:t>
            </a:r>
          </a:p>
          <a:p>
            <a:pPr marL="0" indent="0">
              <a:buNone/>
            </a:pPr>
            <a:r>
              <a:rPr lang="it-IT" dirty="0"/>
              <a:t>ON DELETE CASCADE,</a:t>
            </a:r>
          </a:p>
          <a:p>
            <a:pPr marL="0" indent="0">
              <a:buNone/>
            </a:pPr>
            <a:r>
              <a:rPr lang="it-IT" dirty="0"/>
              <a:t>FOREIGN KEY (</a:t>
            </a:r>
            <a:r>
              <a:rPr lang="it-IT" dirty="0" err="1"/>
              <a:t>IDUser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94802731-67EE-3004-514A-2B9EDC06AA7D}"/>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0791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a:t>
            </a:r>
            <a:r>
              <a:rPr lang="it-IT" dirty="0" err="1"/>
              <a:t>requirements</a:t>
            </a:r>
            <a:r>
              <a:rPr lang="it-IT" dirty="0"/>
              <a:t> </a:t>
            </a:r>
            <a:r>
              <a:rPr lang="it-IT" dirty="0" err="1"/>
              <a:t>analysis</a:t>
            </a:r>
            <a:endParaRPr lang="it-IT" dirty="0"/>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a:t>
            </a:r>
            <a:r>
              <a:rPr lang="it-IT" dirty="0">
                <a:solidFill>
                  <a:srgbClr val="0E6CFF"/>
                </a:solidFill>
              </a:rPr>
              <a:t>registra</a:t>
            </a:r>
            <a:r>
              <a:rPr lang="it-IT" dirty="0">
                <a:solidFill>
                  <a:srgbClr val="FF0000"/>
                </a:solidFill>
              </a:rPr>
              <a:t>zione</a:t>
            </a:r>
            <a:r>
              <a:rPr lang="it-IT" dirty="0"/>
              <a:t> e </a:t>
            </a:r>
            <a:r>
              <a:rPr lang="it-IT" dirty="0">
                <a:solidFill>
                  <a:srgbClr val="0E6CFF"/>
                </a:solidFill>
              </a:rPr>
              <a:t>log</a:t>
            </a:r>
            <a:r>
              <a:rPr lang="it-IT" dirty="0">
                <a:solidFill>
                  <a:srgbClr val="FF0000"/>
                </a:solidFill>
              </a:rPr>
              <a:t>in</a:t>
            </a:r>
            <a:r>
              <a:rPr lang="it-IT" dirty="0"/>
              <a:t> mediante una pagina pubblica con opportune </a:t>
            </a:r>
            <a:r>
              <a:rPr lang="it-IT" dirty="0" err="1">
                <a:solidFill>
                  <a:srgbClr val="00B050"/>
                </a:solidFill>
              </a:rPr>
              <a:t>form</a:t>
            </a:r>
            <a:r>
              <a:rPr lang="it-IT" dirty="0"/>
              <a:t>. La registrazione controlla la validità̀ sintattica dell’indirizzo di email e l’uguaglianza tra i campi “password” e “ripeti password”. La registrazione controlla l’</a:t>
            </a:r>
            <a:r>
              <a:rPr lang="it-IT" dirty="0" err="1"/>
              <a:t>unicita</a:t>
            </a:r>
            <a:r>
              <a:rPr lang="it-IT" dirty="0"/>
              <a:t>̀ dello username. Una riunione ha un titolo, una data, un’ora, una durata e un numero massimo di partecipanti. </a:t>
            </a:r>
            <a:r>
              <a:rPr lang="it-IT" dirty="0">
                <a:solidFill>
                  <a:srgbClr val="FF0000"/>
                </a:solidFill>
              </a:rPr>
              <a:t>L’utente fa il login </a:t>
            </a:r>
            <a:r>
              <a:rPr lang="it-IT" dirty="0"/>
              <a:t>e, se autenticato, accede all’</a:t>
            </a:r>
            <a:r>
              <a:rPr lang="it-IT" dirty="0">
                <a:solidFill>
                  <a:srgbClr val="0E6CFF"/>
                </a:solidFill>
              </a:rPr>
              <a:t>HOME page </a:t>
            </a:r>
            <a:r>
              <a:rPr lang="it-IT" dirty="0"/>
              <a:t>che mostra </a:t>
            </a:r>
            <a:r>
              <a:rPr lang="it-IT" dirty="0">
                <a:solidFill>
                  <a:srgbClr val="00B050"/>
                </a:solidFill>
              </a:rPr>
              <a:t>l’elenco delle riunioni indette da lui e non ancora scadute</a:t>
            </a:r>
            <a:r>
              <a:rPr lang="it-IT" dirty="0"/>
              <a:t>,</a:t>
            </a:r>
            <a:r>
              <a:rPr lang="it-IT" dirty="0">
                <a:solidFill>
                  <a:srgbClr val="00B050"/>
                </a:solidFill>
              </a:rPr>
              <a:t> l’elenco delle riunioni cui è stato invitato e non ancora scadute</a:t>
            </a:r>
            <a:r>
              <a:rPr lang="it-IT" dirty="0"/>
              <a:t>, e </a:t>
            </a:r>
            <a:r>
              <a:rPr lang="it-IT" dirty="0">
                <a:solidFill>
                  <a:srgbClr val="00B050"/>
                </a:solidFill>
              </a:rPr>
              <a:t>una </a:t>
            </a:r>
            <a:r>
              <a:rPr lang="it-IT" dirty="0" err="1">
                <a:solidFill>
                  <a:srgbClr val="00B050"/>
                </a:solidFill>
              </a:rPr>
              <a:t>form</a:t>
            </a:r>
            <a:r>
              <a:rPr lang="it-IT" dirty="0">
                <a:solidFill>
                  <a:srgbClr val="00B050"/>
                </a:solidFill>
              </a:rPr>
              <a:t> per creare una nuova riunione</a:t>
            </a:r>
            <a:r>
              <a:rPr lang="it-IT" dirty="0"/>
              <a:t>. Quando </a:t>
            </a:r>
            <a:r>
              <a:rPr lang="it-IT" dirty="0">
                <a:solidFill>
                  <a:srgbClr val="FF0000"/>
                </a:solidFill>
              </a:rPr>
              <a:t>l’utente inoltra la </a:t>
            </a:r>
            <a:r>
              <a:rPr lang="it-IT" dirty="0" err="1">
                <a:solidFill>
                  <a:srgbClr val="FF0000"/>
                </a:solidFill>
              </a:rPr>
              <a:t>form</a:t>
            </a:r>
            <a:r>
              <a:rPr lang="it-IT" dirty="0">
                <a:solidFill>
                  <a:srgbClr val="FF0000"/>
                </a:solidFill>
              </a:rPr>
              <a:t> </a:t>
            </a:r>
            <a:r>
              <a:rPr lang="it-IT" dirty="0"/>
              <a:t>con il bottone </a:t>
            </a:r>
            <a:r>
              <a:rPr lang="it-IT" dirty="0">
                <a:solidFill>
                  <a:srgbClr val="FFC000"/>
                </a:solidFill>
              </a:rPr>
              <a:t>INVIA</a:t>
            </a:r>
            <a:r>
              <a:rPr lang="it-IT" dirty="0"/>
              <a:t>, appare una pagina </a:t>
            </a:r>
            <a:r>
              <a:rPr lang="it-IT" dirty="0">
                <a:solidFill>
                  <a:srgbClr val="0E6CFF"/>
                </a:solidFill>
              </a:rPr>
              <a:t>ANAGRAFICA</a:t>
            </a:r>
            <a:r>
              <a:rPr lang="it-IT" dirty="0"/>
              <a:t> con </a:t>
            </a:r>
            <a:r>
              <a:rPr lang="it-IT" dirty="0">
                <a:solidFill>
                  <a:srgbClr val="00B050"/>
                </a:solidFill>
              </a:rPr>
              <a:t>l’elenco degli utenti registrati</a:t>
            </a:r>
            <a:r>
              <a:rPr lang="it-IT" dirty="0"/>
              <a:t>. L’utente può̀ </a:t>
            </a:r>
            <a:r>
              <a:rPr lang="it-IT" dirty="0">
                <a:solidFill>
                  <a:srgbClr val="FFC000"/>
                </a:solidFill>
              </a:rPr>
              <a:t>scegliere</a:t>
            </a:r>
            <a:r>
              <a:rPr lang="it-IT" dirty="0"/>
              <a:t> uno o più̀ partecipanti dall’elenco e premere il bottone </a:t>
            </a:r>
            <a:r>
              <a:rPr lang="it-IT" dirty="0">
                <a:solidFill>
                  <a:srgbClr val="FFC000"/>
                </a:solidFill>
              </a:rPr>
              <a:t>INVITA</a:t>
            </a:r>
            <a:r>
              <a:rPr lang="it-IT" dirty="0"/>
              <a:t> per invitarli alla riunione. Se il numero d’invitati è superiore di X unità rispetto al massimo ammissibile, </a:t>
            </a:r>
            <a:r>
              <a:rPr lang="it-IT" dirty="0">
                <a:solidFill>
                  <a:srgbClr val="FF0000"/>
                </a:solidFill>
              </a:rPr>
              <a:t>appare di nuovo la pagina ANAGRAFICA </a:t>
            </a:r>
            <a:r>
              <a:rPr lang="it-IT" dirty="0"/>
              <a:t>con un </a:t>
            </a:r>
            <a:r>
              <a:rPr lang="it-IT" dirty="0">
                <a:solidFill>
                  <a:srgbClr val="00B050"/>
                </a:solidFill>
              </a:rPr>
              <a:t>messaggio</a:t>
            </a:r>
            <a:r>
              <a:rPr lang="it-IT" dirty="0"/>
              <a:t> “Troppi utenti selezionati, eliminarne almeno X”. La pagina evidenzia nell’elenco gli utenti scelti in precedenza come preselezionati, in modo che </a:t>
            </a:r>
            <a:r>
              <a:rPr lang="it-IT" dirty="0">
                <a:solidFill>
                  <a:srgbClr val="FFC000"/>
                </a:solidFill>
              </a:rPr>
              <a:t>l’utente possa deselezionarne alcuni</a:t>
            </a:r>
            <a:r>
              <a:rPr lang="it-IT" dirty="0"/>
              <a:t>. Se alla pressione del bottone </a:t>
            </a:r>
            <a:r>
              <a:rPr lang="it-IT" dirty="0">
                <a:solidFill>
                  <a:srgbClr val="FFC000"/>
                </a:solidFill>
              </a:rPr>
              <a:t>INVITA</a:t>
            </a:r>
            <a:r>
              <a:rPr lang="it-IT" dirty="0"/>
              <a:t> il numero d’invitati è inferiore al massimo ammissibile, la </a:t>
            </a:r>
            <a:r>
              <a:rPr lang="it-IT" dirty="0">
                <a:solidFill>
                  <a:srgbClr val="FF0000"/>
                </a:solidFill>
              </a:rPr>
              <a:t>riunione è memorizzata nella base di dati e associata agli utenti invitati </a:t>
            </a:r>
            <a:r>
              <a:rPr lang="it-IT" dirty="0"/>
              <a:t>e </a:t>
            </a:r>
            <a:r>
              <a:rPr lang="it-IT" dirty="0">
                <a:solidFill>
                  <a:srgbClr val="FF0000"/>
                </a:solidFill>
              </a:rPr>
              <a:t>l’utente è rimandato alla HOME PAGE</a:t>
            </a:r>
            <a:r>
              <a:rPr lang="it-IT" dirty="0"/>
              <a:t>. Al terzo tentativo scorretto di assegnare troppi invitati a una riunione appare una pagina </a:t>
            </a:r>
            <a:r>
              <a:rPr lang="it-IT" dirty="0">
                <a:solidFill>
                  <a:srgbClr val="0E6CFF"/>
                </a:solidFill>
              </a:rPr>
              <a:t>CANCELLAZIONE</a:t>
            </a:r>
            <a:r>
              <a:rPr lang="it-IT" dirty="0"/>
              <a:t> con un </a:t>
            </a:r>
            <a:r>
              <a:rPr lang="it-IT" dirty="0">
                <a:solidFill>
                  <a:srgbClr val="00B050"/>
                </a:solidFill>
              </a:rPr>
              <a:t>messaggio</a:t>
            </a:r>
            <a:r>
              <a:rPr lang="it-IT" dirty="0"/>
              <a:t> “Tre tentativi di definire una riunione con troppi partecipanti, la riunione non sarà̀ creata” e un link per </a:t>
            </a:r>
            <a:r>
              <a:rPr lang="it-IT" dirty="0">
                <a:solidFill>
                  <a:srgbClr val="FFC000"/>
                </a:solidFill>
              </a:rPr>
              <a:t>tornare all’HOME PAGE</a:t>
            </a:r>
            <a:r>
              <a:rPr lang="it-IT" dirty="0"/>
              <a:t>. In questo caso la riunione NON è memorizzata nella base di dati. L’applicazione non deve registrare nella base di dati riunioni con numero eccessivo di partecipanti. L’applicazione consente il </a:t>
            </a:r>
            <a:r>
              <a:rPr lang="it-IT" dirty="0">
                <a:solidFill>
                  <a:srgbClr val="FF0000"/>
                </a:solidFill>
              </a:rPr>
              <a:t>logout</a:t>
            </a:r>
            <a:r>
              <a:rPr lang="it-IT" dirty="0"/>
              <a:t> dell’utente. </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p:txBody>
      </p:sp>
    </p:spTree>
    <p:extLst>
      <p:ext uri="{BB962C8B-B14F-4D97-AF65-F5344CB8AC3E}">
        <p14:creationId xmlns:p14="http://schemas.microsoft.com/office/powerpoint/2010/main" val="339909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Completamento delle Specifiche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a:bodyPr>
          <a:lstStyle/>
          <a:p>
            <a:r>
              <a:rPr lang="it-IT" dirty="0"/>
              <a:t>La pagina di default contiene la </a:t>
            </a:r>
            <a:r>
              <a:rPr lang="it-IT" dirty="0" err="1"/>
              <a:t>form</a:t>
            </a:r>
            <a:r>
              <a:rPr lang="it-IT" dirty="0"/>
              <a:t> di login.</a:t>
            </a:r>
          </a:p>
          <a:p>
            <a:r>
              <a:rPr lang="it-IT" dirty="0"/>
              <a:t>Lo Username può essere un nickname oppure la mail; nel progetto si è scelto di utilizzare un campo aggiuntivo.</a:t>
            </a:r>
          </a:p>
          <a:p>
            <a:r>
              <a:rPr lang="it-IT" dirty="0"/>
              <a:t>A seguito del login, personalizzare la pagina con un messaggio all’utente.</a:t>
            </a:r>
          </a:p>
          <a:p>
            <a:r>
              <a:rPr lang="it-IT" dirty="0"/>
              <a:t>Tutti i dati delle </a:t>
            </a:r>
            <a:r>
              <a:rPr lang="it-IT" dirty="0" err="1"/>
              <a:t>form</a:t>
            </a:r>
            <a:r>
              <a:rPr lang="it-IT" dirty="0"/>
              <a:t> sono obbligatori e devono rispettare il formato consono.</a:t>
            </a:r>
          </a:p>
          <a:p>
            <a:r>
              <a:rPr lang="it-IT" dirty="0"/>
              <a:t>Le riunioni non possono essere create con date antecedenti a quella attuale.</a:t>
            </a:r>
          </a:p>
        </p:txBody>
      </p:sp>
    </p:spTree>
    <p:extLst>
      <p:ext uri="{BB962C8B-B14F-4D97-AF65-F5344CB8AC3E}">
        <p14:creationId xmlns:p14="http://schemas.microsoft.com/office/powerpoint/2010/main" val="245584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796789" y="2352845"/>
            <a:ext cx="1678536" cy="369332"/>
          </a:xfrm>
          <a:prstGeom prst="rect">
            <a:avLst/>
          </a:prstGeom>
          <a:noFill/>
        </p:spPr>
        <p:txBody>
          <a:bodyPr wrap="none" rtlCol="0">
            <a:spAutoFit/>
          </a:bodyPr>
          <a:lstStyle/>
          <a:p>
            <a:r>
              <a:rPr lang="it-IT" dirty="0" err="1"/>
              <a:t>GoToHomePage</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475325" y="2537511"/>
            <a:ext cx="1392143"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144169" y="1313267"/>
            <a:ext cx="3982640" cy="395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ttangolo 47">
            <a:extLst>
              <a:ext uri="{FF2B5EF4-FFF2-40B4-BE49-F238E27FC236}">
                <a16:creationId xmlns:a16="http://schemas.microsoft.com/office/drawing/2014/main" id="{CEA6FADD-07A6-F0BB-2277-8F50210A08D9}"/>
              </a:ext>
            </a:extLst>
          </p:cNvPr>
          <p:cNvSpPr/>
          <p:nvPr/>
        </p:nvSpPr>
        <p:spPr>
          <a:xfrm>
            <a:off x="838200" y="3978371"/>
            <a:ext cx="2524226" cy="237430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CasellaDiTesto 48">
            <a:extLst>
              <a:ext uri="{FF2B5EF4-FFF2-40B4-BE49-F238E27FC236}">
                <a16:creationId xmlns:a16="http://schemas.microsoft.com/office/drawing/2014/main" id="{B1D34F81-3891-FE5B-EE9C-20BD57DC35B4}"/>
              </a:ext>
            </a:extLst>
          </p:cNvPr>
          <p:cNvSpPr txBox="1"/>
          <p:nvPr/>
        </p:nvSpPr>
        <p:spPr>
          <a:xfrm>
            <a:off x="838200" y="3978371"/>
            <a:ext cx="1722120" cy="369332"/>
          </a:xfrm>
          <a:prstGeom prst="rect">
            <a:avLst/>
          </a:prstGeom>
          <a:noFill/>
        </p:spPr>
        <p:txBody>
          <a:bodyPr wrap="square" rtlCol="0">
            <a:spAutoFit/>
          </a:bodyPr>
          <a:lstStyle/>
          <a:p>
            <a:r>
              <a:rPr lang="it-IT" dirty="0"/>
              <a:t>SIGNUP Page</a:t>
            </a:r>
          </a:p>
        </p:txBody>
      </p: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24414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flipV="1">
            <a:off x="3494400" y="4840702"/>
            <a:ext cx="253395" cy="6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stCxn id="65" idx="4"/>
          </p:cNvCxnSpPr>
          <p:nvPr/>
        </p:nvCxnSpPr>
        <p:spPr>
          <a:xfrm rot="5400000">
            <a:off x="3504070" y="2709116"/>
            <a:ext cx="318993" cy="11207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a:endCxn id="48" idx="2"/>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5" idx="2"/>
          </p:cNvCxnSpPr>
          <p:nvPr/>
        </p:nvCxnSpPr>
        <p:spPr>
          <a:xfrm flipH="1" flipV="1">
            <a:off x="1978393" y="3429001"/>
            <a:ext cx="3210027" cy="1418527"/>
          </a:xfrm>
          <a:prstGeom prst="bentConnector4">
            <a:avLst>
              <a:gd name="adj1" fmla="val -7121"/>
              <a:gd name="adj2" fmla="val 71375"/>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458579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{6D5F5B3B-A732-7E40-9DFC-365824C270BA}tf10001122</Template>
  <TotalTime>2845</TotalTime>
  <Words>2528</Words>
  <Application>Microsoft Macintosh PowerPoint</Application>
  <PresentationFormat>Widescreen</PresentationFormat>
  <Paragraphs>343</Paragraphs>
  <Slides>28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28</vt:i4>
      </vt:variant>
    </vt:vector>
  </HeadingPairs>
  <TitlesOfParts>
    <vt:vector size="33" baseType="lpstr">
      <vt:lpstr>Arial</vt:lpstr>
      <vt:lpstr>Calibri</vt:lpstr>
      <vt:lpstr>Calibri Light</vt:lpstr>
      <vt:lpstr>Wingdings</vt:lpstr>
      <vt:lpstr>Tema di Office</vt:lpstr>
      <vt:lpstr>TIW Project #5</vt:lpstr>
      <vt:lpstr>Riunioni Online</vt:lpstr>
      <vt:lpstr>Analisi dei Dati</vt:lpstr>
      <vt:lpstr>Design Database – Modello ER</vt:lpstr>
      <vt:lpstr>Database Schema</vt:lpstr>
      <vt:lpstr>Database Schema</vt:lpstr>
      <vt:lpstr>Application requirements analysis</vt:lpstr>
      <vt:lpstr>Completamento delle Specifiche</vt:lpstr>
      <vt:lpstr>Application Design</vt:lpstr>
      <vt:lpstr>Application Design</vt:lpstr>
      <vt:lpstr>Components</vt:lpstr>
      <vt:lpstr>Components</vt:lpstr>
      <vt:lpstr>Event: Login</vt:lpstr>
      <vt:lpstr>Event: SignUp</vt:lpstr>
      <vt:lpstr>Event: GoToHomePage</vt:lpstr>
      <vt:lpstr>Event: CreateMeeting</vt:lpstr>
      <vt:lpstr>Event: GoToRegistry</vt:lpstr>
      <vt:lpstr>Event: CheckInvitations</vt:lpstr>
      <vt:lpstr>TIW Project #5</vt:lpstr>
      <vt:lpstr>Modifiche</vt:lpstr>
      <vt:lpstr>Components (RIA)</vt:lpstr>
      <vt:lpstr>Components (RIA)</vt:lpstr>
      <vt:lpstr>Application Design</vt:lpstr>
      <vt:lpstr>Presentazione standard di PowerPoint</vt:lpstr>
      <vt:lpstr>Events &amp; Actions</vt:lpstr>
      <vt:lpstr>Presentazione standard di PowerPoint</vt:lpstr>
      <vt:lpstr>Event: Login / SignUp</vt:lpstr>
      <vt:lpstr>Events: 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Sironi</dc:creator>
  <cp:lastModifiedBy>Alessandro Sironi</cp:lastModifiedBy>
  <cp:revision>1</cp:revision>
  <dcterms:created xsi:type="dcterms:W3CDTF">2022-05-18T13:56:16Z</dcterms:created>
  <dcterms:modified xsi:type="dcterms:W3CDTF">2022-05-21T14:06:01Z</dcterms:modified>
</cp:coreProperties>
</file>