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5" r:id="rId27"/>
    <p:sldId id="283" r:id="rId28"/>
    <p:sldId id="284"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CFF"/>
    <a:srgbClr val="43D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900AE-8298-9441-B5C1-94CA14920A4C}" v="250" dt="2022-05-20T12:34:20.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39"/>
    <p:restoredTop sz="96327"/>
  </p:normalViewPr>
  <p:slideViewPr>
    <p:cSldViewPr snapToGrid="0" snapToObjects="1">
      <p:cViewPr>
        <p:scale>
          <a:sx n="132" d="100"/>
          <a:sy n="132" d="100"/>
        </p:scale>
        <p:origin x="576" y="1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Sironi" userId="25d0c03d1cf60993" providerId="LiveId" clId="{185900AE-8298-9441-B5C1-94CA14920A4C}"/>
    <pc:docChg chg="undo redo custSel addSld delSld modSld sldOrd">
      <pc:chgData name="Alessandro Sironi" userId="25d0c03d1cf60993" providerId="LiveId" clId="{185900AE-8298-9441-B5C1-94CA14920A4C}" dt="2022-05-20T12:40:32.059" v="6604" actId="1076"/>
      <pc:docMkLst>
        <pc:docMk/>
      </pc:docMkLst>
      <pc:sldChg chg="addSp delSp modSp mod">
        <pc:chgData name="Alessandro Sironi" userId="25d0c03d1cf60993" providerId="LiveId" clId="{185900AE-8298-9441-B5C1-94CA14920A4C}" dt="2022-05-18T14:21:07.457" v="53" actId="1076"/>
        <pc:sldMkLst>
          <pc:docMk/>
          <pc:sldMk cId="1133642522" sldId="256"/>
        </pc:sldMkLst>
        <pc:spChg chg="mod">
          <ac:chgData name="Alessandro Sironi" userId="25d0c03d1cf60993" providerId="LiveId" clId="{185900AE-8298-9441-B5C1-94CA14920A4C}" dt="2022-05-18T14:20:28.314" v="10" actId="1076"/>
          <ac:spMkLst>
            <pc:docMk/>
            <pc:sldMk cId="1133642522" sldId="256"/>
            <ac:spMk id="2" creationId="{B420E985-2BBA-E8D8-5A11-C8B51B4F8313}"/>
          </ac:spMkLst>
        </pc:spChg>
        <pc:spChg chg="mod">
          <ac:chgData name="Alessandro Sironi" userId="25d0c03d1cf60993" providerId="LiveId" clId="{185900AE-8298-9441-B5C1-94CA14920A4C}" dt="2022-05-18T14:19:53.825" v="6" actId="1076"/>
          <ac:spMkLst>
            <pc:docMk/>
            <pc:sldMk cId="1133642522" sldId="256"/>
            <ac:spMk id="3" creationId="{CF1D7F80-2B5F-3C2F-1A30-0BDEC133BB01}"/>
          </ac:spMkLst>
        </pc:spChg>
        <pc:spChg chg="add mod">
          <ac:chgData name="Alessandro Sironi" userId="25d0c03d1cf60993" providerId="LiveId" clId="{185900AE-8298-9441-B5C1-94CA14920A4C}" dt="2022-05-18T14:21:07.457" v="53" actId="1076"/>
          <ac:spMkLst>
            <pc:docMk/>
            <pc:sldMk cId="1133642522" sldId="256"/>
            <ac:spMk id="4" creationId="{DB2DA815-C080-AF99-B210-A5D35238640D}"/>
          </ac:spMkLst>
        </pc:spChg>
        <pc:spChg chg="del">
          <ac:chgData name="Alessandro Sironi" userId="25d0c03d1cf60993" providerId="LiveId" clId="{185900AE-8298-9441-B5C1-94CA14920A4C}" dt="2022-05-18T14:19:11.155" v="0" actId="478"/>
          <ac:spMkLst>
            <pc:docMk/>
            <pc:sldMk cId="1133642522" sldId="256"/>
            <ac:spMk id="6" creationId="{8F362B72-54FC-303A-1B7F-63612383A00F}"/>
          </ac:spMkLst>
        </pc:spChg>
        <pc:picChg chg="del">
          <ac:chgData name="Alessandro Sironi" userId="25d0c03d1cf60993" providerId="LiveId" clId="{185900AE-8298-9441-B5C1-94CA14920A4C}" dt="2022-05-18T14:19:13.036" v="1" actId="478"/>
          <ac:picMkLst>
            <pc:docMk/>
            <pc:sldMk cId="1133642522" sldId="256"/>
            <ac:picMk id="12" creationId="{A066CAFE-F1E3-7DE9-6457-346C95E5A342}"/>
          </ac:picMkLst>
        </pc:picChg>
      </pc:sldChg>
      <pc:sldChg chg="modSp mod setBg">
        <pc:chgData name="Alessandro Sironi" userId="25d0c03d1cf60993" providerId="LiveId" clId="{185900AE-8298-9441-B5C1-94CA14920A4C}" dt="2022-05-18T14:30:00.154" v="441" actId="27636"/>
        <pc:sldMkLst>
          <pc:docMk/>
          <pc:sldMk cId="97438563" sldId="257"/>
        </pc:sldMkLst>
        <pc:spChg chg="mod">
          <ac:chgData name="Alessandro Sironi" userId="25d0c03d1cf60993" providerId="LiveId" clId="{185900AE-8298-9441-B5C1-94CA14920A4C}" dt="2022-05-18T14:30:00.154" v="441" actId="27636"/>
          <ac:spMkLst>
            <pc:docMk/>
            <pc:sldMk cId="97438563" sldId="257"/>
            <ac:spMk id="7" creationId="{403D8F4F-0B6B-1ADF-FCED-E9B14BB1427F}"/>
          </ac:spMkLst>
        </pc:spChg>
        <pc:picChg chg="mod">
          <ac:chgData name="Alessandro Sironi" userId="25d0c03d1cf60993" providerId="LiveId" clId="{185900AE-8298-9441-B5C1-94CA14920A4C}" dt="2022-05-18T14:21:22.173" v="57" actId="1076"/>
          <ac:picMkLst>
            <pc:docMk/>
            <pc:sldMk cId="97438563" sldId="257"/>
            <ac:picMk id="9" creationId="{EA3E32E5-A959-9465-27B5-AE3CE8194BA1}"/>
          </ac:picMkLst>
        </pc:picChg>
      </pc:sldChg>
      <pc:sldChg chg="modSp add mod">
        <pc:chgData name="Alessandro Sironi" userId="25d0c03d1cf60993" providerId="LiveId" clId="{185900AE-8298-9441-B5C1-94CA14920A4C}" dt="2022-05-18T14:26:42.921" v="119" actId="207"/>
        <pc:sldMkLst>
          <pc:docMk/>
          <pc:sldMk cId="3713047693" sldId="258"/>
        </pc:sldMkLst>
        <pc:spChg chg="mod">
          <ac:chgData name="Alessandro Sironi" userId="25d0c03d1cf60993" providerId="LiveId" clId="{185900AE-8298-9441-B5C1-94CA14920A4C}" dt="2022-05-18T14:21:59.973" v="83" actId="20577"/>
          <ac:spMkLst>
            <pc:docMk/>
            <pc:sldMk cId="3713047693" sldId="258"/>
            <ac:spMk id="2" creationId="{BC2F05A7-6590-308D-B177-A3FBC99EE482}"/>
          </ac:spMkLst>
        </pc:spChg>
        <pc:spChg chg="mod">
          <ac:chgData name="Alessandro Sironi" userId="25d0c03d1cf60993" providerId="LiveId" clId="{185900AE-8298-9441-B5C1-94CA14920A4C}" dt="2022-05-18T14:26:42.921" v="119" actId="207"/>
          <ac:spMkLst>
            <pc:docMk/>
            <pc:sldMk cId="3713047693" sldId="258"/>
            <ac:spMk id="7" creationId="{403D8F4F-0B6B-1ADF-FCED-E9B14BB1427F}"/>
          </ac:spMkLst>
        </pc:spChg>
      </pc:sldChg>
      <pc:sldChg chg="new del">
        <pc:chgData name="Alessandro Sironi" userId="25d0c03d1cf60993" providerId="LiveId" clId="{185900AE-8298-9441-B5C1-94CA14920A4C}" dt="2022-05-18T14:27:05.962" v="121" actId="680"/>
        <pc:sldMkLst>
          <pc:docMk/>
          <pc:sldMk cId="275340350" sldId="259"/>
        </pc:sldMkLst>
      </pc:sldChg>
      <pc:sldChg chg="addSp delSp modSp add mod ord">
        <pc:chgData name="Alessandro Sironi" userId="25d0c03d1cf60993" providerId="LiveId" clId="{185900AE-8298-9441-B5C1-94CA14920A4C}" dt="2022-05-18T15:06:12.882" v="1321" actId="478"/>
        <pc:sldMkLst>
          <pc:docMk/>
          <pc:sldMk cId="2455842424" sldId="259"/>
        </pc:sldMkLst>
        <pc:spChg chg="mod">
          <ac:chgData name="Alessandro Sironi" userId="25d0c03d1cf60993" providerId="LiveId" clId="{185900AE-8298-9441-B5C1-94CA14920A4C}" dt="2022-05-18T14:27:17.348" v="164" actId="20577"/>
          <ac:spMkLst>
            <pc:docMk/>
            <pc:sldMk cId="2455842424" sldId="259"/>
            <ac:spMk id="2" creationId="{BC2F05A7-6590-308D-B177-A3FBC99EE482}"/>
          </ac:spMkLst>
        </pc:spChg>
        <pc:spChg chg="add del mod">
          <ac:chgData name="Alessandro Sironi" userId="25d0c03d1cf60993" providerId="LiveId" clId="{185900AE-8298-9441-B5C1-94CA14920A4C}" dt="2022-05-18T14:29:36.510" v="421" actId="478"/>
          <ac:spMkLst>
            <pc:docMk/>
            <pc:sldMk cId="2455842424" sldId="259"/>
            <ac:spMk id="4" creationId="{7D118D55-E0E6-F4A2-B4B5-BDB1128CE636}"/>
          </ac:spMkLst>
        </pc:spChg>
        <pc:spChg chg="add del mod">
          <ac:chgData name="Alessandro Sironi" userId="25d0c03d1cf60993" providerId="LiveId" clId="{185900AE-8298-9441-B5C1-94CA14920A4C}" dt="2022-05-18T15:06:12.882" v="1321" actId="478"/>
          <ac:spMkLst>
            <pc:docMk/>
            <pc:sldMk cId="2455842424" sldId="259"/>
            <ac:spMk id="6" creationId="{7444BE1B-CE37-4E2E-E1B7-44E10F5EB88A}"/>
          </ac:spMkLst>
        </pc:spChg>
        <pc:spChg chg="add del mod">
          <ac:chgData name="Alessandro Sironi" userId="25d0c03d1cf60993" providerId="LiveId" clId="{185900AE-8298-9441-B5C1-94CA14920A4C}" dt="2022-05-18T15:06:12.882" v="1321" actId="478"/>
          <ac:spMkLst>
            <pc:docMk/>
            <pc:sldMk cId="2455842424" sldId="259"/>
            <ac:spMk id="7" creationId="{403D8F4F-0B6B-1ADF-FCED-E9B14BB1427F}"/>
          </ac:spMkLst>
        </pc:spChg>
        <pc:picChg chg="add del mod">
          <ac:chgData name="Alessandro Sironi" userId="25d0c03d1cf60993" providerId="LiveId" clId="{185900AE-8298-9441-B5C1-94CA14920A4C}" dt="2022-05-18T14:50:12.186" v="914"/>
          <ac:picMkLst>
            <pc:docMk/>
            <pc:sldMk cId="2455842424" sldId="259"/>
            <ac:picMk id="8" creationId="{CD899C9A-B73F-AEE7-6E31-890B42DD29CF}"/>
          </ac:picMkLst>
        </pc:picChg>
      </pc:sldChg>
      <pc:sldChg chg="addSp delSp modSp add mod">
        <pc:chgData name="Alessandro Sironi" userId="25d0c03d1cf60993" providerId="LiveId" clId="{185900AE-8298-9441-B5C1-94CA14920A4C}" dt="2022-05-18T14:46:34.556" v="866" actId="108"/>
        <pc:sldMkLst>
          <pc:docMk/>
          <pc:sldMk cId="2856427955" sldId="260"/>
        </pc:sldMkLst>
        <pc:spChg chg="mod">
          <ac:chgData name="Alessandro Sironi" userId="25d0c03d1cf60993" providerId="LiveId" clId="{185900AE-8298-9441-B5C1-94CA14920A4C}" dt="2022-05-18T14:33:39.841" v="557" actId="20577"/>
          <ac:spMkLst>
            <pc:docMk/>
            <pc:sldMk cId="2856427955" sldId="260"/>
            <ac:spMk id="2" creationId="{BC2F05A7-6590-308D-B177-A3FBC99EE482}"/>
          </ac:spMkLst>
        </pc:spChg>
        <pc:spChg chg="add del mod">
          <ac:chgData name="Alessandro Sironi" userId="25d0c03d1cf60993" providerId="LiveId" clId="{185900AE-8298-9441-B5C1-94CA14920A4C}" dt="2022-05-18T14:30:36.860" v="445" actId="478"/>
          <ac:spMkLst>
            <pc:docMk/>
            <pc:sldMk cId="2856427955" sldId="260"/>
            <ac:spMk id="4" creationId="{8D02D4EF-841C-F226-9089-73E4B3FB59F3}"/>
          </ac:spMkLst>
        </pc:spChg>
        <pc:spChg chg="add del">
          <ac:chgData name="Alessandro Sironi" userId="25d0c03d1cf60993" providerId="LiveId" clId="{185900AE-8298-9441-B5C1-94CA14920A4C}" dt="2022-05-18T14:30:28.657" v="443" actId="478"/>
          <ac:spMkLst>
            <pc:docMk/>
            <pc:sldMk cId="2856427955" sldId="260"/>
            <ac:spMk id="5" creationId="{4B734873-2F23-E5CA-3438-19238C77D71F}"/>
          </ac:spMkLst>
        </pc:spChg>
        <pc:spChg chg="del mod">
          <ac:chgData name="Alessandro Sironi" userId="25d0c03d1cf60993" providerId="LiveId" clId="{185900AE-8298-9441-B5C1-94CA14920A4C}" dt="2022-05-18T14:29:47.112" v="439" actId="478"/>
          <ac:spMkLst>
            <pc:docMk/>
            <pc:sldMk cId="2856427955" sldId="260"/>
            <ac:spMk id="7" creationId="{403D8F4F-0B6B-1ADF-FCED-E9B14BB1427F}"/>
          </ac:spMkLst>
        </pc:spChg>
        <pc:spChg chg="add del mod">
          <ac:chgData name="Alessandro Sironi" userId="25d0c03d1cf60993" providerId="LiveId" clId="{185900AE-8298-9441-B5C1-94CA14920A4C}" dt="2022-05-18T14:31:05.012" v="447" actId="478"/>
          <ac:spMkLst>
            <pc:docMk/>
            <pc:sldMk cId="2856427955" sldId="260"/>
            <ac:spMk id="8" creationId="{699AC322-8208-CEF8-398A-B43133F59000}"/>
          </ac:spMkLst>
        </pc:spChg>
        <pc:spChg chg="add mod">
          <ac:chgData name="Alessandro Sironi" userId="25d0c03d1cf60993" providerId="LiveId" clId="{185900AE-8298-9441-B5C1-94CA14920A4C}" dt="2022-05-18T14:44:47.127" v="843" actId="1076"/>
          <ac:spMkLst>
            <pc:docMk/>
            <pc:sldMk cId="2856427955" sldId="260"/>
            <ac:spMk id="10" creationId="{3F7B36DA-00BA-F91C-B751-6156970A5BD2}"/>
          </ac:spMkLst>
        </pc:spChg>
        <pc:spChg chg="add mod">
          <ac:chgData name="Alessandro Sironi" userId="25d0c03d1cf60993" providerId="LiveId" clId="{185900AE-8298-9441-B5C1-94CA14920A4C}" dt="2022-05-18T14:44:47.127" v="843" actId="1076"/>
          <ac:spMkLst>
            <pc:docMk/>
            <pc:sldMk cId="2856427955" sldId="260"/>
            <ac:spMk id="11" creationId="{4364ECAC-80E1-C5BA-F892-543A61CB4E87}"/>
          </ac:spMkLst>
        </pc:spChg>
        <pc:spChg chg="add del mod">
          <ac:chgData name="Alessandro Sironi" userId="25d0c03d1cf60993" providerId="LiveId" clId="{185900AE-8298-9441-B5C1-94CA14920A4C}" dt="2022-05-18T14:31:06.738" v="448" actId="478"/>
          <ac:spMkLst>
            <pc:docMk/>
            <pc:sldMk cId="2856427955" sldId="260"/>
            <ac:spMk id="12" creationId="{652FF5C3-04F0-745C-B9CE-DF5A88010B79}"/>
          </ac:spMkLst>
        </pc:spChg>
        <pc:spChg chg="add mod">
          <ac:chgData name="Alessandro Sironi" userId="25d0c03d1cf60993" providerId="LiveId" clId="{185900AE-8298-9441-B5C1-94CA14920A4C}" dt="2022-05-18T14:44:25.571" v="840" actId="1076"/>
          <ac:spMkLst>
            <pc:docMk/>
            <pc:sldMk cId="2856427955" sldId="260"/>
            <ac:spMk id="13" creationId="{4881359D-7710-0D44-5FBA-54C451FF0A6F}"/>
          </ac:spMkLst>
        </pc:spChg>
        <pc:spChg chg="add mod">
          <ac:chgData name="Alessandro Sironi" userId="25d0c03d1cf60993" providerId="LiveId" clId="{185900AE-8298-9441-B5C1-94CA14920A4C}" dt="2022-05-18T14:44:25.571" v="840" actId="1076"/>
          <ac:spMkLst>
            <pc:docMk/>
            <pc:sldMk cId="2856427955" sldId="260"/>
            <ac:spMk id="14" creationId="{B2D68E88-469A-F25D-B532-EF61F4E1FE92}"/>
          </ac:spMkLst>
        </pc:spChg>
        <pc:spChg chg="add mod">
          <ac:chgData name="Alessandro Sironi" userId="25d0c03d1cf60993" providerId="LiveId" clId="{185900AE-8298-9441-B5C1-94CA14920A4C}" dt="2022-05-18T14:44:47.127" v="843" actId="1076"/>
          <ac:spMkLst>
            <pc:docMk/>
            <pc:sldMk cId="2856427955" sldId="260"/>
            <ac:spMk id="15" creationId="{B13D3D1A-7F6A-E3E3-7DCD-93E5B7BD7C0C}"/>
          </ac:spMkLst>
        </pc:spChg>
        <pc:spChg chg="add del mod">
          <ac:chgData name="Alessandro Sironi" userId="25d0c03d1cf60993" providerId="LiveId" clId="{185900AE-8298-9441-B5C1-94CA14920A4C}" dt="2022-05-18T14:33:56.863" v="564" actId="478"/>
          <ac:spMkLst>
            <pc:docMk/>
            <pc:sldMk cId="2856427955" sldId="260"/>
            <ac:spMk id="16" creationId="{F2C14385-CC16-ADC3-D52C-EFDFE7BFA5E6}"/>
          </ac:spMkLst>
        </pc:spChg>
        <pc:spChg chg="add mod">
          <ac:chgData name="Alessandro Sironi" userId="25d0c03d1cf60993" providerId="LiveId" clId="{185900AE-8298-9441-B5C1-94CA14920A4C}" dt="2022-05-18T14:45:41.056" v="860" actId="1076"/>
          <ac:spMkLst>
            <pc:docMk/>
            <pc:sldMk cId="2856427955" sldId="260"/>
            <ac:spMk id="17" creationId="{1D34054E-4910-07F3-E4CA-416CAC590797}"/>
          </ac:spMkLst>
        </pc:spChg>
        <pc:spChg chg="add mod">
          <ac:chgData name="Alessandro Sironi" userId="25d0c03d1cf60993" providerId="LiveId" clId="{185900AE-8298-9441-B5C1-94CA14920A4C}" dt="2022-05-18T14:44:47.127" v="843" actId="1076"/>
          <ac:spMkLst>
            <pc:docMk/>
            <pc:sldMk cId="2856427955" sldId="260"/>
            <ac:spMk id="20" creationId="{44D91FD6-0BCD-FC6F-0325-8295FA255FEA}"/>
          </ac:spMkLst>
        </pc:spChg>
        <pc:spChg chg="add mod">
          <ac:chgData name="Alessandro Sironi" userId="25d0c03d1cf60993" providerId="LiveId" clId="{185900AE-8298-9441-B5C1-94CA14920A4C}" dt="2022-05-18T14:44:25.571" v="840" actId="1076"/>
          <ac:spMkLst>
            <pc:docMk/>
            <pc:sldMk cId="2856427955" sldId="260"/>
            <ac:spMk id="22" creationId="{3195382B-E6DE-C987-2D1C-B51F6028641B}"/>
          </ac:spMkLst>
        </pc:spChg>
        <pc:spChg chg="add mod">
          <ac:chgData name="Alessandro Sironi" userId="25d0c03d1cf60993" providerId="LiveId" clId="{185900AE-8298-9441-B5C1-94CA14920A4C}" dt="2022-05-18T14:44:47.127" v="843" actId="1076"/>
          <ac:spMkLst>
            <pc:docMk/>
            <pc:sldMk cId="2856427955" sldId="260"/>
            <ac:spMk id="23" creationId="{668CBD06-B26B-9E91-2B02-8F0F6757A586}"/>
          </ac:spMkLst>
        </pc:spChg>
        <pc:spChg chg="add del mod">
          <ac:chgData name="Alessandro Sironi" userId="25d0c03d1cf60993" providerId="LiveId" clId="{185900AE-8298-9441-B5C1-94CA14920A4C}" dt="2022-05-18T14:37:26.375" v="668" actId="478"/>
          <ac:spMkLst>
            <pc:docMk/>
            <pc:sldMk cId="2856427955" sldId="260"/>
            <ac:spMk id="24" creationId="{65E01180-A5AD-7AFC-B5DB-36A82E061468}"/>
          </ac:spMkLst>
        </pc:spChg>
        <pc:spChg chg="add mod">
          <ac:chgData name="Alessandro Sironi" userId="25d0c03d1cf60993" providerId="LiveId" clId="{185900AE-8298-9441-B5C1-94CA14920A4C}" dt="2022-05-18T14:44:25.571" v="840" actId="1076"/>
          <ac:spMkLst>
            <pc:docMk/>
            <pc:sldMk cId="2856427955" sldId="260"/>
            <ac:spMk id="25" creationId="{B69038A3-F081-19D0-5937-3D5B404B6859}"/>
          </ac:spMkLst>
        </pc:spChg>
        <pc:spChg chg="add del mod">
          <ac:chgData name="Alessandro Sironi" userId="25d0c03d1cf60993" providerId="LiveId" clId="{185900AE-8298-9441-B5C1-94CA14920A4C}" dt="2022-05-18T14:37:56.246" v="672" actId="478"/>
          <ac:spMkLst>
            <pc:docMk/>
            <pc:sldMk cId="2856427955" sldId="260"/>
            <ac:spMk id="78" creationId="{377D3105-96DC-575E-4869-4F801DCB2A1A}"/>
          </ac:spMkLst>
        </pc:spChg>
        <pc:spChg chg="add mod">
          <ac:chgData name="Alessandro Sironi" userId="25d0c03d1cf60993" providerId="LiveId" clId="{185900AE-8298-9441-B5C1-94CA14920A4C}" dt="2022-05-18T14:45:14.217" v="848" actId="1076"/>
          <ac:spMkLst>
            <pc:docMk/>
            <pc:sldMk cId="2856427955" sldId="260"/>
            <ac:spMk id="85" creationId="{E7AF456C-F07C-F107-2121-E44EE82F6F89}"/>
          </ac:spMkLst>
        </pc:spChg>
        <pc:spChg chg="add mod">
          <ac:chgData name="Alessandro Sironi" userId="25d0c03d1cf60993" providerId="LiveId" clId="{185900AE-8298-9441-B5C1-94CA14920A4C}" dt="2022-05-18T14:45:14.217" v="848" actId="1076"/>
          <ac:spMkLst>
            <pc:docMk/>
            <pc:sldMk cId="2856427955" sldId="260"/>
            <ac:spMk id="102" creationId="{D0590344-1C90-F833-8E59-9D51BCCDFBB2}"/>
          </ac:spMkLst>
        </pc:spChg>
        <pc:spChg chg="add mod">
          <ac:chgData name="Alessandro Sironi" userId="25d0c03d1cf60993" providerId="LiveId" clId="{185900AE-8298-9441-B5C1-94CA14920A4C}" dt="2022-05-18T14:43:47.659" v="837" actId="1076"/>
          <ac:spMkLst>
            <pc:docMk/>
            <pc:sldMk cId="2856427955" sldId="260"/>
            <ac:spMk id="103" creationId="{C3B6F497-1CFD-E85F-0D7D-395DB8A34096}"/>
          </ac:spMkLst>
        </pc:spChg>
        <pc:spChg chg="add mod">
          <ac:chgData name="Alessandro Sironi" userId="25d0c03d1cf60993" providerId="LiveId" clId="{185900AE-8298-9441-B5C1-94CA14920A4C}" dt="2022-05-18T14:46:22.256" v="863" actId="1076"/>
          <ac:spMkLst>
            <pc:docMk/>
            <pc:sldMk cId="2856427955" sldId="260"/>
            <ac:spMk id="104" creationId="{C79492E0-BBAC-3586-9BB9-5DB632B1A4FE}"/>
          </ac:spMkLst>
        </pc:spChg>
        <pc:spChg chg="add mod">
          <ac:chgData name="Alessandro Sironi" userId="25d0c03d1cf60993" providerId="LiveId" clId="{185900AE-8298-9441-B5C1-94CA14920A4C}" dt="2022-05-18T14:45:58.159" v="862" actId="1076"/>
          <ac:spMkLst>
            <pc:docMk/>
            <pc:sldMk cId="2856427955" sldId="260"/>
            <ac:spMk id="123" creationId="{0748F9C6-E2F3-1D52-E12E-932A47564985}"/>
          </ac:spMkLst>
        </pc:spChg>
        <pc:cxnChg chg="add del mod">
          <ac:chgData name="Alessandro Sironi" userId="25d0c03d1cf60993" providerId="LiveId" clId="{185900AE-8298-9441-B5C1-94CA14920A4C}" dt="2022-05-18T14:35:43.828" v="627" actId="478"/>
          <ac:cxnSpMkLst>
            <pc:docMk/>
            <pc:sldMk cId="2856427955" sldId="260"/>
            <ac:cxnSpMk id="18" creationId="{6AEA90D8-D414-00C0-FE68-B048EBD977A7}"/>
          </ac:cxnSpMkLst>
        </pc:cxnChg>
        <pc:cxnChg chg="add del mod">
          <ac:chgData name="Alessandro Sironi" userId="25d0c03d1cf60993" providerId="LiveId" clId="{185900AE-8298-9441-B5C1-94CA14920A4C}" dt="2022-05-18T14:36:06.103" v="635" actId="478"/>
          <ac:cxnSpMkLst>
            <pc:docMk/>
            <pc:sldMk cId="2856427955" sldId="260"/>
            <ac:cxnSpMk id="19" creationId="{1263FA07-07F7-225A-FADE-3CE257D970D8}"/>
          </ac:cxnSpMkLst>
        </pc:cxnChg>
        <pc:cxnChg chg="add del mod">
          <ac:chgData name="Alessandro Sironi" userId="25d0c03d1cf60993" providerId="LiveId" clId="{185900AE-8298-9441-B5C1-94CA14920A4C}" dt="2022-05-18T14:31:46.293" v="462" actId="478"/>
          <ac:cxnSpMkLst>
            <pc:docMk/>
            <pc:sldMk cId="2856427955" sldId="260"/>
            <ac:cxnSpMk id="21" creationId="{30B426A2-A801-E670-7446-9C94DA369165}"/>
          </ac:cxnSpMkLst>
        </pc:cxnChg>
        <pc:cxnChg chg="add mod">
          <ac:chgData name="Alessandro Sironi" userId="25d0c03d1cf60993" providerId="LiveId" clId="{185900AE-8298-9441-B5C1-94CA14920A4C}" dt="2022-05-18T14:44:47.127" v="843" actId="1076"/>
          <ac:cxnSpMkLst>
            <pc:docMk/>
            <pc:sldMk cId="2856427955" sldId="260"/>
            <ac:cxnSpMk id="26" creationId="{15140118-19F9-9081-256D-598AE23F8567}"/>
          </ac:cxnSpMkLst>
        </pc:cxnChg>
        <pc:cxnChg chg="add del mod">
          <ac:chgData name="Alessandro Sironi" userId="25d0c03d1cf60993" providerId="LiveId" clId="{185900AE-8298-9441-B5C1-94CA14920A4C}" dt="2022-05-18T14:31:45.325" v="461" actId="478"/>
          <ac:cxnSpMkLst>
            <pc:docMk/>
            <pc:sldMk cId="2856427955" sldId="260"/>
            <ac:cxnSpMk id="29" creationId="{B050F8E1-6013-9046-CACD-473956B498F1}"/>
          </ac:cxnSpMkLst>
        </pc:cxnChg>
        <pc:cxnChg chg="add del mod">
          <ac:chgData name="Alessandro Sironi" userId="25d0c03d1cf60993" providerId="LiveId" clId="{185900AE-8298-9441-B5C1-94CA14920A4C}" dt="2022-05-18T14:42:21.810" v="806" actId="478"/>
          <ac:cxnSpMkLst>
            <pc:docMk/>
            <pc:sldMk cId="2856427955" sldId="260"/>
            <ac:cxnSpMk id="33" creationId="{5606D9EC-AF81-38D9-DE1D-5D3CFACCBBC7}"/>
          </ac:cxnSpMkLst>
        </pc:cxnChg>
        <pc:cxnChg chg="add mod">
          <ac:chgData name="Alessandro Sironi" userId="25d0c03d1cf60993" providerId="LiveId" clId="{185900AE-8298-9441-B5C1-94CA14920A4C}" dt="2022-05-18T14:45:41.056" v="860" actId="1076"/>
          <ac:cxnSpMkLst>
            <pc:docMk/>
            <pc:sldMk cId="2856427955" sldId="260"/>
            <ac:cxnSpMk id="64" creationId="{2AE2B145-D796-247A-66F3-00F2F1C90DC1}"/>
          </ac:cxnSpMkLst>
        </pc:cxnChg>
        <pc:cxnChg chg="add mod">
          <ac:chgData name="Alessandro Sironi" userId="25d0c03d1cf60993" providerId="LiveId" clId="{185900AE-8298-9441-B5C1-94CA14920A4C}" dt="2022-05-18T14:45:41.056" v="860" actId="1076"/>
          <ac:cxnSpMkLst>
            <pc:docMk/>
            <pc:sldMk cId="2856427955" sldId="260"/>
            <ac:cxnSpMk id="73" creationId="{0479BCA0-E7F4-B9AD-F06B-0D22356CB9B2}"/>
          </ac:cxnSpMkLst>
        </pc:cxnChg>
        <pc:cxnChg chg="add del mod">
          <ac:chgData name="Alessandro Sironi" userId="25d0c03d1cf60993" providerId="LiveId" clId="{185900AE-8298-9441-B5C1-94CA14920A4C}" dt="2022-05-18T14:41:28.619" v="785" actId="478"/>
          <ac:cxnSpMkLst>
            <pc:docMk/>
            <pc:sldMk cId="2856427955" sldId="260"/>
            <ac:cxnSpMk id="87" creationId="{B331C363-44E0-D203-D518-6D67CFB45E8D}"/>
          </ac:cxnSpMkLst>
        </pc:cxnChg>
        <pc:cxnChg chg="add mod">
          <ac:chgData name="Alessandro Sironi" userId="25d0c03d1cf60993" providerId="LiveId" clId="{185900AE-8298-9441-B5C1-94CA14920A4C}" dt="2022-05-18T14:46:28.806" v="864" actId="108"/>
          <ac:cxnSpMkLst>
            <pc:docMk/>
            <pc:sldMk cId="2856427955" sldId="260"/>
            <ac:cxnSpMk id="100" creationId="{E887FB61-6C04-B4A7-83E4-B46AD2849C9D}"/>
          </ac:cxnSpMkLst>
        </pc:cxnChg>
        <pc:cxnChg chg="add mod">
          <ac:chgData name="Alessandro Sironi" userId="25d0c03d1cf60993" providerId="LiveId" clId="{185900AE-8298-9441-B5C1-94CA14920A4C}" dt="2022-05-18T14:46:32.058" v="865" actId="108"/>
          <ac:cxnSpMkLst>
            <pc:docMk/>
            <pc:sldMk cId="2856427955" sldId="260"/>
            <ac:cxnSpMk id="111" creationId="{01C10682-1E3E-4BF6-35EB-2130F0CDD32C}"/>
          </ac:cxnSpMkLst>
        </pc:cxnChg>
        <pc:cxnChg chg="add mod">
          <ac:chgData name="Alessandro Sironi" userId="25d0c03d1cf60993" providerId="LiveId" clId="{185900AE-8298-9441-B5C1-94CA14920A4C}" dt="2022-05-18T14:46:34.556" v="866" actId="108"/>
          <ac:cxnSpMkLst>
            <pc:docMk/>
            <pc:sldMk cId="2856427955" sldId="260"/>
            <ac:cxnSpMk id="114" creationId="{5A2A76B9-2205-4879-588E-BD82C5161C2B}"/>
          </ac:cxnSpMkLst>
        </pc:cxnChg>
      </pc:sldChg>
      <pc:sldChg chg="addSp modSp new mod">
        <pc:chgData name="Alessandro Sironi" userId="25d0c03d1cf60993" providerId="LiveId" clId="{185900AE-8298-9441-B5C1-94CA14920A4C}" dt="2022-05-18T14:50:23.415" v="915"/>
        <pc:sldMkLst>
          <pc:docMk/>
          <pc:sldMk cId="209844491" sldId="261"/>
        </pc:sldMkLst>
        <pc:spChg chg="mod">
          <ac:chgData name="Alessandro Sironi" userId="25d0c03d1cf60993" providerId="LiveId" clId="{185900AE-8298-9441-B5C1-94CA14920A4C}" dt="2022-05-18T14:46:45.421" v="882" actId="20577"/>
          <ac:spMkLst>
            <pc:docMk/>
            <pc:sldMk cId="209844491" sldId="261"/>
            <ac:spMk id="2" creationId="{968573FC-2D4C-78D1-C9BC-E6A5DEF6891C}"/>
          </ac:spMkLst>
        </pc:spChg>
        <pc:spChg chg="mod">
          <ac:chgData name="Alessandro Sironi" userId="25d0c03d1cf60993" providerId="LiveId" clId="{185900AE-8298-9441-B5C1-94CA14920A4C}" dt="2022-05-18T14:48:54.949" v="895" actId="14100"/>
          <ac:spMkLst>
            <pc:docMk/>
            <pc:sldMk cId="209844491" sldId="261"/>
            <ac:spMk id="3" creationId="{ADA0FA18-96E9-0C51-247F-E0AFB5223768}"/>
          </ac:spMkLst>
        </pc:spChg>
        <pc:spChg chg="add mod">
          <ac:chgData name="Alessandro Sironi" userId="25d0c03d1cf60993" providerId="LiveId" clId="{185900AE-8298-9441-B5C1-94CA14920A4C}" dt="2022-05-18T14:49:48.612" v="910" actId="27636"/>
          <ac:spMkLst>
            <pc:docMk/>
            <pc:sldMk cId="209844491" sldId="261"/>
            <ac:spMk id="4" creationId="{B0CE8665-C855-8445-ACF5-9A9B603DA381}"/>
          </ac:spMkLst>
        </pc:spChg>
        <pc:picChg chg="add mod">
          <ac:chgData name="Alessandro Sironi" userId="25d0c03d1cf60993" providerId="LiveId" clId="{185900AE-8298-9441-B5C1-94CA14920A4C}" dt="2022-05-18T14:50:23.415" v="915"/>
          <ac:picMkLst>
            <pc:docMk/>
            <pc:sldMk cId="209844491" sldId="261"/>
            <ac:picMk id="5" creationId="{FE6D18B0-DD5D-79F5-21A6-56FC524EABA9}"/>
          </ac:picMkLst>
        </pc:picChg>
      </pc:sldChg>
      <pc:sldChg chg="addSp delSp modSp add mod">
        <pc:chgData name="Alessandro Sironi" userId="25d0c03d1cf60993" providerId="LiveId" clId="{185900AE-8298-9441-B5C1-94CA14920A4C}" dt="2022-05-18T14:50:26.184" v="916"/>
        <pc:sldMkLst>
          <pc:docMk/>
          <pc:sldMk cId="107917575" sldId="262"/>
        </pc:sldMkLst>
        <pc:spChg chg="mod">
          <ac:chgData name="Alessandro Sironi" userId="25d0c03d1cf60993" providerId="LiveId" clId="{185900AE-8298-9441-B5C1-94CA14920A4C}" dt="2022-05-18T14:49:40.882" v="904" actId="12"/>
          <ac:spMkLst>
            <pc:docMk/>
            <pc:sldMk cId="107917575" sldId="262"/>
            <ac:spMk id="3" creationId="{ADA0FA18-96E9-0C51-247F-E0AFB5223768}"/>
          </ac:spMkLst>
        </pc:spChg>
        <pc:spChg chg="del">
          <ac:chgData name="Alessandro Sironi" userId="25d0c03d1cf60993" providerId="LiveId" clId="{185900AE-8298-9441-B5C1-94CA14920A4C}" dt="2022-05-18T14:49:27.783" v="901" actId="478"/>
          <ac:spMkLst>
            <pc:docMk/>
            <pc:sldMk cId="107917575" sldId="262"/>
            <ac:spMk id="4" creationId="{B0CE8665-C855-8445-ACF5-9A9B603DA381}"/>
          </ac:spMkLst>
        </pc:spChg>
        <pc:picChg chg="add mod">
          <ac:chgData name="Alessandro Sironi" userId="25d0c03d1cf60993" providerId="LiveId" clId="{185900AE-8298-9441-B5C1-94CA14920A4C}" dt="2022-05-18T14:50:26.184" v="916"/>
          <ac:picMkLst>
            <pc:docMk/>
            <pc:sldMk cId="107917575" sldId="262"/>
            <ac:picMk id="5" creationId="{94802731-67EE-3004-514A-2B9EDC06AA7D}"/>
          </ac:picMkLst>
        </pc:picChg>
      </pc:sldChg>
      <pc:sldChg chg="modSp add mod ord">
        <pc:chgData name="Alessandro Sironi" userId="25d0c03d1cf60993" providerId="LiveId" clId="{185900AE-8298-9441-B5C1-94CA14920A4C}" dt="2022-05-18T15:02:23.226" v="1041" actId="20578"/>
        <pc:sldMkLst>
          <pc:docMk/>
          <pc:sldMk cId="3399096203" sldId="263"/>
        </pc:sldMkLst>
        <pc:spChg chg="mod">
          <ac:chgData name="Alessandro Sironi" userId="25d0c03d1cf60993" providerId="LiveId" clId="{185900AE-8298-9441-B5C1-94CA14920A4C}" dt="2022-05-18T14:50:44.231" v="949" actId="20577"/>
          <ac:spMkLst>
            <pc:docMk/>
            <pc:sldMk cId="3399096203" sldId="263"/>
            <ac:spMk id="2" creationId="{BC2F05A7-6590-308D-B177-A3FBC99EE482}"/>
          </ac:spMkLst>
        </pc:spChg>
        <pc:spChg chg="mod">
          <ac:chgData name="Alessandro Sironi" userId="25d0c03d1cf60993" providerId="LiveId" clId="{185900AE-8298-9441-B5C1-94CA14920A4C}" dt="2022-05-18T15:02:23.226" v="1041" actId="20578"/>
          <ac:spMkLst>
            <pc:docMk/>
            <pc:sldMk cId="3399096203" sldId="263"/>
            <ac:spMk id="7" creationId="{403D8F4F-0B6B-1ADF-FCED-E9B14BB1427F}"/>
          </ac:spMkLst>
        </pc:spChg>
      </pc:sldChg>
      <pc:sldChg chg="addSp delSp modSp add mod">
        <pc:chgData name="Alessandro Sironi" userId="25d0c03d1cf60993" providerId="LiveId" clId="{185900AE-8298-9441-B5C1-94CA14920A4C}" dt="2022-05-18T15:57:42.546" v="1808" actId="1076"/>
        <pc:sldMkLst>
          <pc:docMk/>
          <pc:sldMk cId="2345857975" sldId="264"/>
        </pc:sldMkLst>
        <pc:spChg chg="mod">
          <ac:chgData name="Alessandro Sironi" userId="25d0c03d1cf60993" providerId="LiveId" clId="{185900AE-8298-9441-B5C1-94CA14920A4C}" dt="2022-05-18T15:06:20.590" v="1340" actId="20577"/>
          <ac:spMkLst>
            <pc:docMk/>
            <pc:sldMk cId="2345857975" sldId="264"/>
            <ac:spMk id="2" creationId="{BC2F05A7-6590-308D-B177-A3FBC99EE482}"/>
          </ac:spMkLst>
        </pc:spChg>
        <pc:spChg chg="add del mod">
          <ac:chgData name="Alessandro Sironi" userId="25d0c03d1cf60993" providerId="LiveId" clId="{185900AE-8298-9441-B5C1-94CA14920A4C}" dt="2022-05-18T15:07:53.551" v="1348" actId="478"/>
          <ac:spMkLst>
            <pc:docMk/>
            <pc:sldMk cId="2345857975" sldId="264"/>
            <ac:spMk id="4" creationId="{CE20B9F3-AEF2-000B-1BB5-78A2411704E5}"/>
          </ac:spMkLst>
        </pc:spChg>
        <pc:spChg chg="add mod">
          <ac:chgData name="Alessandro Sironi" userId="25d0c03d1cf60993" providerId="LiveId" clId="{185900AE-8298-9441-B5C1-94CA14920A4C}" dt="2022-05-18T15:09:48.480" v="1439" actId="14100"/>
          <ac:spMkLst>
            <pc:docMk/>
            <pc:sldMk cId="2345857975" sldId="264"/>
            <ac:spMk id="5" creationId="{E3AD0FAE-B345-FE58-6B98-31EB3E59AA4A}"/>
          </ac:spMkLst>
        </pc:spChg>
        <pc:spChg chg="add mod">
          <ac:chgData name="Alessandro Sironi" userId="25d0c03d1cf60993" providerId="LiveId" clId="{185900AE-8298-9441-B5C1-94CA14920A4C}" dt="2022-05-18T15:08:13.677" v="1361" actId="20577"/>
          <ac:spMkLst>
            <pc:docMk/>
            <pc:sldMk cId="2345857975" sldId="264"/>
            <ac:spMk id="6" creationId="{19C6F08C-33FA-4B86-D3E4-93F7D6CC6325}"/>
          </ac:spMkLst>
        </pc:spChg>
        <pc:spChg chg="del">
          <ac:chgData name="Alessandro Sironi" userId="25d0c03d1cf60993" providerId="LiveId" clId="{185900AE-8298-9441-B5C1-94CA14920A4C}" dt="2022-05-18T15:06:23.554" v="1341" actId="478"/>
          <ac:spMkLst>
            <pc:docMk/>
            <pc:sldMk cId="2345857975" sldId="264"/>
            <ac:spMk id="7" creationId="{403D8F4F-0B6B-1ADF-FCED-E9B14BB1427F}"/>
          </ac:spMkLst>
        </pc:spChg>
        <pc:spChg chg="add mod">
          <ac:chgData name="Alessandro Sironi" userId="25d0c03d1cf60993" providerId="LiveId" clId="{185900AE-8298-9441-B5C1-94CA14920A4C}" dt="2022-05-18T15:57:28.201" v="1806" actId="692"/>
          <ac:spMkLst>
            <pc:docMk/>
            <pc:sldMk cId="2345857975" sldId="264"/>
            <ac:spMk id="8" creationId="{26D880D1-F36F-1BE9-6AF2-2057BD98DF9C}"/>
          </ac:spMkLst>
        </pc:spChg>
        <pc:spChg chg="add mod">
          <ac:chgData name="Alessandro Sironi" userId="25d0c03d1cf60993" providerId="LiveId" clId="{185900AE-8298-9441-B5C1-94CA14920A4C}" dt="2022-05-18T15:57:42.546" v="1808" actId="1076"/>
          <ac:spMkLst>
            <pc:docMk/>
            <pc:sldMk cId="2345857975" sldId="264"/>
            <ac:spMk id="10" creationId="{EA65390D-E8CF-A5E4-AB51-E976AB49B9C4}"/>
          </ac:spMkLst>
        </pc:spChg>
        <pc:spChg chg="add mod">
          <ac:chgData name="Alessandro Sironi" userId="25d0c03d1cf60993" providerId="LiveId" clId="{185900AE-8298-9441-B5C1-94CA14920A4C}" dt="2022-05-18T15:48:36.392" v="1709" actId="207"/>
          <ac:spMkLst>
            <pc:docMk/>
            <pc:sldMk cId="2345857975" sldId="264"/>
            <ac:spMk id="11" creationId="{B4F0AE06-1746-62EB-7B57-97529136A498}"/>
          </ac:spMkLst>
        </pc:spChg>
        <pc:spChg chg="add del">
          <ac:chgData name="Alessandro Sironi" userId="25d0c03d1cf60993" providerId="LiveId" clId="{185900AE-8298-9441-B5C1-94CA14920A4C}" dt="2022-05-18T15:10:19.239" v="1444" actId="478"/>
          <ac:spMkLst>
            <pc:docMk/>
            <pc:sldMk cId="2345857975" sldId="264"/>
            <ac:spMk id="14" creationId="{C8FB21D0-AEB9-9481-4F7F-41C9A60AF540}"/>
          </ac:spMkLst>
        </pc:spChg>
        <pc:spChg chg="add mod">
          <ac:chgData name="Alessandro Sironi" userId="25d0c03d1cf60993" providerId="LiveId" clId="{185900AE-8298-9441-B5C1-94CA14920A4C}" dt="2022-05-18T15:10:50.824" v="1468" actId="14100"/>
          <ac:spMkLst>
            <pc:docMk/>
            <pc:sldMk cId="2345857975" sldId="264"/>
            <ac:spMk id="15" creationId="{E7BD58AE-602D-32AF-F882-CC1B6E4BE0B6}"/>
          </ac:spMkLst>
        </pc:spChg>
        <pc:spChg chg="add mod">
          <ac:chgData name="Alessandro Sironi" userId="25d0c03d1cf60993" providerId="LiveId" clId="{185900AE-8298-9441-B5C1-94CA14920A4C}" dt="2022-05-18T15:10:53.279" v="1469" actId="1076"/>
          <ac:spMkLst>
            <pc:docMk/>
            <pc:sldMk cId="2345857975" sldId="264"/>
            <ac:spMk id="19" creationId="{C32523DE-CFC2-24DA-4967-6FD9EF11CD29}"/>
          </ac:spMkLst>
        </pc:spChg>
        <pc:spChg chg="add mod">
          <ac:chgData name="Alessandro Sironi" userId="25d0c03d1cf60993" providerId="LiveId" clId="{185900AE-8298-9441-B5C1-94CA14920A4C}" dt="2022-05-18T15:48:36.392" v="1709" actId="207"/>
          <ac:spMkLst>
            <pc:docMk/>
            <pc:sldMk cId="2345857975" sldId="264"/>
            <ac:spMk id="21" creationId="{912D592F-E859-0F09-A8BF-AB95329DFCED}"/>
          </ac:spMkLst>
        </pc:spChg>
        <pc:spChg chg="add mod">
          <ac:chgData name="Alessandro Sironi" userId="25d0c03d1cf60993" providerId="LiveId" clId="{185900AE-8298-9441-B5C1-94CA14920A4C}" dt="2022-05-18T15:11:45.052" v="1530" actId="1076"/>
          <ac:spMkLst>
            <pc:docMk/>
            <pc:sldMk cId="2345857975" sldId="264"/>
            <ac:spMk id="25" creationId="{6F459BE6-B43B-7FD9-A644-9A5ED9307DAB}"/>
          </ac:spMkLst>
        </pc:spChg>
        <pc:spChg chg="add mod">
          <ac:chgData name="Alessandro Sironi" userId="25d0c03d1cf60993" providerId="LiveId" clId="{185900AE-8298-9441-B5C1-94CA14920A4C}" dt="2022-05-18T15:11:56.923" v="1533" actId="1076"/>
          <ac:spMkLst>
            <pc:docMk/>
            <pc:sldMk cId="2345857975" sldId="264"/>
            <ac:spMk id="26" creationId="{D561775B-F5BC-124F-27D3-49C9AD34A9C6}"/>
          </ac:spMkLst>
        </pc:spChg>
        <pc:spChg chg="add mod">
          <ac:chgData name="Alessandro Sironi" userId="25d0c03d1cf60993" providerId="LiveId" clId="{185900AE-8298-9441-B5C1-94CA14920A4C}" dt="2022-05-18T15:14:19.612" v="1600" actId="20577"/>
          <ac:spMkLst>
            <pc:docMk/>
            <pc:sldMk cId="2345857975" sldId="264"/>
            <ac:spMk id="27" creationId="{B4C94548-3F6E-406D-445B-D75D1B76194F}"/>
          </ac:spMkLst>
        </pc:spChg>
        <pc:spChg chg="add mod">
          <ac:chgData name="Alessandro Sironi" userId="25d0c03d1cf60993" providerId="LiveId" clId="{185900AE-8298-9441-B5C1-94CA14920A4C}" dt="2022-05-18T15:12:51.060" v="1562" actId="1076"/>
          <ac:spMkLst>
            <pc:docMk/>
            <pc:sldMk cId="2345857975" sldId="264"/>
            <ac:spMk id="30" creationId="{B0418522-520F-065B-9611-DDA2AD5CF9FD}"/>
          </ac:spMkLst>
        </pc:spChg>
        <pc:spChg chg="add mod">
          <ac:chgData name="Alessandro Sironi" userId="25d0c03d1cf60993" providerId="LiveId" clId="{185900AE-8298-9441-B5C1-94CA14920A4C}" dt="2022-05-18T15:12:51.060" v="1562" actId="1076"/>
          <ac:spMkLst>
            <pc:docMk/>
            <pc:sldMk cId="2345857975" sldId="264"/>
            <ac:spMk id="35" creationId="{0A9F426D-FC9D-29DE-8223-4E1A35E1EAF2}"/>
          </ac:spMkLst>
        </pc:spChg>
        <pc:spChg chg="add del mod">
          <ac:chgData name="Alessandro Sironi" userId="25d0c03d1cf60993" providerId="LiveId" clId="{185900AE-8298-9441-B5C1-94CA14920A4C}" dt="2022-05-18T15:12:56.815" v="1565"/>
          <ac:spMkLst>
            <pc:docMk/>
            <pc:sldMk cId="2345857975" sldId="264"/>
            <ac:spMk id="38" creationId="{7D16999F-35BC-B0F4-03E6-DDE3275D9F14}"/>
          </ac:spMkLst>
        </pc:spChg>
        <pc:spChg chg="add mod">
          <ac:chgData name="Alessandro Sironi" userId="25d0c03d1cf60993" providerId="LiveId" clId="{185900AE-8298-9441-B5C1-94CA14920A4C}" dt="2022-05-18T15:48:36.392" v="1709" actId="207"/>
          <ac:spMkLst>
            <pc:docMk/>
            <pc:sldMk cId="2345857975" sldId="264"/>
            <ac:spMk id="41" creationId="{8E9238E6-0732-2B99-11F5-845D51EEB56B}"/>
          </ac:spMkLst>
        </pc:spChg>
        <pc:spChg chg="add mod">
          <ac:chgData name="Alessandro Sironi" userId="25d0c03d1cf60993" providerId="LiveId" clId="{185900AE-8298-9441-B5C1-94CA14920A4C}" dt="2022-05-18T15:14:35.392" v="1606" actId="1076"/>
          <ac:spMkLst>
            <pc:docMk/>
            <pc:sldMk cId="2345857975" sldId="264"/>
            <ac:spMk id="42" creationId="{EDDF5812-49A3-EF40-1DD8-C6B2BD0A4957}"/>
          </ac:spMkLst>
        </pc:spChg>
        <pc:spChg chg="add mod">
          <ac:chgData name="Alessandro Sironi" userId="25d0c03d1cf60993" providerId="LiveId" clId="{185900AE-8298-9441-B5C1-94CA14920A4C}" dt="2022-05-18T15:14:47.788" v="1609" actId="1076"/>
          <ac:spMkLst>
            <pc:docMk/>
            <pc:sldMk cId="2345857975" sldId="264"/>
            <ac:spMk id="43" creationId="{00D581B9-8B68-5F45-7F76-509DBB5C6EDC}"/>
          </ac:spMkLst>
        </pc:spChg>
        <pc:spChg chg="add mod">
          <ac:chgData name="Alessandro Sironi" userId="25d0c03d1cf60993" providerId="LiveId" clId="{185900AE-8298-9441-B5C1-94CA14920A4C}" dt="2022-05-18T15:49:56.349" v="1781" actId="14100"/>
          <ac:spMkLst>
            <pc:docMk/>
            <pc:sldMk cId="2345857975" sldId="264"/>
            <ac:spMk id="48" creationId="{CEA6FADD-07A6-F0BB-2277-8F50210A08D9}"/>
          </ac:spMkLst>
        </pc:spChg>
        <pc:spChg chg="add mod">
          <ac:chgData name="Alessandro Sironi" userId="25d0c03d1cf60993" providerId="LiveId" clId="{185900AE-8298-9441-B5C1-94CA14920A4C}" dt="2022-05-18T15:14:14.209" v="1592" actId="20577"/>
          <ac:spMkLst>
            <pc:docMk/>
            <pc:sldMk cId="2345857975" sldId="264"/>
            <ac:spMk id="49" creationId="{B1D34F81-3891-FE5B-EE9C-20BD57DC35B4}"/>
          </ac:spMkLst>
        </pc:spChg>
        <pc:spChg chg="add mod">
          <ac:chgData name="Alessandro Sironi" userId="25d0c03d1cf60993" providerId="LiveId" clId="{185900AE-8298-9441-B5C1-94CA14920A4C}" dt="2022-05-18T15:50:08.952" v="1783" actId="14100"/>
          <ac:spMkLst>
            <pc:docMk/>
            <pc:sldMk cId="2345857975" sldId="264"/>
            <ac:spMk id="50" creationId="{7544BF0D-9F7E-AEDB-BAEF-29810AF7B8B2}"/>
          </ac:spMkLst>
        </pc:spChg>
        <pc:spChg chg="add mod">
          <ac:chgData name="Alessandro Sironi" userId="25d0c03d1cf60993" providerId="LiveId" clId="{185900AE-8298-9441-B5C1-94CA14920A4C}" dt="2022-05-18T15:52:19.791" v="1798" actId="1076"/>
          <ac:spMkLst>
            <pc:docMk/>
            <pc:sldMk cId="2345857975" sldId="264"/>
            <ac:spMk id="51" creationId="{AE9F20F5-34C3-2F86-1E8A-2FBF4D7C6C7D}"/>
          </ac:spMkLst>
        </pc:spChg>
        <pc:spChg chg="add mod">
          <ac:chgData name="Alessandro Sironi" userId="25d0c03d1cf60993" providerId="LiveId" clId="{185900AE-8298-9441-B5C1-94CA14920A4C}" dt="2022-05-18T15:50:57.888" v="1794" actId="1076"/>
          <ac:spMkLst>
            <pc:docMk/>
            <pc:sldMk cId="2345857975" sldId="264"/>
            <ac:spMk id="60" creationId="{C3F88AFA-FB38-2461-6C9B-8DF9B10D29CF}"/>
          </ac:spMkLst>
        </pc:spChg>
        <pc:spChg chg="add mod">
          <ac:chgData name="Alessandro Sironi" userId="25d0c03d1cf60993" providerId="LiveId" clId="{185900AE-8298-9441-B5C1-94CA14920A4C}" dt="2022-05-18T15:50:57.888" v="1794" actId="1076"/>
          <ac:spMkLst>
            <pc:docMk/>
            <pc:sldMk cId="2345857975" sldId="264"/>
            <ac:spMk id="61" creationId="{8995E6FD-2F64-6C57-9980-EDD440F30EDA}"/>
          </ac:spMkLst>
        </pc:spChg>
        <pc:spChg chg="add mod">
          <ac:chgData name="Alessandro Sironi" userId="25d0c03d1cf60993" providerId="LiveId" clId="{185900AE-8298-9441-B5C1-94CA14920A4C}" dt="2022-05-18T15:48:36.392" v="1709" actId="207"/>
          <ac:spMkLst>
            <pc:docMk/>
            <pc:sldMk cId="2345857975" sldId="264"/>
            <ac:spMk id="65" creationId="{A24098F0-7A0B-4280-700A-1447109FBA1D}"/>
          </ac:spMkLst>
        </pc:spChg>
        <pc:spChg chg="add mod">
          <ac:chgData name="Alessandro Sironi" userId="25d0c03d1cf60993" providerId="LiveId" clId="{185900AE-8298-9441-B5C1-94CA14920A4C}" dt="2022-05-18T15:16:17.938" v="1661" actId="20577"/>
          <ac:spMkLst>
            <pc:docMk/>
            <pc:sldMk cId="2345857975" sldId="264"/>
            <ac:spMk id="68" creationId="{B937E173-22E1-1CFC-093E-EA3A5D6EA44A}"/>
          </ac:spMkLst>
        </pc:spChg>
        <pc:spChg chg="add mod">
          <ac:chgData name="Alessandro Sironi" userId="25d0c03d1cf60993" providerId="LiveId" clId="{185900AE-8298-9441-B5C1-94CA14920A4C}" dt="2022-05-18T15:50:38.053" v="1788" actId="1076"/>
          <ac:spMkLst>
            <pc:docMk/>
            <pc:sldMk cId="2345857975" sldId="264"/>
            <ac:spMk id="69" creationId="{73F978B0-4812-16AC-5F38-A2BF8E668F5A}"/>
          </ac:spMkLst>
        </pc:spChg>
        <pc:spChg chg="add mod">
          <ac:chgData name="Alessandro Sironi" userId="25d0c03d1cf60993" providerId="LiveId" clId="{185900AE-8298-9441-B5C1-94CA14920A4C}" dt="2022-05-18T15:50:49.562" v="1791" actId="1076"/>
          <ac:spMkLst>
            <pc:docMk/>
            <pc:sldMk cId="2345857975" sldId="264"/>
            <ac:spMk id="71" creationId="{3DC0B919-CA7A-632A-B770-A1C37AB45C73}"/>
          </ac:spMkLst>
        </pc:spChg>
        <pc:spChg chg="add mod">
          <ac:chgData name="Alessandro Sironi" userId="25d0c03d1cf60993" providerId="LiveId" clId="{185900AE-8298-9441-B5C1-94CA14920A4C}" dt="2022-05-18T15:51:03.513" v="1796" actId="1076"/>
          <ac:spMkLst>
            <pc:docMk/>
            <pc:sldMk cId="2345857975" sldId="264"/>
            <ac:spMk id="73" creationId="{C9C262D7-0DDB-ADC1-E321-808DA70D8A30}"/>
          </ac:spMkLst>
        </pc:spChg>
        <pc:spChg chg="add mod">
          <ac:chgData name="Alessandro Sironi" userId="25d0c03d1cf60993" providerId="LiveId" clId="{185900AE-8298-9441-B5C1-94CA14920A4C}" dt="2022-05-18T15:50:31.708" v="1787" actId="1076"/>
          <ac:spMkLst>
            <pc:docMk/>
            <pc:sldMk cId="2345857975" sldId="264"/>
            <ac:spMk id="78" creationId="{B19F862D-DA83-C1B8-3742-7A941DA49731}"/>
          </ac:spMkLst>
        </pc:spChg>
        <pc:spChg chg="add mod">
          <ac:chgData name="Alessandro Sironi" userId="25d0c03d1cf60993" providerId="LiveId" clId="{185900AE-8298-9441-B5C1-94CA14920A4C}" dt="2022-05-18T15:48:51.363" v="1713"/>
          <ac:spMkLst>
            <pc:docMk/>
            <pc:sldMk cId="2345857975" sldId="264"/>
            <ac:spMk id="79" creationId="{614BC24F-41D4-2549-7131-C06D9498BE94}"/>
          </ac:spMkLst>
        </pc:spChg>
        <pc:spChg chg="add del mod">
          <ac:chgData name="Alessandro Sironi" userId="25d0c03d1cf60993" providerId="LiveId" clId="{185900AE-8298-9441-B5C1-94CA14920A4C}" dt="2022-05-18T15:49:01.679" v="1720"/>
          <ac:spMkLst>
            <pc:docMk/>
            <pc:sldMk cId="2345857975" sldId="264"/>
            <ac:spMk id="80" creationId="{8BE14D1B-3A63-DCEA-175F-65854CCB46A3}"/>
          </ac:spMkLst>
        </pc:spChg>
        <pc:spChg chg="add mod">
          <ac:chgData name="Alessandro Sironi" userId="25d0c03d1cf60993" providerId="LiveId" clId="{185900AE-8298-9441-B5C1-94CA14920A4C}" dt="2022-05-18T15:57:11.170" v="1803" actId="692"/>
          <ac:spMkLst>
            <pc:docMk/>
            <pc:sldMk cId="2345857975" sldId="264"/>
            <ac:spMk id="81" creationId="{AA60A8CB-E57B-E13A-5714-6BAEAF12542F}"/>
          </ac:spMkLst>
        </pc:spChg>
        <pc:cxnChg chg="add mod">
          <ac:chgData name="Alessandro Sironi" userId="25d0c03d1cf60993" providerId="LiveId" clId="{185900AE-8298-9441-B5C1-94CA14920A4C}" dt="2022-05-18T15:10:50.824" v="1468" actId="14100"/>
          <ac:cxnSpMkLst>
            <pc:docMk/>
            <pc:sldMk cId="2345857975" sldId="264"/>
            <ac:cxnSpMk id="13" creationId="{229C8402-51BA-AFF3-9DD4-111CC347E72C}"/>
          </ac:cxnSpMkLst>
        </pc:cxnChg>
        <pc:cxnChg chg="add del mod">
          <ac:chgData name="Alessandro Sironi" userId="25d0c03d1cf60993" providerId="LiveId" clId="{185900AE-8298-9441-B5C1-94CA14920A4C}" dt="2022-05-18T15:11:48.192" v="1531" actId="478"/>
          <ac:cxnSpMkLst>
            <pc:docMk/>
            <pc:sldMk cId="2345857975" sldId="264"/>
            <ac:cxnSpMk id="22" creationId="{92DFB8C5-CBC5-B75A-2224-8C361FA0EA56}"/>
          </ac:cxnSpMkLst>
        </pc:cxnChg>
        <pc:cxnChg chg="add del mod">
          <ac:chgData name="Alessandro Sironi" userId="25d0c03d1cf60993" providerId="LiveId" clId="{185900AE-8298-9441-B5C1-94CA14920A4C}" dt="2022-05-18T15:12:18.473" v="1539" actId="11529"/>
          <ac:cxnSpMkLst>
            <pc:docMk/>
            <pc:sldMk cId="2345857975" sldId="264"/>
            <ac:cxnSpMk id="29" creationId="{BBCEC3A5-DD56-176D-A06A-A7D80310AF3D}"/>
          </ac:cxnSpMkLst>
        </pc:cxnChg>
        <pc:cxnChg chg="add mod">
          <ac:chgData name="Alessandro Sironi" userId="25d0c03d1cf60993" providerId="LiveId" clId="{185900AE-8298-9441-B5C1-94CA14920A4C}" dt="2022-05-18T15:12:51.060" v="1562" actId="1076"/>
          <ac:cxnSpMkLst>
            <pc:docMk/>
            <pc:sldMk cId="2345857975" sldId="264"/>
            <ac:cxnSpMk id="31" creationId="{13C87404-13B2-5F8E-6B09-7B4E120239B8}"/>
          </ac:cxnSpMkLst>
        </pc:cxnChg>
        <pc:cxnChg chg="add">
          <ac:chgData name="Alessandro Sironi" userId="25d0c03d1cf60993" providerId="LiveId" clId="{185900AE-8298-9441-B5C1-94CA14920A4C}" dt="2022-05-18T15:13:08.539" v="1566" actId="11529"/>
          <ac:cxnSpMkLst>
            <pc:docMk/>
            <pc:sldMk cId="2345857975" sldId="264"/>
            <ac:cxnSpMk id="40" creationId="{8436949F-CDF6-E154-9147-6C984D4F096C}"/>
          </ac:cxnSpMkLst>
        </pc:cxnChg>
        <pc:cxnChg chg="add del mod">
          <ac:chgData name="Alessandro Sironi" userId="25d0c03d1cf60993" providerId="LiveId" clId="{185900AE-8298-9441-B5C1-94CA14920A4C}" dt="2022-05-18T15:14:51.697" v="1610" actId="478"/>
          <ac:cxnSpMkLst>
            <pc:docMk/>
            <pc:sldMk cId="2345857975" sldId="264"/>
            <ac:cxnSpMk id="45" creationId="{2AE110F6-4A2C-F9CE-A0B9-25D52A73452E}"/>
          </ac:cxnSpMkLst>
        </pc:cxnChg>
        <pc:cxnChg chg="add mod">
          <ac:chgData name="Alessandro Sironi" userId="25d0c03d1cf60993" providerId="LiveId" clId="{185900AE-8298-9441-B5C1-94CA14920A4C}" dt="2022-05-18T15:14:43.852" v="1608" actId="14100"/>
          <ac:cxnSpMkLst>
            <pc:docMk/>
            <pc:sldMk cId="2345857975" sldId="264"/>
            <ac:cxnSpMk id="47" creationId="{C0831EA9-7FF1-484F-629B-20567AFF8D58}"/>
          </ac:cxnSpMkLst>
        </pc:cxnChg>
        <pc:cxnChg chg="add mod">
          <ac:chgData name="Alessandro Sironi" userId="25d0c03d1cf60993" providerId="LiveId" clId="{185900AE-8298-9441-B5C1-94CA14920A4C}" dt="2022-05-18T15:52:19.791" v="1798" actId="1076"/>
          <ac:cxnSpMkLst>
            <pc:docMk/>
            <pc:sldMk cId="2345857975" sldId="264"/>
            <ac:cxnSpMk id="52" creationId="{7A33ADC7-FD5C-89B8-5EF7-7531C8637D73}"/>
          </ac:cxnSpMkLst>
        </pc:cxnChg>
        <pc:cxnChg chg="add">
          <ac:chgData name="Alessandro Sironi" userId="25d0c03d1cf60993" providerId="LiveId" clId="{185900AE-8298-9441-B5C1-94CA14920A4C}" dt="2022-05-18T15:14:58.893" v="1611" actId="11529"/>
          <ac:cxnSpMkLst>
            <pc:docMk/>
            <pc:sldMk cId="2345857975" sldId="264"/>
            <ac:cxnSpMk id="59" creationId="{931C513E-21FF-73BA-8D7D-984829D2D30E}"/>
          </ac:cxnSpMkLst>
        </pc:cxnChg>
        <pc:cxnChg chg="add">
          <ac:chgData name="Alessandro Sironi" userId="25d0c03d1cf60993" providerId="LiveId" clId="{185900AE-8298-9441-B5C1-94CA14920A4C}" dt="2022-05-18T15:15:57.604" v="1625" actId="11529"/>
          <ac:cxnSpMkLst>
            <pc:docMk/>
            <pc:sldMk cId="2345857975" sldId="264"/>
            <ac:cxnSpMk id="67" creationId="{BD576218-372F-FDE8-ED6B-64409112A96C}"/>
          </ac:cxnSpMkLst>
        </pc:cxnChg>
        <pc:cxnChg chg="add mod">
          <ac:chgData name="Alessandro Sironi" userId="25d0c03d1cf60993" providerId="LiveId" clId="{185900AE-8298-9441-B5C1-94CA14920A4C}" dt="2022-05-18T15:50:46.525" v="1790" actId="14100"/>
          <ac:cxnSpMkLst>
            <pc:docMk/>
            <pc:sldMk cId="2345857975" sldId="264"/>
            <ac:cxnSpMk id="70" creationId="{90828DBF-376B-DAD3-9ACC-BC554CA54E32}"/>
          </ac:cxnSpMkLst>
        </pc:cxnChg>
        <pc:cxnChg chg="add mod">
          <ac:chgData name="Alessandro Sironi" userId="25d0c03d1cf60993" providerId="LiveId" clId="{185900AE-8298-9441-B5C1-94CA14920A4C}" dt="2022-05-18T15:52:13.747" v="1797" actId="14100"/>
          <ac:cxnSpMkLst>
            <pc:docMk/>
            <pc:sldMk cId="2345857975" sldId="264"/>
            <ac:cxnSpMk id="74" creationId="{30F834B0-A2D8-1C4E-6698-D4D6431B3132}"/>
          </ac:cxnSpMkLst>
        </pc:cxnChg>
      </pc:sldChg>
      <pc:sldChg chg="addSp delSp modSp add mod">
        <pc:chgData name="Alessandro Sironi" userId="25d0c03d1cf60993" providerId="LiveId" clId="{185900AE-8298-9441-B5C1-94CA14920A4C}" dt="2022-05-19T09:03:04.937" v="2592" actId="11529"/>
        <pc:sldMkLst>
          <pc:docMk/>
          <pc:sldMk cId="940878080" sldId="265"/>
        </pc:sldMkLst>
        <pc:spChg chg="mod">
          <ac:chgData name="Alessandro Sironi" userId="25d0c03d1cf60993" providerId="LiveId" clId="{185900AE-8298-9441-B5C1-94CA14920A4C}" dt="2022-05-19T08:43:47.180" v="1975" actId="14100"/>
          <ac:spMkLst>
            <pc:docMk/>
            <pc:sldMk cId="940878080" sldId="265"/>
            <ac:spMk id="5" creationId="{E3AD0FAE-B345-FE58-6B98-31EB3E59AA4A}"/>
          </ac:spMkLst>
        </pc:spChg>
        <pc:spChg chg="mod">
          <ac:chgData name="Alessandro Sironi" userId="25d0c03d1cf60993" providerId="LiveId" clId="{185900AE-8298-9441-B5C1-94CA14920A4C}" dt="2022-05-19T08:40:00.807" v="1815" actId="20577"/>
          <ac:spMkLst>
            <pc:docMk/>
            <pc:sldMk cId="940878080" sldId="265"/>
            <ac:spMk id="6" creationId="{19C6F08C-33FA-4B86-D3E4-93F7D6CC6325}"/>
          </ac:spMkLst>
        </pc:spChg>
        <pc:spChg chg="mod">
          <ac:chgData name="Alessandro Sironi" userId="25d0c03d1cf60993" providerId="LiveId" clId="{185900AE-8298-9441-B5C1-94CA14920A4C}" dt="2022-05-19T08:42:17.156" v="1898" actId="14100"/>
          <ac:spMkLst>
            <pc:docMk/>
            <pc:sldMk cId="940878080" sldId="265"/>
            <ac:spMk id="8" creationId="{26D880D1-F36F-1BE9-6AF2-2057BD98DF9C}"/>
          </ac:spMkLst>
        </pc:spChg>
        <pc:spChg chg="mod">
          <ac:chgData name="Alessandro Sironi" userId="25d0c03d1cf60993" providerId="LiveId" clId="{185900AE-8298-9441-B5C1-94CA14920A4C}" dt="2022-05-19T08:42:11.633" v="1895" actId="20577"/>
          <ac:spMkLst>
            <pc:docMk/>
            <pc:sldMk cId="940878080" sldId="265"/>
            <ac:spMk id="10" creationId="{EA65390D-E8CF-A5E4-AB51-E976AB49B9C4}"/>
          </ac:spMkLst>
        </pc:spChg>
        <pc:spChg chg="del">
          <ac:chgData name="Alessandro Sironi" userId="25d0c03d1cf60993" providerId="LiveId" clId="{185900AE-8298-9441-B5C1-94CA14920A4C}" dt="2022-05-19T08:40:32.332" v="1829" actId="478"/>
          <ac:spMkLst>
            <pc:docMk/>
            <pc:sldMk cId="940878080" sldId="265"/>
            <ac:spMk id="11" creationId="{B4F0AE06-1746-62EB-7B57-97529136A498}"/>
          </ac:spMkLst>
        </pc:spChg>
        <pc:spChg chg="del">
          <ac:chgData name="Alessandro Sironi" userId="25d0c03d1cf60993" providerId="LiveId" clId="{185900AE-8298-9441-B5C1-94CA14920A4C}" dt="2022-05-19T08:40:29.471" v="1827" actId="478"/>
          <ac:spMkLst>
            <pc:docMk/>
            <pc:sldMk cId="940878080" sldId="265"/>
            <ac:spMk id="15" creationId="{E7BD58AE-602D-32AF-F882-CC1B6E4BE0B6}"/>
          </ac:spMkLst>
        </pc:spChg>
        <pc:spChg chg="add mod">
          <ac:chgData name="Alessandro Sironi" userId="25d0c03d1cf60993" providerId="LiveId" clId="{185900AE-8298-9441-B5C1-94CA14920A4C}" dt="2022-05-19T08:55:49.237" v="2365" actId="20577"/>
          <ac:spMkLst>
            <pc:docMk/>
            <pc:sldMk cId="940878080" sldId="265"/>
            <ac:spMk id="18" creationId="{0244A365-17DB-401F-1821-0C059759D046}"/>
          </ac:spMkLst>
        </pc:spChg>
        <pc:spChg chg="del">
          <ac:chgData name="Alessandro Sironi" userId="25d0c03d1cf60993" providerId="LiveId" clId="{185900AE-8298-9441-B5C1-94CA14920A4C}" dt="2022-05-19T08:40:29.471" v="1827" actId="478"/>
          <ac:spMkLst>
            <pc:docMk/>
            <pc:sldMk cId="940878080" sldId="265"/>
            <ac:spMk id="19" creationId="{C32523DE-CFC2-24DA-4967-6FD9EF11CD29}"/>
          </ac:spMkLst>
        </pc:spChg>
        <pc:spChg chg="del">
          <ac:chgData name="Alessandro Sironi" userId="25d0c03d1cf60993" providerId="LiveId" clId="{185900AE-8298-9441-B5C1-94CA14920A4C}" dt="2022-05-19T08:40:27.346" v="1826" actId="478"/>
          <ac:spMkLst>
            <pc:docMk/>
            <pc:sldMk cId="940878080" sldId="265"/>
            <ac:spMk id="21" creationId="{912D592F-E859-0F09-A8BF-AB95329DFCED}"/>
          </ac:spMkLst>
        </pc:spChg>
        <pc:spChg chg="add mod">
          <ac:chgData name="Alessandro Sironi" userId="25d0c03d1cf60993" providerId="LiveId" clId="{185900AE-8298-9441-B5C1-94CA14920A4C}" dt="2022-05-19T09:00:02.794" v="2563" actId="404"/>
          <ac:spMkLst>
            <pc:docMk/>
            <pc:sldMk cId="940878080" sldId="265"/>
            <ac:spMk id="24" creationId="{F0D02D44-FBFE-8522-0D25-4693E6CE544F}"/>
          </ac:spMkLst>
        </pc:spChg>
        <pc:spChg chg="del">
          <ac:chgData name="Alessandro Sironi" userId="25d0c03d1cf60993" providerId="LiveId" clId="{185900AE-8298-9441-B5C1-94CA14920A4C}" dt="2022-05-19T08:40:27.346" v="1826" actId="478"/>
          <ac:spMkLst>
            <pc:docMk/>
            <pc:sldMk cId="940878080" sldId="265"/>
            <ac:spMk id="25" creationId="{6F459BE6-B43B-7FD9-A644-9A5ED9307DAB}"/>
          </ac:spMkLst>
        </pc:spChg>
        <pc:spChg chg="del">
          <ac:chgData name="Alessandro Sironi" userId="25d0c03d1cf60993" providerId="LiveId" clId="{185900AE-8298-9441-B5C1-94CA14920A4C}" dt="2022-05-19T08:40:24.708" v="1825" actId="478"/>
          <ac:spMkLst>
            <pc:docMk/>
            <pc:sldMk cId="940878080" sldId="265"/>
            <ac:spMk id="26" creationId="{D561775B-F5BC-124F-27D3-49C9AD34A9C6}"/>
          </ac:spMkLst>
        </pc:spChg>
        <pc:spChg chg="del">
          <ac:chgData name="Alessandro Sironi" userId="25d0c03d1cf60993" providerId="LiveId" clId="{185900AE-8298-9441-B5C1-94CA14920A4C}" dt="2022-05-19T08:40:24.708" v="1825" actId="478"/>
          <ac:spMkLst>
            <pc:docMk/>
            <pc:sldMk cId="940878080" sldId="265"/>
            <ac:spMk id="27" creationId="{B4C94548-3F6E-406D-445B-D75D1B76194F}"/>
          </ac:spMkLst>
        </pc:spChg>
        <pc:spChg chg="del">
          <ac:chgData name="Alessandro Sironi" userId="25d0c03d1cf60993" providerId="LiveId" clId="{185900AE-8298-9441-B5C1-94CA14920A4C}" dt="2022-05-19T08:40:24.708" v="1825" actId="478"/>
          <ac:spMkLst>
            <pc:docMk/>
            <pc:sldMk cId="940878080" sldId="265"/>
            <ac:spMk id="30" creationId="{B0418522-520F-065B-9611-DDA2AD5CF9FD}"/>
          </ac:spMkLst>
        </pc:spChg>
        <pc:spChg chg="del">
          <ac:chgData name="Alessandro Sironi" userId="25d0c03d1cf60993" providerId="LiveId" clId="{185900AE-8298-9441-B5C1-94CA14920A4C}" dt="2022-05-19T08:40:24.708" v="1825" actId="478"/>
          <ac:spMkLst>
            <pc:docMk/>
            <pc:sldMk cId="940878080" sldId="265"/>
            <ac:spMk id="35" creationId="{0A9F426D-FC9D-29DE-8223-4E1A35E1EAF2}"/>
          </ac:spMkLst>
        </pc:spChg>
        <pc:spChg chg="del">
          <ac:chgData name="Alessandro Sironi" userId="25d0c03d1cf60993" providerId="LiveId" clId="{185900AE-8298-9441-B5C1-94CA14920A4C}" dt="2022-05-19T08:40:24.708" v="1825" actId="478"/>
          <ac:spMkLst>
            <pc:docMk/>
            <pc:sldMk cId="940878080" sldId="265"/>
            <ac:spMk id="41" creationId="{8E9238E6-0732-2B99-11F5-845D51EEB56B}"/>
          </ac:spMkLst>
        </pc:spChg>
        <pc:spChg chg="del">
          <ac:chgData name="Alessandro Sironi" userId="25d0c03d1cf60993" providerId="LiveId" clId="{185900AE-8298-9441-B5C1-94CA14920A4C}" dt="2022-05-19T08:40:24.708" v="1825" actId="478"/>
          <ac:spMkLst>
            <pc:docMk/>
            <pc:sldMk cId="940878080" sldId="265"/>
            <ac:spMk id="42" creationId="{EDDF5812-49A3-EF40-1DD8-C6B2BD0A4957}"/>
          </ac:spMkLst>
        </pc:spChg>
        <pc:spChg chg="del">
          <ac:chgData name="Alessandro Sironi" userId="25d0c03d1cf60993" providerId="LiveId" clId="{185900AE-8298-9441-B5C1-94CA14920A4C}" dt="2022-05-19T08:40:24.708" v="1825" actId="478"/>
          <ac:spMkLst>
            <pc:docMk/>
            <pc:sldMk cId="940878080" sldId="265"/>
            <ac:spMk id="43" creationId="{00D581B9-8B68-5F45-7F76-509DBB5C6EDC}"/>
          </ac:spMkLst>
        </pc:spChg>
        <pc:spChg chg="add mod">
          <ac:chgData name="Alessandro Sironi" userId="25d0c03d1cf60993" providerId="LiveId" clId="{185900AE-8298-9441-B5C1-94CA14920A4C}" dt="2022-05-19T08:42:26.383" v="1900" actId="1076"/>
          <ac:spMkLst>
            <pc:docMk/>
            <pc:sldMk cId="940878080" sldId="265"/>
            <ac:spMk id="44" creationId="{B5C83B7E-346B-3AA6-ADF1-3AB1241538CF}"/>
          </ac:spMkLst>
        </pc:spChg>
        <pc:spChg chg="add mod">
          <ac:chgData name="Alessandro Sironi" userId="25d0c03d1cf60993" providerId="LiveId" clId="{185900AE-8298-9441-B5C1-94CA14920A4C}" dt="2022-05-19T08:42:34.577" v="1919" actId="20577"/>
          <ac:spMkLst>
            <pc:docMk/>
            <pc:sldMk cId="940878080" sldId="265"/>
            <ac:spMk id="45" creationId="{E52A24B4-A89F-1533-8921-1A930B23A806}"/>
          </ac:spMkLst>
        </pc:spChg>
        <pc:spChg chg="add mod">
          <ac:chgData name="Alessandro Sironi" userId="25d0c03d1cf60993" providerId="LiveId" clId="{185900AE-8298-9441-B5C1-94CA14920A4C}" dt="2022-05-19T08:43:39.453" v="1972" actId="20577"/>
          <ac:spMkLst>
            <pc:docMk/>
            <pc:sldMk cId="940878080" sldId="265"/>
            <ac:spMk id="46" creationId="{7D169323-87A7-D585-6C63-8D2110203EB2}"/>
          </ac:spMkLst>
        </pc:spChg>
        <pc:spChg chg="del">
          <ac:chgData name="Alessandro Sironi" userId="25d0c03d1cf60993" providerId="LiveId" clId="{185900AE-8298-9441-B5C1-94CA14920A4C}" dt="2022-05-19T08:40:07.955" v="1820" actId="478"/>
          <ac:spMkLst>
            <pc:docMk/>
            <pc:sldMk cId="940878080" sldId="265"/>
            <ac:spMk id="48" creationId="{CEA6FADD-07A6-F0BB-2277-8F50210A08D9}"/>
          </ac:spMkLst>
        </pc:spChg>
        <pc:spChg chg="del">
          <ac:chgData name="Alessandro Sironi" userId="25d0c03d1cf60993" providerId="LiveId" clId="{185900AE-8298-9441-B5C1-94CA14920A4C}" dt="2022-05-19T08:40:04.146" v="1816" actId="478"/>
          <ac:spMkLst>
            <pc:docMk/>
            <pc:sldMk cId="940878080" sldId="265"/>
            <ac:spMk id="49" creationId="{B1D34F81-3891-FE5B-EE9C-20BD57DC35B4}"/>
          </ac:spMkLst>
        </pc:spChg>
        <pc:spChg chg="del mod">
          <ac:chgData name="Alessandro Sironi" userId="25d0c03d1cf60993" providerId="LiveId" clId="{185900AE-8298-9441-B5C1-94CA14920A4C}" dt="2022-05-19T08:40:06.702" v="1819" actId="478"/>
          <ac:spMkLst>
            <pc:docMk/>
            <pc:sldMk cId="940878080" sldId="265"/>
            <ac:spMk id="50" creationId="{7544BF0D-9F7E-AEDB-BAEF-29810AF7B8B2}"/>
          </ac:spMkLst>
        </pc:spChg>
        <pc:spChg chg="del">
          <ac:chgData name="Alessandro Sironi" userId="25d0c03d1cf60993" providerId="LiveId" clId="{185900AE-8298-9441-B5C1-94CA14920A4C}" dt="2022-05-19T08:40:09.145" v="1821" actId="478"/>
          <ac:spMkLst>
            <pc:docMk/>
            <pc:sldMk cId="940878080" sldId="265"/>
            <ac:spMk id="51" creationId="{AE9F20F5-34C3-2F86-1E8A-2FBF4D7C6C7D}"/>
          </ac:spMkLst>
        </pc:spChg>
        <pc:spChg chg="add mod">
          <ac:chgData name="Alessandro Sironi" userId="25d0c03d1cf60993" providerId="LiveId" clId="{185900AE-8298-9441-B5C1-94CA14920A4C}" dt="2022-05-19T08:43:41.858" v="1973" actId="14100"/>
          <ac:spMkLst>
            <pc:docMk/>
            <pc:sldMk cId="940878080" sldId="265"/>
            <ac:spMk id="53" creationId="{D92DA7B4-F11B-CB69-D52E-72DB4A281C4E}"/>
          </ac:spMkLst>
        </pc:spChg>
        <pc:spChg chg="add mod">
          <ac:chgData name="Alessandro Sironi" userId="25d0c03d1cf60993" providerId="LiveId" clId="{185900AE-8298-9441-B5C1-94CA14920A4C}" dt="2022-05-19T08:43:58.058" v="1977" actId="1076"/>
          <ac:spMkLst>
            <pc:docMk/>
            <pc:sldMk cId="940878080" sldId="265"/>
            <ac:spMk id="54" creationId="{6EDC59DB-C17D-DD8A-B124-F9DF685AF603}"/>
          </ac:spMkLst>
        </pc:spChg>
        <pc:spChg chg="add mod">
          <ac:chgData name="Alessandro Sironi" userId="25d0c03d1cf60993" providerId="LiveId" clId="{185900AE-8298-9441-B5C1-94CA14920A4C}" dt="2022-05-19T08:45:22.390" v="1998" actId="14100"/>
          <ac:spMkLst>
            <pc:docMk/>
            <pc:sldMk cId="940878080" sldId="265"/>
            <ac:spMk id="55" creationId="{8675DA1F-615A-F9C7-F975-A2F89C4AEB96}"/>
          </ac:spMkLst>
        </pc:spChg>
        <pc:spChg chg="add mod">
          <ac:chgData name="Alessandro Sironi" userId="25d0c03d1cf60993" providerId="LiveId" clId="{185900AE-8298-9441-B5C1-94CA14920A4C}" dt="2022-05-19T08:45:19.233" v="1997" actId="20577"/>
          <ac:spMkLst>
            <pc:docMk/>
            <pc:sldMk cId="940878080" sldId="265"/>
            <ac:spMk id="56" creationId="{1C92DDA6-DFF0-032D-DE4C-BC64915319AB}"/>
          </ac:spMkLst>
        </pc:spChg>
        <pc:spChg chg="add mod">
          <ac:chgData name="Alessandro Sironi" userId="25d0c03d1cf60993" providerId="LiveId" clId="{185900AE-8298-9441-B5C1-94CA14920A4C}" dt="2022-05-19T08:47:12.146" v="2038" actId="1076"/>
          <ac:spMkLst>
            <pc:docMk/>
            <pc:sldMk cId="940878080" sldId="265"/>
            <ac:spMk id="57" creationId="{B2A519CB-00A0-6476-51AA-74E2C11C51D9}"/>
          </ac:spMkLst>
        </pc:spChg>
        <pc:spChg chg="add mod">
          <ac:chgData name="Alessandro Sironi" userId="25d0c03d1cf60993" providerId="LiveId" clId="{185900AE-8298-9441-B5C1-94CA14920A4C}" dt="2022-05-19T08:46:49.927" v="2034" actId="14100"/>
          <ac:spMkLst>
            <pc:docMk/>
            <pc:sldMk cId="940878080" sldId="265"/>
            <ac:spMk id="58" creationId="{044C6E06-98B6-A835-F01B-37FB0FA38B00}"/>
          </ac:spMkLst>
        </pc:spChg>
        <pc:spChg chg="del">
          <ac:chgData name="Alessandro Sironi" userId="25d0c03d1cf60993" providerId="LiveId" clId="{185900AE-8298-9441-B5C1-94CA14920A4C}" dt="2022-05-19T08:40:11.208" v="1822" actId="478"/>
          <ac:spMkLst>
            <pc:docMk/>
            <pc:sldMk cId="940878080" sldId="265"/>
            <ac:spMk id="60" creationId="{C3F88AFA-FB38-2461-6C9B-8DF9B10D29CF}"/>
          </ac:spMkLst>
        </pc:spChg>
        <pc:spChg chg="del">
          <ac:chgData name="Alessandro Sironi" userId="25d0c03d1cf60993" providerId="LiveId" clId="{185900AE-8298-9441-B5C1-94CA14920A4C}" dt="2022-05-19T08:40:11.208" v="1822" actId="478"/>
          <ac:spMkLst>
            <pc:docMk/>
            <pc:sldMk cId="940878080" sldId="265"/>
            <ac:spMk id="61" creationId="{8995E6FD-2F64-6C57-9980-EDD440F30EDA}"/>
          </ac:spMkLst>
        </pc:spChg>
        <pc:spChg chg="add mod">
          <ac:chgData name="Alessandro Sironi" userId="25d0c03d1cf60993" providerId="LiveId" clId="{185900AE-8298-9441-B5C1-94CA14920A4C}" dt="2022-05-19T08:48:38.278" v="2097" actId="1076"/>
          <ac:spMkLst>
            <pc:docMk/>
            <pc:sldMk cId="940878080" sldId="265"/>
            <ac:spMk id="63" creationId="{F876C384-228A-2DA1-8E69-0716CBFDBE1E}"/>
          </ac:spMkLst>
        </pc:spChg>
        <pc:spChg chg="add mod">
          <ac:chgData name="Alessandro Sironi" userId="25d0c03d1cf60993" providerId="LiveId" clId="{185900AE-8298-9441-B5C1-94CA14920A4C}" dt="2022-05-19T09:00:02.794" v="2563" actId="404"/>
          <ac:spMkLst>
            <pc:docMk/>
            <pc:sldMk cId="940878080" sldId="265"/>
            <ac:spMk id="64" creationId="{EF05CF1C-8CC9-070D-9477-4BDCA48B1E2E}"/>
          </ac:spMkLst>
        </pc:spChg>
        <pc:spChg chg="del">
          <ac:chgData name="Alessandro Sironi" userId="25d0c03d1cf60993" providerId="LiveId" clId="{185900AE-8298-9441-B5C1-94CA14920A4C}" dt="2022-05-19T08:40:29.471" v="1827" actId="478"/>
          <ac:spMkLst>
            <pc:docMk/>
            <pc:sldMk cId="940878080" sldId="265"/>
            <ac:spMk id="65" creationId="{A24098F0-7A0B-4280-700A-1447109FBA1D}"/>
          </ac:spMkLst>
        </pc:spChg>
        <pc:spChg chg="add mod">
          <ac:chgData name="Alessandro Sironi" userId="25d0c03d1cf60993" providerId="LiveId" clId="{185900AE-8298-9441-B5C1-94CA14920A4C}" dt="2022-05-19T08:48:26.824" v="2095" actId="1076"/>
          <ac:spMkLst>
            <pc:docMk/>
            <pc:sldMk cId="940878080" sldId="265"/>
            <ac:spMk id="66" creationId="{8C12C0C8-4FE7-6D91-E285-0CBF0AB7E448}"/>
          </ac:spMkLst>
        </pc:spChg>
        <pc:spChg chg="del">
          <ac:chgData name="Alessandro Sironi" userId="25d0c03d1cf60993" providerId="LiveId" clId="{185900AE-8298-9441-B5C1-94CA14920A4C}" dt="2022-05-19T08:40:29.471" v="1827" actId="478"/>
          <ac:spMkLst>
            <pc:docMk/>
            <pc:sldMk cId="940878080" sldId="265"/>
            <ac:spMk id="68" creationId="{B937E173-22E1-1CFC-093E-EA3A5D6EA44A}"/>
          </ac:spMkLst>
        </pc:spChg>
        <pc:spChg chg="del">
          <ac:chgData name="Alessandro Sironi" userId="25d0c03d1cf60993" providerId="LiveId" clId="{185900AE-8298-9441-B5C1-94CA14920A4C}" dt="2022-05-19T08:40:11.208" v="1822" actId="478"/>
          <ac:spMkLst>
            <pc:docMk/>
            <pc:sldMk cId="940878080" sldId="265"/>
            <ac:spMk id="69" creationId="{73F978B0-4812-16AC-5F38-A2BF8E668F5A}"/>
          </ac:spMkLst>
        </pc:spChg>
        <pc:spChg chg="del">
          <ac:chgData name="Alessandro Sironi" userId="25d0c03d1cf60993" providerId="LiveId" clId="{185900AE-8298-9441-B5C1-94CA14920A4C}" dt="2022-05-19T08:40:11.208" v="1822" actId="478"/>
          <ac:spMkLst>
            <pc:docMk/>
            <pc:sldMk cId="940878080" sldId="265"/>
            <ac:spMk id="71" creationId="{3DC0B919-CA7A-632A-B770-A1C37AB45C73}"/>
          </ac:spMkLst>
        </pc:spChg>
        <pc:spChg chg="add mod">
          <ac:chgData name="Alessandro Sironi" userId="25d0c03d1cf60993" providerId="LiveId" clId="{185900AE-8298-9441-B5C1-94CA14920A4C}" dt="2022-05-19T08:49:53.506" v="2157" actId="1076"/>
          <ac:spMkLst>
            <pc:docMk/>
            <pc:sldMk cId="940878080" sldId="265"/>
            <ac:spMk id="72" creationId="{8A223076-795A-F1C6-E844-EEE0717E029A}"/>
          </ac:spMkLst>
        </pc:spChg>
        <pc:spChg chg="del">
          <ac:chgData name="Alessandro Sironi" userId="25d0c03d1cf60993" providerId="LiveId" clId="{185900AE-8298-9441-B5C1-94CA14920A4C}" dt="2022-05-19T08:40:11.208" v="1822" actId="478"/>
          <ac:spMkLst>
            <pc:docMk/>
            <pc:sldMk cId="940878080" sldId="265"/>
            <ac:spMk id="73" creationId="{C9C262D7-0DDB-ADC1-E321-808DA70D8A30}"/>
          </ac:spMkLst>
        </pc:spChg>
        <pc:spChg chg="add mod">
          <ac:chgData name="Alessandro Sironi" userId="25d0c03d1cf60993" providerId="LiveId" clId="{185900AE-8298-9441-B5C1-94CA14920A4C}" dt="2022-05-19T08:51:22.008" v="2205" actId="14100"/>
          <ac:spMkLst>
            <pc:docMk/>
            <pc:sldMk cId="940878080" sldId="265"/>
            <ac:spMk id="75" creationId="{0EA87C76-BFC3-975D-0051-F40F66C6BF85}"/>
          </ac:spMkLst>
        </pc:spChg>
        <pc:spChg chg="add mod">
          <ac:chgData name="Alessandro Sironi" userId="25d0c03d1cf60993" providerId="LiveId" clId="{185900AE-8298-9441-B5C1-94CA14920A4C}" dt="2022-05-19T08:50:06.658" v="2160" actId="1076"/>
          <ac:spMkLst>
            <pc:docMk/>
            <pc:sldMk cId="940878080" sldId="265"/>
            <ac:spMk id="76" creationId="{25FD15EE-54FB-F2B5-725B-94F4580711B0}"/>
          </ac:spMkLst>
        </pc:spChg>
        <pc:spChg chg="add mod">
          <ac:chgData name="Alessandro Sironi" userId="25d0c03d1cf60993" providerId="LiveId" clId="{185900AE-8298-9441-B5C1-94CA14920A4C}" dt="2022-05-19T08:54:49.422" v="2330" actId="20577"/>
          <ac:spMkLst>
            <pc:docMk/>
            <pc:sldMk cId="940878080" sldId="265"/>
            <ac:spMk id="77" creationId="{1121D803-8992-FD6A-9C8D-963C9F42BF9E}"/>
          </ac:spMkLst>
        </pc:spChg>
        <pc:spChg chg="del">
          <ac:chgData name="Alessandro Sironi" userId="25d0c03d1cf60993" providerId="LiveId" clId="{185900AE-8298-9441-B5C1-94CA14920A4C}" dt="2022-05-19T08:40:11.208" v="1822" actId="478"/>
          <ac:spMkLst>
            <pc:docMk/>
            <pc:sldMk cId="940878080" sldId="265"/>
            <ac:spMk id="78" creationId="{B19F862D-DA83-C1B8-3742-7A941DA49731}"/>
          </ac:spMkLst>
        </pc:spChg>
        <pc:spChg chg="add mod">
          <ac:chgData name="Alessandro Sironi" userId="25d0c03d1cf60993" providerId="LiveId" clId="{185900AE-8298-9441-B5C1-94CA14920A4C}" dt="2022-05-19T08:51:20.099" v="2204" actId="14100"/>
          <ac:spMkLst>
            <pc:docMk/>
            <pc:sldMk cId="940878080" sldId="265"/>
            <ac:spMk id="79" creationId="{D45CAC31-6186-8613-E1F5-B7FF04CB24F1}"/>
          </ac:spMkLst>
        </pc:spChg>
        <pc:spChg chg="add mod">
          <ac:chgData name="Alessandro Sironi" userId="25d0c03d1cf60993" providerId="LiveId" clId="{185900AE-8298-9441-B5C1-94CA14920A4C}" dt="2022-05-19T08:52:40.684" v="2231" actId="1076"/>
          <ac:spMkLst>
            <pc:docMk/>
            <pc:sldMk cId="940878080" sldId="265"/>
            <ac:spMk id="80" creationId="{37678680-952B-2968-86AE-8D33BCFDF334}"/>
          </ac:spMkLst>
        </pc:spChg>
        <pc:spChg chg="del">
          <ac:chgData name="Alessandro Sironi" userId="25d0c03d1cf60993" providerId="LiveId" clId="{185900AE-8298-9441-B5C1-94CA14920A4C}" dt="2022-05-19T08:40:05.105" v="1817" actId="478"/>
          <ac:spMkLst>
            <pc:docMk/>
            <pc:sldMk cId="940878080" sldId="265"/>
            <ac:spMk id="81" creationId="{AA60A8CB-E57B-E13A-5714-6BAEAF12542F}"/>
          </ac:spMkLst>
        </pc:spChg>
        <pc:spChg chg="add mod">
          <ac:chgData name="Alessandro Sironi" userId="25d0c03d1cf60993" providerId="LiveId" clId="{185900AE-8298-9441-B5C1-94CA14920A4C}" dt="2022-05-19T08:52:40.684" v="2231" actId="1076"/>
          <ac:spMkLst>
            <pc:docMk/>
            <pc:sldMk cId="940878080" sldId="265"/>
            <ac:spMk id="82" creationId="{5B033B98-C7E2-4316-01D0-D74B40AEFF99}"/>
          </ac:spMkLst>
        </pc:spChg>
        <pc:spChg chg="add mod">
          <ac:chgData name="Alessandro Sironi" userId="25d0c03d1cf60993" providerId="LiveId" clId="{185900AE-8298-9441-B5C1-94CA14920A4C}" dt="2022-05-19T08:52:53.194" v="2233" actId="1076"/>
          <ac:spMkLst>
            <pc:docMk/>
            <pc:sldMk cId="940878080" sldId="265"/>
            <ac:spMk id="85" creationId="{90286A9F-A1A0-6E7B-3395-3CF68DB02B89}"/>
          </ac:spMkLst>
        </pc:spChg>
        <pc:spChg chg="add mod">
          <ac:chgData name="Alessandro Sironi" userId="25d0c03d1cf60993" providerId="LiveId" clId="{185900AE-8298-9441-B5C1-94CA14920A4C}" dt="2022-05-19T08:53:28.058" v="2236" actId="1076"/>
          <ac:spMkLst>
            <pc:docMk/>
            <pc:sldMk cId="940878080" sldId="265"/>
            <ac:spMk id="88" creationId="{08BFAAF3-4800-B77C-F4CF-CD9596F60B52}"/>
          </ac:spMkLst>
        </pc:spChg>
        <pc:spChg chg="add mod">
          <ac:chgData name="Alessandro Sironi" userId="25d0c03d1cf60993" providerId="LiveId" clId="{185900AE-8298-9441-B5C1-94CA14920A4C}" dt="2022-05-19T08:57:22.323" v="2521" actId="20577"/>
          <ac:spMkLst>
            <pc:docMk/>
            <pc:sldMk cId="940878080" sldId="265"/>
            <ac:spMk id="89" creationId="{52966580-CB9B-F233-C9EA-0AA602FD1F16}"/>
          </ac:spMkLst>
        </pc:spChg>
        <pc:spChg chg="add mod">
          <ac:chgData name="Alessandro Sironi" userId="25d0c03d1cf60993" providerId="LiveId" clId="{185900AE-8298-9441-B5C1-94CA14920A4C}" dt="2022-05-19T08:55:04.618" v="2335" actId="1076"/>
          <ac:spMkLst>
            <pc:docMk/>
            <pc:sldMk cId="940878080" sldId="265"/>
            <ac:spMk id="90" creationId="{9CBD2BFF-E8F6-08BD-6319-F34B11B5B6A4}"/>
          </ac:spMkLst>
        </pc:spChg>
        <pc:spChg chg="add mod">
          <ac:chgData name="Alessandro Sironi" userId="25d0c03d1cf60993" providerId="LiveId" clId="{185900AE-8298-9441-B5C1-94CA14920A4C}" dt="2022-05-19T08:55:21.707" v="2360" actId="1076"/>
          <ac:spMkLst>
            <pc:docMk/>
            <pc:sldMk cId="940878080" sldId="265"/>
            <ac:spMk id="91" creationId="{AC2822B8-D7E5-EC59-ED1A-79F2A76C51D6}"/>
          </ac:spMkLst>
        </pc:spChg>
        <pc:spChg chg="add mod">
          <ac:chgData name="Alessandro Sironi" userId="25d0c03d1cf60993" providerId="LiveId" clId="{185900AE-8298-9441-B5C1-94CA14920A4C}" dt="2022-05-19T08:56:02.737" v="2367" actId="1076"/>
          <ac:spMkLst>
            <pc:docMk/>
            <pc:sldMk cId="940878080" sldId="265"/>
            <ac:spMk id="96" creationId="{38DC33BF-702D-CB50-517F-B1BBDB8C2D57}"/>
          </ac:spMkLst>
        </pc:spChg>
        <pc:spChg chg="add mod">
          <ac:chgData name="Alessandro Sironi" userId="25d0c03d1cf60993" providerId="LiveId" clId="{185900AE-8298-9441-B5C1-94CA14920A4C}" dt="2022-05-19T08:56:41.246" v="2409" actId="1076"/>
          <ac:spMkLst>
            <pc:docMk/>
            <pc:sldMk cId="940878080" sldId="265"/>
            <ac:spMk id="100" creationId="{0939C2C1-2372-7A57-E660-982D3DC268A8}"/>
          </ac:spMkLst>
        </pc:spChg>
        <pc:spChg chg="add mod">
          <ac:chgData name="Alessandro Sironi" userId="25d0c03d1cf60993" providerId="LiveId" clId="{185900AE-8298-9441-B5C1-94CA14920A4C}" dt="2022-05-19T08:57:11.859" v="2507" actId="1076"/>
          <ac:spMkLst>
            <pc:docMk/>
            <pc:sldMk cId="940878080" sldId="265"/>
            <ac:spMk id="101" creationId="{DD542E06-AF30-7666-F604-C3514C71A0A8}"/>
          </ac:spMkLst>
        </pc:spChg>
        <pc:spChg chg="add mod">
          <ac:chgData name="Alessandro Sironi" userId="25d0c03d1cf60993" providerId="LiveId" clId="{185900AE-8298-9441-B5C1-94CA14920A4C}" dt="2022-05-19T08:58:12.665" v="2523" actId="1076"/>
          <ac:spMkLst>
            <pc:docMk/>
            <pc:sldMk cId="940878080" sldId="265"/>
            <ac:spMk id="102" creationId="{E80035B5-6CAC-5A34-DD52-EBB9D027FD01}"/>
          </ac:spMkLst>
        </pc:spChg>
        <pc:spChg chg="add mod">
          <ac:chgData name="Alessandro Sironi" userId="25d0c03d1cf60993" providerId="LiveId" clId="{185900AE-8298-9441-B5C1-94CA14920A4C}" dt="2022-05-19T09:00:10.609" v="2564" actId="1076"/>
          <ac:spMkLst>
            <pc:docMk/>
            <pc:sldMk cId="940878080" sldId="265"/>
            <ac:spMk id="103" creationId="{E0CF07C0-14A4-D943-E953-411C42422123}"/>
          </ac:spMkLst>
        </pc:spChg>
        <pc:spChg chg="add mod">
          <ac:chgData name="Alessandro Sironi" userId="25d0c03d1cf60993" providerId="LiveId" clId="{185900AE-8298-9441-B5C1-94CA14920A4C}" dt="2022-05-19T09:00:59.707" v="2589" actId="1076"/>
          <ac:spMkLst>
            <pc:docMk/>
            <pc:sldMk cId="940878080" sldId="265"/>
            <ac:spMk id="104" creationId="{1B73E830-F4DB-D4E7-5F5C-6C60BA8259BF}"/>
          </ac:spMkLst>
        </pc:spChg>
        <pc:spChg chg="add del mod">
          <ac:chgData name="Alessandro Sironi" userId="25d0c03d1cf60993" providerId="LiveId" clId="{185900AE-8298-9441-B5C1-94CA14920A4C}" dt="2022-05-19T09:00:40.910" v="2568" actId="478"/>
          <ac:spMkLst>
            <pc:docMk/>
            <pc:sldMk cId="940878080" sldId="265"/>
            <ac:spMk id="107" creationId="{3454487E-E5F4-7D27-C4A1-346C840C28AE}"/>
          </ac:spMkLst>
        </pc:spChg>
        <pc:spChg chg="add mod">
          <ac:chgData name="Alessandro Sironi" userId="25d0c03d1cf60993" providerId="LiveId" clId="{185900AE-8298-9441-B5C1-94CA14920A4C}" dt="2022-05-19T09:02:57.456" v="2591" actId="1076"/>
          <ac:spMkLst>
            <pc:docMk/>
            <pc:sldMk cId="940878080" sldId="265"/>
            <ac:spMk id="108" creationId="{18C0982D-5291-EE87-ADA2-2A034F322B5A}"/>
          </ac:spMkLst>
        </pc:spChg>
        <pc:picChg chg="mod">
          <ac:chgData name="Alessandro Sironi" userId="25d0c03d1cf60993" providerId="LiveId" clId="{185900AE-8298-9441-B5C1-94CA14920A4C}" dt="2022-05-19T08:49:59.532" v="2159" actId="1076"/>
          <ac:picMkLst>
            <pc:docMk/>
            <pc:sldMk cId="940878080" sldId="265"/>
            <ac:picMk id="9" creationId="{EA3E32E5-A959-9465-27B5-AE3CE8194BA1}"/>
          </ac:picMkLst>
        </pc:picChg>
        <pc:cxnChg chg="add del mod">
          <ac:chgData name="Alessandro Sironi" userId="25d0c03d1cf60993" providerId="LiveId" clId="{185900AE-8298-9441-B5C1-94CA14920A4C}" dt="2022-05-19T08:44:47.200" v="1979" actId="478"/>
          <ac:cxnSpMkLst>
            <pc:docMk/>
            <pc:sldMk cId="940878080" sldId="265"/>
            <ac:cxnSpMk id="4" creationId="{350F85D9-5281-B332-298F-DCA8A58C6599}"/>
          </ac:cxnSpMkLst>
        </pc:cxnChg>
        <pc:cxnChg chg="add mod">
          <ac:chgData name="Alessandro Sironi" userId="25d0c03d1cf60993" providerId="LiveId" clId="{185900AE-8298-9441-B5C1-94CA14920A4C}" dt="2022-05-19T08:45:28.218" v="1999" actId="14100"/>
          <ac:cxnSpMkLst>
            <pc:docMk/>
            <pc:sldMk cId="940878080" sldId="265"/>
            <ac:cxnSpMk id="12" creationId="{BB42D56C-781D-F5EC-5D5B-C74026DC4179}"/>
          </ac:cxnSpMkLst>
        </pc:cxnChg>
        <pc:cxnChg chg="del mod">
          <ac:chgData name="Alessandro Sironi" userId="25d0c03d1cf60993" providerId="LiveId" clId="{185900AE-8298-9441-B5C1-94CA14920A4C}" dt="2022-05-19T08:40:32.988" v="1830" actId="478"/>
          <ac:cxnSpMkLst>
            <pc:docMk/>
            <pc:sldMk cId="940878080" sldId="265"/>
            <ac:cxnSpMk id="13" creationId="{229C8402-51BA-AFF3-9DD4-111CC347E72C}"/>
          </ac:cxnSpMkLst>
        </pc:cxnChg>
        <pc:cxnChg chg="add mod">
          <ac:chgData name="Alessandro Sironi" userId="25d0c03d1cf60993" providerId="LiveId" clId="{185900AE-8298-9441-B5C1-94CA14920A4C}" dt="2022-05-19T08:47:12.146" v="2038" actId="1076"/>
          <ac:cxnSpMkLst>
            <pc:docMk/>
            <pc:sldMk cId="940878080" sldId="265"/>
            <ac:cxnSpMk id="22" creationId="{5A58AFD9-8BD2-E13D-9789-EF7C4CE96CD6}"/>
          </ac:cxnSpMkLst>
        </pc:cxnChg>
        <pc:cxnChg chg="add mod">
          <ac:chgData name="Alessandro Sironi" userId="25d0c03d1cf60993" providerId="LiveId" clId="{185900AE-8298-9441-B5C1-94CA14920A4C}" dt="2022-05-19T08:48:38.278" v="2097" actId="1076"/>
          <ac:cxnSpMkLst>
            <pc:docMk/>
            <pc:sldMk cId="940878080" sldId="265"/>
            <ac:cxnSpMk id="29" creationId="{1F7A6211-6AEF-6BCB-A6EE-738A31A501ED}"/>
          </ac:cxnSpMkLst>
        </pc:cxnChg>
        <pc:cxnChg chg="del mod">
          <ac:chgData name="Alessandro Sironi" userId="25d0c03d1cf60993" providerId="LiveId" clId="{185900AE-8298-9441-B5C1-94CA14920A4C}" dt="2022-05-19T08:40:27.346" v="1826" actId="478"/>
          <ac:cxnSpMkLst>
            <pc:docMk/>
            <pc:sldMk cId="940878080" sldId="265"/>
            <ac:cxnSpMk id="31" creationId="{13C87404-13B2-5F8E-6B09-7B4E120239B8}"/>
          </ac:cxnSpMkLst>
        </pc:cxnChg>
        <pc:cxnChg chg="add del mod">
          <ac:chgData name="Alessandro Sironi" userId="25d0c03d1cf60993" providerId="LiveId" clId="{185900AE-8298-9441-B5C1-94CA14920A4C}" dt="2022-05-19T08:51:39.978" v="2207" actId="478"/>
          <ac:cxnSpMkLst>
            <pc:docMk/>
            <pc:sldMk cId="940878080" sldId="265"/>
            <ac:cxnSpMk id="34" creationId="{E2728625-6752-FB0C-353C-3267E450F2C3}"/>
          </ac:cxnSpMkLst>
        </pc:cxnChg>
        <pc:cxnChg chg="add">
          <ac:chgData name="Alessandro Sironi" userId="25d0c03d1cf60993" providerId="LiveId" clId="{185900AE-8298-9441-B5C1-94CA14920A4C}" dt="2022-05-19T08:51:52.299" v="2208" actId="11529"/>
          <ac:cxnSpMkLst>
            <pc:docMk/>
            <pc:sldMk cId="940878080" sldId="265"/>
            <ac:cxnSpMk id="37" creationId="{32742B19-1D4D-C3C7-BBE2-760EE3A0DF80}"/>
          </ac:cxnSpMkLst>
        </pc:cxnChg>
        <pc:cxnChg chg="add mod">
          <ac:chgData name="Alessandro Sironi" userId="25d0c03d1cf60993" providerId="LiveId" clId="{185900AE-8298-9441-B5C1-94CA14920A4C}" dt="2022-05-19T08:52:40.684" v="2231" actId="1076"/>
          <ac:cxnSpMkLst>
            <pc:docMk/>
            <pc:sldMk cId="940878080" sldId="265"/>
            <ac:cxnSpMk id="39" creationId="{897F263B-151C-F362-35E2-FA93C4C003CC}"/>
          </ac:cxnSpMkLst>
        </pc:cxnChg>
        <pc:cxnChg chg="del mod">
          <ac:chgData name="Alessandro Sironi" userId="25d0c03d1cf60993" providerId="LiveId" clId="{185900AE-8298-9441-B5C1-94CA14920A4C}" dt="2022-05-19T08:40:24.708" v="1825" actId="478"/>
          <ac:cxnSpMkLst>
            <pc:docMk/>
            <pc:sldMk cId="940878080" sldId="265"/>
            <ac:cxnSpMk id="40" creationId="{8436949F-CDF6-E154-9147-6C984D4F096C}"/>
          </ac:cxnSpMkLst>
        </pc:cxnChg>
        <pc:cxnChg chg="del mod">
          <ac:chgData name="Alessandro Sironi" userId="25d0c03d1cf60993" providerId="LiveId" clId="{185900AE-8298-9441-B5C1-94CA14920A4C}" dt="2022-05-19T08:40:31.216" v="1828" actId="478"/>
          <ac:cxnSpMkLst>
            <pc:docMk/>
            <pc:sldMk cId="940878080" sldId="265"/>
            <ac:cxnSpMk id="47" creationId="{C0831EA9-7FF1-484F-629B-20567AFF8D58}"/>
          </ac:cxnSpMkLst>
        </pc:cxnChg>
        <pc:cxnChg chg="del mod">
          <ac:chgData name="Alessandro Sironi" userId="25d0c03d1cf60993" providerId="LiveId" clId="{185900AE-8298-9441-B5C1-94CA14920A4C}" dt="2022-05-19T08:40:11.208" v="1822" actId="478"/>
          <ac:cxnSpMkLst>
            <pc:docMk/>
            <pc:sldMk cId="940878080" sldId="265"/>
            <ac:cxnSpMk id="52" creationId="{7A33ADC7-FD5C-89B8-5EF7-7531C8637D73}"/>
          </ac:cxnSpMkLst>
        </pc:cxnChg>
        <pc:cxnChg chg="del mod">
          <ac:chgData name="Alessandro Sironi" userId="25d0c03d1cf60993" providerId="LiveId" clId="{185900AE-8298-9441-B5C1-94CA14920A4C}" dt="2022-05-19T08:40:24.708" v="1825" actId="478"/>
          <ac:cxnSpMkLst>
            <pc:docMk/>
            <pc:sldMk cId="940878080" sldId="265"/>
            <ac:cxnSpMk id="59" creationId="{931C513E-21FF-73BA-8D7D-984829D2D30E}"/>
          </ac:cxnSpMkLst>
        </pc:cxnChg>
        <pc:cxnChg chg="del mod">
          <ac:chgData name="Alessandro Sironi" userId="25d0c03d1cf60993" providerId="LiveId" clId="{185900AE-8298-9441-B5C1-94CA14920A4C}" dt="2022-05-19T08:40:29.471" v="1827" actId="478"/>
          <ac:cxnSpMkLst>
            <pc:docMk/>
            <pc:sldMk cId="940878080" sldId="265"/>
            <ac:cxnSpMk id="67" creationId="{BD576218-372F-FDE8-ED6B-64409112A96C}"/>
          </ac:cxnSpMkLst>
        </pc:cxnChg>
        <pc:cxnChg chg="del mod">
          <ac:chgData name="Alessandro Sironi" userId="25d0c03d1cf60993" providerId="LiveId" clId="{185900AE-8298-9441-B5C1-94CA14920A4C}" dt="2022-05-19T08:40:11.208" v="1822" actId="478"/>
          <ac:cxnSpMkLst>
            <pc:docMk/>
            <pc:sldMk cId="940878080" sldId="265"/>
            <ac:cxnSpMk id="70" creationId="{90828DBF-376B-DAD3-9ACC-BC554CA54E32}"/>
          </ac:cxnSpMkLst>
        </pc:cxnChg>
        <pc:cxnChg chg="del mod">
          <ac:chgData name="Alessandro Sironi" userId="25d0c03d1cf60993" providerId="LiveId" clId="{185900AE-8298-9441-B5C1-94CA14920A4C}" dt="2022-05-19T08:40:12.850" v="1823" actId="478"/>
          <ac:cxnSpMkLst>
            <pc:docMk/>
            <pc:sldMk cId="940878080" sldId="265"/>
            <ac:cxnSpMk id="74" creationId="{30F834B0-A2D8-1C4E-6698-D4D6431B3132}"/>
          </ac:cxnSpMkLst>
        </pc:cxnChg>
        <pc:cxnChg chg="add">
          <ac:chgData name="Alessandro Sironi" userId="25d0c03d1cf60993" providerId="LiveId" clId="{185900AE-8298-9441-B5C1-94CA14920A4C}" dt="2022-05-19T08:53:20.502" v="2234" actId="11529"/>
          <ac:cxnSpMkLst>
            <pc:docMk/>
            <pc:sldMk cId="940878080" sldId="265"/>
            <ac:cxnSpMk id="87" creationId="{6965B394-C767-1EC8-07EB-FD0D9E9D69F2}"/>
          </ac:cxnSpMkLst>
        </pc:cxnChg>
        <pc:cxnChg chg="add del mod">
          <ac:chgData name="Alessandro Sironi" userId="25d0c03d1cf60993" providerId="LiveId" clId="{185900AE-8298-9441-B5C1-94CA14920A4C}" dt="2022-05-19T08:55:32.295" v="2362" actId="478"/>
          <ac:cxnSpMkLst>
            <pc:docMk/>
            <pc:sldMk cId="940878080" sldId="265"/>
            <ac:cxnSpMk id="93" creationId="{911FA1E1-7840-35D9-2729-DF7C1EA8F3E4}"/>
          </ac:cxnSpMkLst>
        </pc:cxnChg>
        <pc:cxnChg chg="add">
          <ac:chgData name="Alessandro Sironi" userId="25d0c03d1cf60993" providerId="LiveId" clId="{185900AE-8298-9441-B5C1-94CA14920A4C}" dt="2022-05-19T08:55:41.757" v="2363" actId="11529"/>
          <ac:cxnSpMkLst>
            <pc:docMk/>
            <pc:sldMk cId="940878080" sldId="265"/>
            <ac:cxnSpMk id="95" creationId="{FBF9BBE0-5405-0F29-6ED9-0FB064B803EB}"/>
          </ac:cxnSpMkLst>
        </pc:cxnChg>
        <pc:cxnChg chg="add mod">
          <ac:chgData name="Alessandro Sironi" userId="25d0c03d1cf60993" providerId="LiveId" clId="{185900AE-8298-9441-B5C1-94CA14920A4C}" dt="2022-05-19T08:56:13.965" v="2369" actId="14100"/>
          <ac:cxnSpMkLst>
            <pc:docMk/>
            <pc:sldMk cId="940878080" sldId="265"/>
            <ac:cxnSpMk id="98" creationId="{347B45C5-5C37-8DFB-EC17-F245C2A7D73F}"/>
          </ac:cxnSpMkLst>
        </pc:cxnChg>
        <pc:cxnChg chg="add">
          <ac:chgData name="Alessandro Sironi" userId="25d0c03d1cf60993" providerId="LiveId" clId="{185900AE-8298-9441-B5C1-94CA14920A4C}" dt="2022-05-19T09:00:26.110" v="2565" actId="11529"/>
          <ac:cxnSpMkLst>
            <pc:docMk/>
            <pc:sldMk cId="940878080" sldId="265"/>
            <ac:cxnSpMk id="106" creationId="{A1F0A591-06B2-C401-E68A-FB9F141F5ED0}"/>
          </ac:cxnSpMkLst>
        </pc:cxnChg>
        <pc:cxnChg chg="add">
          <ac:chgData name="Alessandro Sironi" userId="25d0c03d1cf60993" providerId="LiveId" clId="{185900AE-8298-9441-B5C1-94CA14920A4C}" dt="2022-05-19T09:03:04.937" v="2592" actId="11529"/>
          <ac:cxnSpMkLst>
            <pc:docMk/>
            <pc:sldMk cId="940878080" sldId="265"/>
            <ac:cxnSpMk id="110" creationId="{5F67D858-3715-ABFF-3582-D2B57C964457}"/>
          </ac:cxnSpMkLst>
        </pc:cxnChg>
      </pc:sldChg>
      <pc:sldChg chg="modSp add mod ord">
        <pc:chgData name="Alessandro Sironi" userId="25d0c03d1cf60993" providerId="LiveId" clId="{185900AE-8298-9441-B5C1-94CA14920A4C}" dt="2022-05-19T10:17:39.081" v="3855" actId="20577"/>
        <pc:sldMkLst>
          <pc:docMk/>
          <pc:sldMk cId="114025399" sldId="266"/>
        </pc:sldMkLst>
        <pc:spChg chg="mod">
          <ac:chgData name="Alessandro Sironi" userId="25d0c03d1cf60993" providerId="LiveId" clId="{185900AE-8298-9441-B5C1-94CA14920A4C}" dt="2022-05-19T09:04:28.592" v="2606" actId="20577"/>
          <ac:spMkLst>
            <pc:docMk/>
            <pc:sldMk cId="114025399" sldId="266"/>
            <ac:spMk id="2" creationId="{968573FC-2D4C-78D1-C9BC-E6A5DEF6891C}"/>
          </ac:spMkLst>
        </pc:spChg>
        <pc:spChg chg="mod">
          <ac:chgData name="Alessandro Sironi" userId="25d0c03d1cf60993" providerId="LiveId" clId="{185900AE-8298-9441-B5C1-94CA14920A4C}" dt="2022-05-19T09:08:27.743" v="3150" actId="20577"/>
          <ac:spMkLst>
            <pc:docMk/>
            <pc:sldMk cId="114025399" sldId="266"/>
            <ac:spMk id="3" creationId="{ADA0FA18-96E9-0C51-247F-E0AFB5223768}"/>
          </ac:spMkLst>
        </pc:spChg>
        <pc:spChg chg="mod">
          <ac:chgData name="Alessandro Sironi" userId="25d0c03d1cf60993" providerId="LiveId" clId="{185900AE-8298-9441-B5C1-94CA14920A4C}" dt="2022-05-19T10:17:39.081" v="3855" actId="20577"/>
          <ac:spMkLst>
            <pc:docMk/>
            <pc:sldMk cId="114025399" sldId="266"/>
            <ac:spMk id="4" creationId="{B0CE8665-C855-8445-ACF5-9A9B603DA381}"/>
          </ac:spMkLst>
        </pc:spChg>
      </pc:sldChg>
      <pc:sldChg chg="add del">
        <pc:chgData name="Alessandro Sironi" userId="25d0c03d1cf60993" providerId="LiveId" clId="{185900AE-8298-9441-B5C1-94CA14920A4C}" dt="2022-05-19T09:04:15.902" v="2594" actId="2696"/>
        <pc:sldMkLst>
          <pc:docMk/>
          <pc:sldMk cId="533295555" sldId="266"/>
        </pc:sldMkLst>
      </pc:sldChg>
      <pc:sldChg chg="addSp delSp modSp add mod">
        <pc:chgData name="Alessandro Sironi" userId="25d0c03d1cf60993" providerId="LiveId" clId="{185900AE-8298-9441-B5C1-94CA14920A4C}" dt="2022-05-19T09:40:20.106" v="3695"/>
        <pc:sldMkLst>
          <pc:docMk/>
          <pc:sldMk cId="3275491904" sldId="267"/>
        </pc:sldMkLst>
        <pc:spChg chg="mod">
          <ac:chgData name="Alessandro Sironi" userId="25d0c03d1cf60993" providerId="LiveId" clId="{185900AE-8298-9441-B5C1-94CA14920A4C}" dt="2022-05-19T09:31:36.288" v="3619"/>
          <ac:spMkLst>
            <pc:docMk/>
            <pc:sldMk cId="3275491904" sldId="267"/>
            <ac:spMk id="3" creationId="{ADA0FA18-96E9-0C51-247F-E0AFB5223768}"/>
          </ac:spMkLst>
        </pc:spChg>
        <pc:spChg chg="del">
          <ac:chgData name="Alessandro Sironi" userId="25d0c03d1cf60993" providerId="LiveId" clId="{185900AE-8298-9441-B5C1-94CA14920A4C}" dt="2022-05-19T09:30:23.716" v="3486" actId="478"/>
          <ac:spMkLst>
            <pc:docMk/>
            <pc:sldMk cId="3275491904" sldId="267"/>
            <ac:spMk id="4" creationId="{B0CE8665-C855-8445-ACF5-9A9B603DA381}"/>
          </ac:spMkLst>
        </pc:spChg>
        <pc:spChg chg="add del mod">
          <ac:chgData name="Alessandro Sironi" userId="25d0c03d1cf60993" providerId="LiveId" clId="{185900AE-8298-9441-B5C1-94CA14920A4C}" dt="2022-05-19T09:40:10.049" v="3691"/>
          <ac:spMkLst>
            <pc:docMk/>
            <pc:sldMk cId="3275491904" sldId="267"/>
            <ac:spMk id="6" creationId="{2EAADF36-4FA3-358D-B5ED-16A1E4E7CF56}"/>
          </ac:spMkLst>
        </pc:spChg>
        <pc:spChg chg="add del mod">
          <ac:chgData name="Alessandro Sironi" userId="25d0c03d1cf60993" providerId="LiveId" clId="{185900AE-8298-9441-B5C1-94CA14920A4C}" dt="2022-05-19T09:40:10.049" v="3691"/>
          <ac:spMkLst>
            <pc:docMk/>
            <pc:sldMk cId="3275491904" sldId="267"/>
            <ac:spMk id="9" creationId="{9FF46C2C-FE4D-6AC9-877C-AB77F8A66B68}"/>
          </ac:spMkLst>
        </pc:spChg>
        <pc:spChg chg="add del mod">
          <ac:chgData name="Alessandro Sironi" userId="25d0c03d1cf60993" providerId="LiveId" clId="{185900AE-8298-9441-B5C1-94CA14920A4C}" dt="2022-05-19T09:40:10.049" v="3691"/>
          <ac:spMkLst>
            <pc:docMk/>
            <pc:sldMk cId="3275491904" sldId="267"/>
            <ac:spMk id="10" creationId="{070F3C2D-BCD3-C437-68DF-F1C0A5D47149}"/>
          </ac:spMkLst>
        </pc:spChg>
        <pc:spChg chg="add del mod">
          <ac:chgData name="Alessandro Sironi" userId="25d0c03d1cf60993" providerId="LiveId" clId="{185900AE-8298-9441-B5C1-94CA14920A4C}" dt="2022-05-19T09:40:10.049" v="3691"/>
          <ac:spMkLst>
            <pc:docMk/>
            <pc:sldMk cId="3275491904" sldId="267"/>
            <ac:spMk id="11" creationId="{57B0D2E9-38AF-0543-6C30-07F32A63B24B}"/>
          </ac:spMkLst>
        </pc:spChg>
        <pc:spChg chg="add del mod">
          <ac:chgData name="Alessandro Sironi" userId="25d0c03d1cf60993" providerId="LiveId" clId="{185900AE-8298-9441-B5C1-94CA14920A4C}" dt="2022-05-19T09:40:10.049" v="3691"/>
          <ac:spMkLst>
            <pc:docMk/>
            <pc:sldMk cId="3275491904" sldId="267"/>
            <ac:spMk id="14" creationId="{3BE3096E-22AD-1CE6-276B-15AD8442892F}"/>
          </ac:spMkLst>
        </pc:spChg>
        <pc:spChg chg="add del mod">
          <ac:chgData name="Alessandro Sironi" userId="25d0c03d1cf60993" providerId="LiveId" clId="{185900AE-8298-9441-B5C1-94CA14920A4C}" dt="2022-05-19T09:40:10.049" v="3691"/>
          <ac:spMkLst>
            <pc:docMk/>
            <pc:sldMk cId="3275491904" sldId="267"/>
            <ac:spMk id="15" creationId="{8D586E6B-B363-5548-3934-4BAA55C1FFAF}"/>
          </ac:spMkLst>
        </pc:spChg>
        <pc:spChg chg="add del mod">
          <ac:chgData name="Alessandro Sironi" userId="25d0c03d1cf60993" providerId="LiveId" clId="{185900AE-8298-9441-B5C1-94CA14920A4C}" dt="2022-05-19T09:40:10.049" v="3691"/>
          <ac:spMkLst>
            <pc:docMk/>
            <pc:sldMk cId="3275491904" sldId="267"/>
            <ac:spMk id="17" creationId="{160DB52A-8519-860B-EECB-E0C5B7B74312}"/>
          </ac:spMkLst>
        </pc:spChg>
        <pc:spChg chg="add del mod">
          <ac:chgData name="Alessandro Sironi" userId="25d0c03d1cf60993" providerId="LiveId" clId="{185900AE-8298-9441-B5C1-94CA14920A4C}" dt="2022-05-19T09:40:10.049" v="3691"/>
          <ac:spMkLst>
            <pc:docMk/>
            <pc:sldMk cId="3275491904" sldId="267"/>
            <ac:spMk id="18" creationId="{056D4D43-2FAB-ABDF-DC05-C0A0086F42DF}"/>
          </ac:spMkLst>
        </pc:spChg>
        <pc:spChg chg="add del mod">
          <ac:chgData name="Alessandro Sironi" userId="25d0c03d1cf60993" providerId="LiveId" clId="{185900AE-8298-9441-B5C1-94CA14920A4C}" dt="2022-05-19T09:40:10.049" v="3691"/>
          <ac:spMkLst>
            <pc:docMk/>
            <pc:sldMk cId="3275491904" sldId="267"/>
            <ac:spMk id="20" creationId="{E2B0B4F8-EF2F-B090-1864-87CB1B414157}"/>
          </ac:spMkLst>
        </pc:spChg>
        <pc:spChg chg="add del mod">
          <ac:chgData name="Alessandro Sironi" userId="25d0c03d1cf60993" providerId="LiveId" clId="{185900AE-8298-9441-B5C1-94CA14920A4C}" dt="2022-05-19T09:40:10.049" v="3691"/>
          <ac:spMkLst>
            <pc:docMk/>
            <pc:sldMk cId="3275491904" sldId="267"/>
            <ac:spMk id="22" creationId="{02CF5E1D-FE19-1234-64ED-2AACFFCB3360}"/>
          </ac:spMkLst>
        </pc:spChg>
        <pc:spChg chg="add del mod">
          <ac:chgData name="Alessandro Sironi" userId="25d0c03d1cf60993" providerId="LiveId" clId="{185900AE-8298-9441-B5C1-94CA14920A4C}" dt="2022-05-19T09:40:10.049" v="3691"/>
          <ac:spMkLst>
            <pc:docMk/>
            <pc:sldMk cId="3275491904" sldId="267"/>
            <ac:spMk id="23" creationId="{743074C0-084A-363D-DE9C-5A646B9ED076}"/>
          </ac:spMkLst>
        </pc:spChg>
        <pc:spChg chg="add del mod">
          <ac:chgData name="Alessandro Sironi" userId="25d0c03d1cf60993" providerId="LiveId" clId="{185900AE-8298-9441-B5C1-94CA14920A4C}" dt="2022-05-19T09:40:10.049" v="3691"/>
          <ac:spMkLst>
            <pc:docMk/>
            <pc:sldMk cId="3275491904" sldId="267"/>
            <ac:spMk id="25" creationId="{4AA1F401-47CF-A5C0-580C-D57E94EB5078}"/>
          </ac:spMkLst>
        </pc:spChg>
        <pc:spChg chg="add del mod">
          <ac:chgData name="Alessandro Sironi" userId="25d0c03d1cf60993" providerId="LiveId" clId="{185900AE-8298-9441-B5C1-94CA14920A4C}" dt="2022-05-19T09:40:10.049" v="3691"/>
          <ac:spMkLst>
            <pc:docMk/>
            <pc:sldMk cId="3275491904" sldId="267"/>
            <ac:spMk id="27" creationId="{602E9048-90D6-038E-54EA-83EF4A48D5CE}"/>
          </ac:spMkLst>
        </pc:spChg>
        <pc:spChg chg="add del mod">
          <ac:chgData name="Alessandro Sironi" userId="25d0c03d1cf60993" providerId="LiveId" clId="{185900AE-8298-9441-B5C1-94CA14920A4C}" dt="2022-05-19T09:40:10.049" v="3691"/>
          <ac:spMkLst>
            <pc:docMk/>
            <pc:sldMk cId="3275491904" sldId="267"/>
            <ac:spMk id="29" creationId="{3F3C3203-B003-EC59-AB42-CAC659EEEE1A}"/>
          </ac:spMkLst>
        </pc:spChg>
        <pc:spChg chg="add del mod">
          <ac:chgData name="Alessandro Sironi" userId="25d0c03d1cf60993" providerId="LiveId" clId="{185900AE-8298-9441-B5C1-94CA14920A4C}" dt="2022-05-19T09:40:10.049" v="3691"/>
          <ac:spMkLst>
            <pc:docMk/>
            <pc:sldMk cId="3275491904" sldId="267"/>
            <ac:spMk id="30" creationId="{E7951447-D4FD-D65D-3550-C7EB8AE7AF59}"/>
          </ac:spMkLst>
        </pc:spChg>
        <pc:spChg chg="add del mod">
          <ac:chgData name="Alessandro Sironi" userId="25d0c03d1cf60993" providerId="LiveId" clId="{185900AE-8298-9441-B5C1-94CA14920A4C}" dt="2022-05-19T09:40:10.049" v="3691"/>
          <ac:spMkLst>
            <pc:docMk/>
            <pc:sldMk cId="3275491904" sldId="267"/>
            <ac:spMk id="31" creationId="{DCC85B86-0114-CF85-D539-8867BBCADA0A}"/>
          </ac:spMkLst>
        </pc:spChg>
        <pc:spChg chg="add del mod">
          <ac:chgData name="Alessandro Sironi" userId="25d0c03d1cf60993" providerId="LiveId" clId="{185900AE-8298-9441-B5C1-94CA14920A4C}" dt="2022-05-19T09:40:10.049" v="3691"/>
          <ac:spMkLst>
            <pc:docMk/>
            <pc:sldMk cId="3275491904" sldId="267"/>
            <ac:spMk id="34" creationId="{E367E9B0-474F-21EE-EE35-091064BB6D8D}"/>
          </ac:spMkLst>
        </pc:spChg>
        <pc:spChg chg="add del mod">
          <ac:chgData name="Alessandro Sironi" userId="25d0c03d1cf60993" providerId="LiveId" clId="{185900AE-8298-9441-B5C1-94CA14920A4C}" dt="2022-05-19T09:40:10.049" v="3691"/>
          <ac:spMkLst>
            <pc:docMk/>
            <pc:sldMk cId="3275491904" sldId="267"/>
            <ac:spMk id="35" creationId="{92D31973-C322-B25B-8343-C586FC5423BE}"/>
          </ac:spMkLst>
        </pc:spChg>
        <pc:spChg chg="add del mod">
          <ac:chgData name="Alessandro Sironi" userId="25d0c03d1cf60993" providerId="LiveId" clId="{185900AE-8298-9441-B5C1-94CA14920A4C}" dt="2022-05-19T09:40:10.049" v="3691"/>
          <ac:spMkLst>
            <pc:docMk/>
            <pc:sldMk cId="3275491904" sldId="267"/>
            <ac:spMk id="37" creationId="{49295D56-A526-755A-7816-ACFD197EED4D}"/>
          </ac:spMkLst>
        </pc:spChg>
        <pc:spChg chg="add del mod">
          <ac:chgData name="Alessandro Sironi" userId="25d0c03d1cf60993" providerId="LiveId" clId="{185900AE-8298-9441-B5C1-94CA14920A4C}" dt="2022-05-19T09:40:20.106" v="3695"/>
          <ac:spMkLst>
            <pc:docMk/>
            <pc:sldMk cId="3275491904" sldId="267"/>
            <ac:spMk id="38" creationId="{B6D94326-CA22-60C0-A217-867E4F7DCEAE}"/>
          </ac:spMkLst>
        </pc:spChg>
        <pc:spChg chg="add del mod">
          <ac:chgData name="Alessandro Sironi" userId="25d0c03d1cf60993" providerId="LiveId" clId="{185900AE-8298-9441-B5C1-94CA14920A4C}" dt="2022-05-19T09:40:20.106" v="3695"/>
          <ac:spMkLst>
            <pc:docMk/>
            <pc:sldMk cId="3275491904" sldId="267"/>
            <ac:spMk id="41" creationId="{BC19034E-624C-4EE2-A5FA-70E5CE4BAC90}"/>
          </ac:spMkLst>
        </pc:spChg>
        <pc:spChg chg="add del mod">
          <ac:chgData name="Alessandro Sironi" userId="25d0c03d1cf60993" providerId="LiveId" clId="{185900AE-8298-9441-B5C1-94CA14920A4C}" dt="2022-05-19T09:40:20.106" v="3695"/>
          <ac:spMkLst>
            <pc:docMk/>
            <pc:sldMk cId="3275491904" sldId="267"/>
            <ac:spMk id="42" creationId="{FBE726CA-C567-D63E-CB87-AAD55804C279}"/>
          </ac:spMkLst>
        </pc:spChg>
        <pc:spChg chg="add del mod">
          <ac:chgData name="Alessandro Sironi" userId="25d0c03d1cf60993" providerId="LiveId" clId="{185900AE-8298-9441-B5C1-94CA14920A4C}" dt="2022-05-19T09:40:20.106" v="3695"/>
          <ac:spMkLst>
            <pc:docMk/>
            <pc:sldMk cId="3275491904" sldId="267"/>
            <ac:spMk id="43" creationId="{5B757F5D-A19E-D1C5-88D2-649E83D2858A}"/>
          </ac:spMkLst>
        </pc:spChg>
        <pc:spChg chg="add del mod">
          <ac:chgData name="Alessandro Sironi" userId="25d0c03d1cf60993" providerId="LiveId" clId="{185900AE-8298-9441-B5C1-94CA14920A4C}" dt="2022-05-19T09:40:20.106" v="3695"/>
          <ac:spMkLst>
            <pc:docMk/>
            <pc:sldMk cId="3275491904" sldId="267"/>
            <ac:spMk id="46" creationId="{FFD932DE-130D-89B5-9007-CA4FB6468C9D}"/>
          </ac:spMkLst>
        </pc:spChg>
        <pc:spChg chg="add del mod">
          <ac:chgData name="Alessandro Sironi" userId="25d0c03d1cf60993" providerId="LiveId" clId="{185900AE-8298-9441-B5C1-94CA14920A4C}" dt="2022-05-19T09:40:20.106" v="3695"/>
          <ac:spMkLst>
            <pc:docMk/>
            <pc:sldMk cId="3275491904" sldId="267"/>
            <ac:spMk id="47" creationId="{C569F8DC-30C3-62AB-FF19-5CA32D7BCDDD}"/>
          </ac:spMkLst>
        </pc:spChg>
        <pc:spChg chg="add del mod">
          <ac:chgData name="Alessandro Sironi" userId="25d0c03d1cf60993" providerId="LiveId" clId="{185900AE-8298-9441-B5C1-94CA14920A4C}" dt="2022-05-19T09:40:20.106" v="3695"/>
          <ac:spMkLst>
            <pc:docMk/>
            <pc:sldMk cId="3275491904" sldId="267"/>
            <ac:spMk id="49" creationId="{8C17D913-A83A-E449-E7EA-75357B1B884E}"/>
          </ac:spMkLst>
        </pc:spChg>
        <pc:spChg chg="add del mod">
          <ac:chgData name="Alessandro Sironi" userId="25d0c03d1cf60993" providerId="LiveId" clId="{185900AE-8298-9441-B5C1-94CA14920A4C}" dt="2022-05-19T09:40:20.106" v="3695"/>
          <ac:spMkLst>
            <pc:docMk/>
            <pc:sldMk cId="3275491904" sldId="267"/>
            <ac:spMk id="50" creationId="{FF1D40A8-C2C3-1FC6-896F-5541FCB9033F}"/>
          </ac:spMkLst>
        </pc:spChg>
        <pc:spChg chg="add del mod">
          <ac:chgData name="Alessandro Sironi" userId="25d0c03d1cf60993" providerId="LiveId" clId="{185900AE-8298-9441-B5C1-94CA14920A4C}" dt="2022-05-19T09:40:20.106" v="3695"/>
          <ac:spMkLst>
            <pc:docMk/>
            <pc:sldMk cId="3275491904" sldId="267"/>
            <ac:spMk id="52" creationId="{EEF9AC12-4189-6527-7518-430699741B91}"/>
          </ac:spMkLst>
        </pc:spChg>
        <pc:spChg chg="add del mod">
          <ac:chgData name="Alessandro Sironi" userId="25d0c03d1cf60993" providerId="LiveId" clId="{185900AE-8298-9441-B5C1-94CA14920A4C}" dt="2022-05-19T09:40:20.106" v="3695"/>
          <ac:spMkLst>
            <pc:docMk/>
            <pc:sldMk cId="3275491904" sldId="267"/>
            <ac:spMk id="54" creationId="{E75F16D3-0102-8712-61E3-6BAAEB8FCF3C}"/>
          </ac:spMkLst>
        </pc:spChg>
        <pc:spChg chg="add del mod">
          <ac:chgData name="Alessandro Sironi" userId="25d0c03d1cf60993" providerId="LiveId" clId="{185900AE-8298-9441-B5C1-94CA14920A4C}" dt="2022-05-19T09:40:20.106" v="3695"/>
          <ac:spMkLst>
            <pc:docMk/>
            <pc:sldMk cId="3275491904" sldId="267"/>
            <ac:spMk id="55" creationId="{48C425F1-B9A8-8750-4521-11B2970CA8CF}"/>
          </ac:spMkLst>
        </pc:spChg>
        <pc:spChg chg="add del mod">
          <ac:chgData name="Alessandro Sironi" userId="25d0c03d1cf60993" providerId="LiveId" clId="{185900AE-8298-9441-B5C1-94CA14920A4C}" dt="2022-05-19T09:40:20.106" v="3695"/>
          <ac:spMkLst>
            <pc:docMk/>
            <pc:sldMk cId="3275491904" sldId="267"/>
            <ac:spMk id="57" creationId="{348B4EAD-FECA-7A14-ADF0-49B272C95ED4}"/>
          </ac:spMkLst>
        </pc:spChg>
        <pc:spChg chg="add del mod">
          <ac:chgData name="Alessandro Sironi" userId="25d0c03d1cf60993" providerId="LiveId" clId="{185900AE-8298-9441-B5C1-94CA14920A4C}" dt="2022-05-19T09:40:20.106" v="3695"/>
          <ac:spMkLst>
            <pc:docMk/>
            <pc:sldMk cId="3275491904" sldId="267"/>
            <ac:spMk id="59" creationId="{6B75EF8F-CEEF-FDA5-2110-D8623201C0A9}"/>
          </ac:spMkLst>
        </pc:spChg>
        <pc:spChg chg="add del mod">
          <ac:chgData name="Alessandro Sironi" userId="25d0c03d1cf60993" providerId="LiveId" clId="{185900AE-8298-9441-B5C1-94CA14920A4C}" dt="2022-05-19T09:40:20.106" v="3695"/>
          <ac:spMkLst>
            <pc:docMk/>
            <pc:sldMk cId="3275491904" sldId="267"/>
            <ac:spMk id="61" creationId="{81C01484-0352-712D-36BC-F51CA2AA39BF}"/>
          </ac:spMkLst>
        </pc:spChg>
        <pc:spChg chg="add del mod">
          <ac:chgData name="Alessandro Sironi" userId="25d0c03d1cf60993" providerId="LiveId" clId="{185900AE-8298-9441-B5C1-94CA14920A4C}" dt="2022-05-19T09:40:20.106" v="3695"/>
          <ac:spMkLst>
            <pc:docMk/>
            <pc:sldMk cId="3275491904" sldId="267"/>
            <ac:spMk id="62" creationId="{F5EA3CC0-14BB-FB74-FE7B-F69D05A0CE74}"/>
          </ac:spMkLst>
        </pc:spChg>
        <pc:spChg chg="add del mod">
          <ac:chgData name="Alessandro Sironi" userId="25d0c03d1cf60993" providerId="LiveId" clId="{185900AE-8298-9441-B5C1-94CA14920A4C}" dt="2022-05-19T09:40:20.106" v="3695"/>
          <ac:spMkLst>
            <pc:docMk/>
            <pc:sldMk cId="3275491904" sldId="267"/>
            <ac:spMk id="63" creationId="{EF26371A-54A5-40B8-BCE4-022642E08F59}"/>
          </ac:spMkLst>
        </pc:spChg>
        <pc:spChg chg="add del mod">
          <ac:chgData name="Alessandro Sironi" userId="25d0c03d1cf60993" providerId="LiveId" clId="{185900AE-8298-9441-B5C1-94CA14920A4C}" dt="2022-05-19T09:40:20.106" v="3695"/>
          <ac:spMkLst>
            <pc:docMk/>
            <pc:sldMk cId="3275491904" sldId="267"/>
            <ac:spMk id="66" creationId="{B62AF188-D3C0-079E-3813-5AF6176E10D9}"/>
          </ac:spMkLst>
        </pc:spChg>
        <pc:spChg chg="add del mod">
          <ac:chgData name="Alessandro Sironi" userId="25d0c03d1cf60993" providerId="LiveId" clId="{185900AE-8298-9441-B5C1-94CA14920A4C}" dt="2022-05-19T09:40:20.106" v="3695"/>
          <ac:spMkLst>
            <pc:docMk/>
            <pc:sldMk cId="3275491904" sldId="267"/>
            <ac:spMk id="67" creationId="{7A4E4481-AE9C-E017-2D3E-57764BE982A6}"/>
          </ac:spMkLst>
        </pc:spChg>
        <pc:spChg chg="add del mod">
          <ac:chgData name="Alessandro Sironi" userId="25d0c03d1cf60993" providerId="LiveId" clId="{185900AE-8298-9441-B5C1-94CA14920A4C}" dt="2022-05-19T09:40:20.106" v="3695"/>
          <ac:spMkLst>
            <pc:docMk/>
            <pc:sldMk cId="3275491904" sldId="267"/>
            <ac:spMk id="69" creationId="{85F0FA66-DEFF-ECA4-13C2-618A4EDC7EEB}"/>
          </ac:spMkLst>
        </pc:spChg>
        <pc:cxnChg chg="add del mod">
          <ac:chgData name="Alessandro Sironi" userId="25d0c03d1cf60993" providerId="LiveId" clId="{185900AE-8298-9441-B5C1-94CA14920A4C}" dt="2022-05-19T09:40:10.049" v="3691"/>
          <ac:cxnSpMkLst>
            <pc:docMk/>
            <pc:sldMk cId="3275491904" sldId="267"/>
            <ac:cxnSpMk id="7" creationId="{4786031F-F202-3293-0653-EA0014495559}"/>
          </ac:cxnSpMkLst>
        </pc:cxnChg>
        <pc:cxnChg chg="add del mod">
          <ac:chgData name="Alessandro Sironi" userId="25d0c03d1cf60993" providerId="LiveId" clId="{185900AE-8298-9441-B5C1-94CA14920A4C}" dt="2022-05-19T09:40:10.049" v="3691"/>
          <ac:cxnSpMkLst>
            <pc:docMk/>
            <pc:sldMk cId="3275491904" sldId="267"/>
            <ac:cxnSpMk id="8" creationId="{D91C3372-F609-9B81-7F48-D03E620FDEE9}"/>
          </ac:cxnSpMkLst>
        </pc:cxnChg>
        <pc:cxnChg chg="add del mod">
          <ac:chgData name="Alessandro Sironi" userId="25d0c03d1cf60993" providerId="LiveId" clId="{185900AE-8298-9441-B5C1-94CA14920A4C}" dt="2022-05-19T09:40:10.049" v="3691"/>
          <ac:cxnSpMkLst>
            <pc:docMk/>
            <pc:sldMk cId="3275491904" sldId="267"/>
            <ac:cxnSpMk id="12" creationId="{23D0694D-8922-9686-9483-BE800F9A783F}"/>
          </ac:cxnSpMkLst>
        </pc:cxnChg>
        <pc:cxnChg chg="add del mod">
          <ac:chgData name="Alessandro Sironi" userId="25d0c03d1cf60993" providerId="LiveId" clId="{185900AE-8298-9441-B5C1-94CA14920A4C}" dt="2022-05-19T09:40:10.049" v="3691"/>
          <ac:cxnSpMkLst>
            <pc:docMk/>
            <pc:sldMk cId="3275491904" sldId="267"/>
            <ac:cxnSpMk id="13" creationId="{6313673B-811E-D56D-17D1-A75D888CFBCB}"/>
          </ac:cxnSpMkLst>
        </pc:cxnChg>
        <pc:cxnChg chg="add del mod">
          <ac:chgData name="Alessandro Sironi" userId="25d0c03d1cf60993" providerId="LiveId" clId="{185900AE-8298-9441-B5C1-94CA14920A4C}" dt="2022-05-19T09:40:10.049" v="3691"/>
          <ac:cxnSpMkLst>
            <pc:docMk/>
            <pc:sldMk cId="3275491904" sldId="267"/>
            <ac:cxnSpMk id="16" creationId="{29FDA5A2-8812-4B2C-BB52-894BF95D9534}"/>
          </ac:cxnSpMkLst>
        </pc:cxnChg>
        <pc:cxnChg chg="add del mod">
          <ac:chgData name="Alessandro Sironi" userId="25d0c03d1cf60993" providerId="LiveId" clId="{185900AE-8298-9441-B5C1-94CA14920A4C}" dt="2022-05-19T09:40:10.049" v="3691"/>
          <ac:cxnSpMkLst>
            <pc:docMk/>
            <pc:sldMk cId="3275491904" sldId="267"/>
            <ac:cxnSpMk id="19" creationId="{5E8A501F-4CA4-E413-AA46-B93184C4EA08}"/>
          </ac:cxnSpMkLst>
        </pc:cxnChg>
        <pc:cxnChg chg="add del mod">
          <ac:chgData name="Alessandro Sironi" userId="25d0c03d1cf60993" providerId="LiveId" clId="{185900AE-8298-9441-B5C1-94CA14920A4C}" dt="2022-05-19T09:40:10.049" v="3691"/>
          <ac:cxnSpMkLst>
            <pc:docMk/>
            <pc:sldMk cId="3275491904" sldId="267"/>
            <ac:cxnSpMk id="21" creationId="{9E1D5DB7-0371-3785-E490-E85A3CD3FE89}"/>
          </ac:cxnSpMkLst>
        </pc:cxnChg>
        <pc:cxnChg chg="add del mod">
          <ac:chgData name="Alessandro Sironi" userId="25d0c03d1cf60993" providerId="LiveId" clId="{185900AE-8298-9441-B5C1-94CA14920A4C}" dt="2022-05-19T09:40:10.049" v="3691"/>
          <ac:cxnSpMkLst>
            <pc:docMk/>
            <pc:sldMk cId="3275491904" sldId="267"/>
            <ac:cxnSpMk id="24" creationId="{FF162D2D-4A6B-735F-4DF9-DE27EFBA43DA}"/>
          </ac:cxnSpMkLst>
        </pc:cxnChg>
        <pc:cxnChg chg="add del mod">
          <ac:chgData name="Alessandro Sironi" userId="25d0c03d1cf60993" providerId="LiveId" clId="{185900AE-8298-9441-B5C1-94CA14920A4C}" dt="2022-05-19T09:40:10.049" v="3691"/>
          <ac:cxnSpMkLst>
            <pc:docMk/>
            <pc:sldMk cId="3275491904" sldId="267"/>
            <ac:cxnSpMk id="26" creationId="{F432171A-9F1B-2AF0-2A89-5BEE7AF369F9}"/>
          </ac:cxnSpMkLst>
        </pc:cxnChg>
        <pc:cxnChg chg="add del mod">
          <ac:chgData name="Alessandro Sironi" userId="25d0c03d1cf60993" providerId="LiveId" clId="{185900AE-8298-9441-B5C1-94CA14920A4C}" dt="2022-05-19T09:40:10.049" v="3691"/>
          <ac:cxnSpMkLst>
            <pc:docMk/>
            <pc:sldMk cId="3275491904" sldId="267"/>
            <ac:cxnSpMk id="28" creationId="{8761E29B-41E5-6F63-E28E-F600D5CA3CAF}"/>
          </ac:cxnSpMkLst>
        </pc:cxnChg>
        <pc:cxnChg chg="add del mod">
          <ac:chgData name="Alessandro Sironi" userId="25d0c03d1cf60993" providerId="LiveId" clId="{185900AE-8298-9441-B5C1-94CA14920A4C}" dt="2022-05-19T09:40:10.049" v="3691"/>
          <ac:cxnSpMkLst>
            <pc:docMk/>
            <pc:sldMk cId="3275491904" sldId="267"/>
            <ac:cxnSpMk id="32" creationId="{2FB9F4B7-8F97-54B6-5922-5AABB44B38CE}"/>
          </ac:cxnSpMkLst>
        </pc:cxnChg>
        <pc:cxnChg chg="add del mod">
          <ac:chgData name="Alessandro Sironi" userId="25d0c03d1cf60993" providerId="LiveId" clId="{185900AE-8298-9441-B5C1-94CA14920A4C}" dt="2022-05-19T09:40:10.049" v="3691"/>
          <ac:cxnSpMkLst>
            <pc:docMk/>
            <pc:sldMk cId="3275491904" sldId="267"/>
            <ac:cxnSpMk id="33" creationId="{3BE17153-7105-4DBA-1CB5-74475B2850BA}"/>
          </ac:cxnSpMkLst>
        </pc:cxnChg>
        <pc:cxnChg chg="add del mod">
          <ac:chgData name="Alessandro Sironi" userId="25d0c03d1cf60993" providerId="LiveId" clId="{185900AE-8298-9441-B5C1-94CA14920A4C}" dt="2022-05-19T09:40:10.049" v="3691"/>
          <ac:cxnSpMkLst>
            <pc:docMk/>
            <pc:sldMk cId="3275491904" sldId="267"/>
            <ac:cxnSpMk id="36" creationId="{F3420E7B-2637-8500-BF18-6FF3B4C39E3C}"/>
          </ac:cxnSpMkLst>
        </pc:cxnChg>
        <pc:cxnChg chg="add del mod">
          <ac:chgData name="Alessandro Sironi" userId="25d0c03d1cf60993" providerId="LiveId" clId="{185900AE-8298-9441-B5C1-94CA14920A4C}" dt="2022-05-19T09:40:20.106" v="3695"/>
          <ac:cxnSpMkLst>
            <pc:docMk/>
            <pc:sldMk cId="3275491904" sldId="267"/>
            <ac:cxnSpMk id="39" creationId="{B1B05856-FF4B-E2CB-E048-ABDE643119BB}"/>
          </ac:cxnSpMkLst>
        </pc:cxnChg>
        <pc:cxnChg chg="add del mod">
          <ac:chgData name="Alessandro Sironi" userId="25d0c03d1cf60993" providerId="LiveId" clId="{185900AE-8298-9441-B5C1-94CA14920A4C}" dt="2022-05-19T09:40:20.106" v="3695"/>
          <ac:cxnSpMkLst>
            <pc:docMk/>
            <pc:sldMk cId="3275491904" sldId="267"/>
            <ac:cxnSpMk id="40" creationId="{BDED9894-79CF-F4AF-8BA9-B30B5E80281B}"/>
          </ac:cxnSpMkLst>
        </pc:cxnChg>
        <pc:cxnChg chg="add del mod">
          <ac:chgData name="Alessandro Sironi" userId="25d0c03d1cf60993" providerId="LiveId" clId="{185900AE-8298-9441-B5C1-94CA14920A4C}" dt="2022-05-19T09:40:20.106" v="3695"/>
          <ac:cxnSpMkLst>
            <pc:docMk/>
            <pc:sldMk cId="3275491904" sldId="267"/>
            <ac:cxnSpMk id="44" creationId="{4E961C4F-C452-7B18-4653-83B7D147E6D9}"/>
          </ac:cxnSpMkLst>
        </pc:cxnChg>
        <pc:cxnChg chg="add del mod">
          <ac:chgData name="Alessandro Sironi" userId="25d0c03d1cf60993" providerId="LiveId" clId="{185900AE-8298-9441-B5C1-94CA14920A4C}" dt="2022-05-19T09:40:20.106" v="3695"/>
          <ac:cxnSpMkLst>
            <pc:docMk/>
            <pc:sldMk cId="3275491904" sldId="267"/>
            <ac:cxnSpMk id="45" creationId="{CEB1CD45-01B0-1F23-6417-BD53795C304A}"/>
          </ac:cxnSpMkLst>
        </pc:cxnChg>
        <pc:cxnChg chg="add del mod">
          <ac:chgData name="Alessandro Sironi" userId="25d0c03d1cf60993" providerId="LiveId" clId="{185900AE-8298-9441-B5C1-94CA14920A4C}" dt="2022-05-19T09:40:20.106" v="3695"/>
          <ac:cxnSpMkLst>
            <pc:docMk/>
            <pc:sldMk cId="3275491904" sldId="267"/>
            <ac:cxnSpMk id="48" creationId="{966D5772-8E38-290A-FBC1-27536A6CBBBF}"/>
          </ac:cxnSpMkLst>
        </pc:cxnChg>
        <pc:cxnChg chg="add del mod">
          <ac:chgData name="Alessandro Sironi" userId="25d0c03d1cf60993" providerId="LiveId" clId="{185900AE-8298-9441-B5C1-94CA14920A4C}" dt="2022-05-19T09:40:20.106" v="3695"/>
          <ac:cxnSpMkLst>
            <pc:docMk/>
            <pc:sldMk cId="3275491904" sldId="267"/>
            <ac:cxnSpMk id="51" creationId="{50A863DF-7D12-2D3F-A7DC-53F0FF851A55}"/>
          </ac:cxnSpMkLst>
        </pc:cxnChg>
        <pc:cxnChg chg="add del mod">
          <ac:chgData name="Alessandro Sironi" userId="25d0c03d1cf60993" providerId="LiveId" clId="{185900AE-8298-9441-B5C1-94CA14920A4C}" dt="2022-05-19T09:40:20.106" v="3695"/>
          <ac:cxnSpMkLst>
            <pc:docMk/>
            <pc:sldMk cId="3275491904" sldId="267"/>
            <ac:cxnSpMk id="53" creationId="{3C12E0FD-ADEE-98EA-9009-1C65F9DEA672}"/>
          </ac:cxnSpMkLst>
        </pc:cxnChg>
        <pc:cxnChg chg="add del mod">
          <ac:chgData name="Alessandro Sironi" userId="25d0c03d1cf60993" providerId="LiveId" clId="{185900AE-8298-9441-B5C1-94CA14920A4C}" dt="2022-05-19T09:40:20.106" v="3695"/>
          <ac:cxnSpMkLst>
            <pc:docMk/>
            <pc:sldMk cId="3275491904" sldId="267"/>
            <ac:cxnSpMk id="56" creationId="{17C18A8D-6773-89EB-CA48-4309D5B9E346}"/>
          </ac:cxnSpMkLst>
        </pc:cxnChg>
        <pc:cxnChg chg="add del mod">
          <ac:chgData name="Alessandro Sironi" userId="25d0c03d1cf60993" providerId="LiveId" clId="{185900AE-8298-9441-B5C1-94CA14920A4C}" dt="2022-05-19T09:40:20.106" v="3695"/>
          <ac:cxnSpMkLst>
            <pc:docMk/>
            <pc:sldMk cId="3275491904" sldId="267"/>
            <ac:cxnSpMk id="58" creationId="{5E5C826E-0899-E890-1478-25A31911691C}"/>
          </ac:cxnSpMkLst>
        </pc:cxnChg>
        <pc:cxnChg chg="add del mod">
          <ac:chgData name="Alessandro Sironi" userId="25d0c03d1cf60993" providerId="LiveId" clId="{185900AE-8298-9441-B5C1-94CA14920A4C}" dt="2022-05-19T09:40:20.106" v="3695"/>
          <ac:cxnSpMkLst>
            <pc:docMk/>
            <pc:sldMk cId="3275491904" sldId="267"/>
            <ac:cxnSpMk id="60" creationId="{B44DFA79-E67C-866E-DF97-38FBA0392324}"/>
          </ac:cxnSpMkLst>
        </pc:cxnChg>
        <pc:cxnChg chg="add del mod">
          <ac:chgData name="Alessandro Sironi" userId="25d0c03d1cf60993" providerId="LiveId" clId="{185900AE-8298-9441-B5C1-94CA14920A4C}" dt="2022-05-19T09:40:20.106" v="3695"/>
          <ac:cxnSpMkLst>
            <pc:docMk/>
            <pc:sldMk cId="3275491904" sldId="267"/>
            <ac:cxnSpMk id="64" creationId="{DB8C744A-9528-CA14-FC8D-0A59CE6587EE}"/>
          </ac:cxnSpMkLst>
        </pc:cxnChg>
        <pc:cxnChg chg="add del mod">
          <ac:chgData name="Alessandro Sironi" userId="25d0c03d1cf60993" providerId="LiveId" clId="{185900AE-8298-9441-B5C1-94CA14920A4C}" dt="2022-05-19T09:40:20.106" v="3695"/>
          <ac:cxnSpMkLst>
            <pc:docMk/>
            <pc:sldMk cId="3275491904" sldId="267"/>
            <ac:cxnSpMk id="65" creationId="{CC529C1C-CB61-A243-79C4-13639BC930DD}"/>
          </ac:cxnSpMkLst>
        </pc:cxnChg>
        <pc:cxnChg chg="add del mod">
          <ac:chgData name="Alessandro Sironi" userId="25d0c03d1cf60993" providerId="LiveId" clId="{185900AE-8298-9441-B5C1-94CA14920A4C}" dt="2022-05-19T09:40:20.106" v="3695"/>
          <ac:cxnSpMkLst>
            <pc:docMk/>
            <pc:sldMk cId="3275491904" sldId="267"/>
            <ac:cxnSpMk id="68" creationId="{4ECB4F70-71D0-7FBA-62CB-082BA53AAE56}"/>
          </ac:cxnSpMkLst>
        </pc:cxnChg>
      </pc:sldChg>
      <pc:sldChg chg="addSp delSp modSp add mod">
        <pc:chgData name="Alessandro Sironi" userId="25d0c03d1cf60993" providerId="LiveId" clId="{185900AE-8298-9441-B5C1-94CA14920A4C}" dt="2022-05-19T13:44:29.843" v="4012" actId="20577"/>
        <pc:sldMkLst>
          <pc:docMk/>
          <pc:sldMk cId="1078818310" sldId="268"/>
        </pc:sldMkLst>
        <pc:spChg chg="mod">
          <ac:chgData name="Alessandro Sironi" userId="25d0c03d1cf60993" providerId="LiveId" clId="{185900AE-8298-9441-B5C1-94CA14920A4C}" dt="2022-05-19T09:40:27.653" v="3708" actId="20577"/>
          <ac:spMkLst>
            <pc:docMk/>
            <pc:sldMk cId="1078818310" sldId="268"/>
            <ac:spMk id="2" creationId="{968573FC-2D4C-78D1-C9BC-E6A5DEF6891C}"/>
          </ac:spMkLst>
        </pc:spChg>
        <pc:spChg chg="del">
          <ac:chgData name="Alessandro Sironi" userId="25d0c03d1cf60993" providerId="LiveId" clId="{185900AE-8298-9441-B5C1-94CA14920A4C}" dt="2022-05-19T09:40:31.369" v="3709" actId="478"/>
          <ac:spMkLst>
            <pc:docMk/>
            <pc:sldMk cId="1078818310" sldId="268"/>
            <ac:spMk id="3" creationId="{ADA0FA18-96E9-0C51-247F-E0AFB5223768}"/>
          </ac:spMkLst>
        </pc:spChg>
        <pc:spChg chg="add del mod">
          <ac:chgData name="Alessandro Sironi" userId="25d0c03d1cf60993" providerId="LiveId" clId="{185900AE-8298-9441-B5C1-94CA14920A4C}" dt="2022-05-19T09:40:35.384" v="3711" actId="478"/>
          <ac:spMkLst>
            <pc:docMk/>
            <pc:sldMk cId="1078818310" sldId="268"/>
            <ac:spMk id="6" creationId="{61904374-ED0F-1C0E-510A-3A258EC2785C}"/>
          </ac:spMkLst>
        </pc:spChg>
        <pc:spChg chg="add del mod">
          <ac:chgData name="Alessandro Sironi" userId="25d0c03d1cf60993" providerId="LiveId" clId="{185900AE-8298-9441-B5C1-94CA14920A4C}" dt="2022-05-19T09:40:44.518" v="3713" actId="478"/>
          <ac:spMkLst>
            <pc:docMk/>
            <pc:sldMk cId="1078818310" sldId="268"/>
            <ac:spMk id="7" creationId="{A728CE98-749C-80DB-9833-7AE826D361CC}"/>
          </ac:spMkLst>
        </pc:spChg>
        <pc:spChg chg="add del mod">
          <ac:chgData name="Alessandro Sironi" userId="25d0c03d1cf60993" providerId="LiveId" clId="{185900AE-8298-9441-B5C1-94CA14920A4C}" dt="2022-05-19T09:40:44.518" v="3713" actId="478"/>
          <ac:spMkLst>
            <pc:docMk/>
            <pc:sldMk cId="1078818310" sldId="268"/>
            <ac:spMk id="10" creationId="{AED727CB-B64B-30A7-A04F-2298149A0A82}"/>
          </ac:spMkLst>
        </pc:spChg>
        <pc:spChg chg="add del mod">
          <ac:chgData name="Alessandro Sironi" userId="25d0c03d1cf60993" providerId="LiveId" clId="{185900AE-8298-9441-B5C1-94CA14920A4C}" dt="2022-05-19T09:40:44.518" v="3713" actId="478"/>
          <ac:spMkLst>
            <pc:docMk/>
            <pc:sldMk cId="1078818310" sldId="268"/>
            <ac:spMk id="11" creationId="{A1E8CB1A-C111-458E-F20F-C4614480DCCE}"/>
          </ac:spMkLst>
        </pc:spChg>
        <pc:spChg chg="add del mod">
          <ac:chgData name="Alessandro Sironi" userId="25d0c03d1cf60993" providerId="LiveId" clId="{185900AE-8298-9441-B5C1-94CA14920A4C}" dt="2022-05-19T09:40:44.518" v="3713" actId="478"/>
          <ac:spMkLst>
            <pc:docMk/>
            <pc:sldMk cId="1078818310" sldId="268"/>
            <ac:spMk id="12" creationId="{8153A7E0-2ABE-0BB2-733A-5F4844227422}"/>
          </ac:spMkLst>
        </pc:spChg>
        <pc:spChg chg="add del mod">
          <ac:chgData name="Alessandro Sironi" userId="25d0c03d1cf60993" providerId="LiveId" clId="{185900AE-8298-9441-B5C1-94CA14920A4C}" dt="2022-05-19T09:40:44.518" v="3713" actId="478"/>
          <ac:spMkLst>
            <pc:docMk/>
            <pc:sldMk cId="1078818310" sldId="268"/>
            <ac:spMk id="15" creationId="{4CF3C7AC-A95E-2D35-26F2-E72087743D60}"/>
          </ac:spMkLst>
        </pc:spChg>
        <pc:spChg chg="add del mod">
          <ac:chgData name="Alessandro Sironi" userId="25d0c03d1cf60993" providerId="LiveId" clId="{185900AE-8298-9441-B5C1-94CA14920A4C}" dt="2022-05-19T09:40:44.518" v="3713" actId="478"/>
          <ac:spMkLst>
            <pc:docMk/>
            <pc:sldMk cId="1078818310" sldId="268"/>
            <ac:spMk id="16" creationId="{BBACC89E-ABD3-19F4-8F7B-7B46EDF20109}"/>
          </ac:spMkLst>
        </pc:spChg>
        <pc:spChg chg="add del mod">
          <ac:chgData name="Alessandro Sironi" userId="25d0c03d1cf60993" providerId="LiveId" clId="{185900AE-8298-9441-B5C1-94CA14920A4C}" dt="2022-05-19T09:40:44.518" v="3713" actId="478"/>
          <ac:spMkLst>
            <pc:docMk/>
            <pc:sldMk cId="1078818310" sldId="268"/>
            <ac:spMk id="18" creationId="{359DA9E7-8DCE-761A-72D4-69611CE82E52}"/>
          </ac:spMkLst>
        </pc:spChg>
        <pc:spChg chg="add del mod">
          <ac:chgData name="Alessandro Sironi" userId="25d0c03d1cf60993" providerId="LiveId" clId="{185900AE-8298-9441-B5C1-94CA14920A4C}" dt="2022-05-19T09:40:44.518" v="3713" actId="478"/>
          <ac:spMkLst>
            <pc:docMk/>
            <pc:sldMk cId="1078818310" sldId="268"/>
            <ac:spMk id="19" creationId="{11CE9A74-A0C7-CD7C-0573-4F51C8BA7B64}"/>
          </ac:spMkLst>
        </pc:spChg>
        <pc:spChg chg="add del mod">
          <ac:chgData name="Alessandro Sironi" userId="25d0c03d1cf60993" providerId="LiveId" clId="{185900AE-8298-9441-B5C1-94CA14920A4C}" dt="2022-05-19T09:40:44.518" v="3713" actId="478"/>
          <ac:spMkLst>
            <pc:docMk/>
            <pc:sldMk cId="1078818310" sldId="268"/>
            <ac:spMk id="21" creationId="{9EC46B91-E95F-9810-6F34-1FAA9B0171E8}"/>
          </ac:spMkLst>
        </pc:spChg>
        <pc:spChg chg="add del mod">
          <ac:chgData name="Alessandro Sironi" userId="25d0c03d1cf60993" providerId="LiveId" clId="{185900AE-8298-9441-B5C1-94CA14920A4C}" dt="2022-05-19T09:40:44.518" v="3713" actId="478"/>
          <ac:spMkLst>
            <pc:docMk/>
            <pc:sldMk cId="1078818310" sldId="268"/>
            <ac:spMk id="23" creationId="{6D0CCABC-1A90-05E5-9259-0E7781BB04DB}"/>
          </ac:spMkLst>
        </pc:spChg>
        <pc:spChg chg="add del mod">
          <ac:chgData name="Alessandro Sironi" userId="25d0c03d1cf60993" providerId="LiveId" clId="{185900AE-8298-9441-B5C1-94CA14920A4C}" dt="2022-05-19T09:40:44.518" v="3713" actId="478"/>
          <ac:spMkLst>
            <pc:docMk/>
            <pc:sldMk cId="1078818310" sldId="268"/>
            <ac:spMk id="24" creationId="{77E86EC4-E1DE-4858-0220-0041D9D9D317}"/>
          </ac:spMkLst>
        </pc:spChg>
        <pc:spChg chg="add del mod">
          <ac:chgData name="Alessandro Sironi" userId="25d0c03d1cf60993" providerId="LiveId" clId="{185900AE-8298-9441-B5C1-94CA14920A4C}" dt="2022-05-19T09:40:44.518" v="3713" actId="478"/>
          <ac:spMkLst>
            <pc:docMk/>
            <pc:sldMk cId="1078818310" sldId="268"/>
            <ac:spMk id="26" creationId="{3161EF9E-2E62-231E-3666-63483BEC29FF}"/>
          </ac:spMkLst>
        </pc:spChg>
        <pc:spChg chg="add del mod">
          <ac:chgData name="Alessandro Sironi" userId="25d0c03d1cf60993" providerId="LiveId" clId="{185900AE-8298-9441-B5C1-94CA14920A4C}" dt="2022-05-19T09:40:44.518" v="3713" actId="478"/>
          <ac:spMkLst>
            <pc:docMk/>
            <pc:sldMk cId="1078818310" sldId="268"/>
            <ac:spMk id="28" creationId="{3CE6FAF6-23C5-A015-9A16-BD8E96A34DC8}"/>
          </ac:spMkLst>
        </pc:spChg>
        <pc:spChg chg="add del mod">
          <ac:chgData name="Alessandro Sironi" userId="25d0c03d1cf60993" providerId="LiveId" clId="{185900AE-8298-9441-B5C1-94CA14920A4C}" dt="2022-05-19T09:40:44.518" v="3713" actId="478"/>
          <ac:spMkLst>
            <pc:docMk/>
            <pc:sldMk cId="1078818310" sldId="268"/>
            <ac:spMk id="30" creationId="{08BC4487-80ED-E441-8B9F-C6890123696E}"/>
          </ac:spMkLst>
        </pc:spChg>
        <pc:spChg chg="add del mod">
          <ac:chgData name="Alessandro Sironi" userId="25d0c03d1cf60993" providerId="LiveId" clId="{185900AE-8298-9441-B5C1-94CA14920A4C}" dt="2022-05-19T09:40:44.518" v="3713" actId="478"/>
          <ac:spMkLst>
            <pc:docMk/>
            <pc:sldMk cId="1078818310" sldId="268"/>
            <ac:spMk id="31" creationId="{6DB98304-C3AD-845D-9241-0A4CCFC899A9}"/>
          </ac:spMkLst>
        </pc:spChg>
        <pc:spChg chg="add del mod">
          <ac:chgData name="Alessandro Sironi" userId="25d0c03d1cf60993" providerId="LiveId" clId="{185900AE-8298-9441-B5C1-94CA14920A4C}" dt="2022-05-19T09:40:44.518" v="3713" actId="478"/>
          <ac:spMkLst>
            <pc:docMk/>
            <pc:sldMk cId="1078818310" sldId="268"/>
            <ac:spMk id="32" creationId="{A6624570-F238-7046-9B25-9CB4129CFE1E}"/>
          </ac:spMkLst>
        </pc:spChg>
        <pc:spChg chg="add del mod">
          <ac:chgData name="Alessandro Sironi" userId="25d0c03d1cf60993" providerId="LiveId" clId="{185900AE-8298-9441-B5C1-94CA14920A4C}" dt="2022-05-19T09:40:44.518" v="3713" actId="478"/>
          <ac:spMkLst>
            <pc:docMk/>
            <pc:sldMk cId="1078818310" sldId="268"/>
            <ac:spMk id="35" creationId="{2EA6CAA5-C565-9A31-151F-729A45F0D685}"/>
          </ac:spMkLst>
        </pc:spChg>
        <pc:spChg chg="add del mod">
          <ac:chgData name="Alessandro Sironi" userId="25d0c03d1cf60993" providerId="LiveId" clId="{185900AE-8298-9441-B5C1-94CA14920A4C}" dt="2022-05-19T09:40:44.518" v="3713" actId="478"/>
          <ac:spMkLst>
            <pc:docMk/>
            <pc:sldMk cId="1078818310" sldId="268"/>
            <ac:spMk id="36" creationId="{39C861BE-25A2-C691-03BF-AC93B3B36C1D}"/>
          </ac:spMkLst>
        </pc:spChg>
        <pc:spChg chg="add del mod">
          <ac:chgData name="Alessandro Sironi" userId="25d0c03d1cf60993" providerId="LiveId" clId="{185900AE-8298-9441-B5C1-94CA14920A4C}" dt="2022-05-19T09:40:44.518" v="3713" actId="478"/>
          <ac:spMkLst>
            <pc:docMk/>
            <pc:sldMk cId="1078818310" sldId="268"/>
            <ac:spMk id="38" creationId="{CBC87DC0-B815-94A2-E25A-96D7B43A6773}"/>
          </ac:spMkLst>
        </pc:spChg>
        <pc:spChg chg="add mod">
          <ac:chgData name="Alessandro Sironi" userId="25d0c03d1cf60993" providerId="LiveId" clId="{185900AE-8298-9441-B5C1-94CA14920A4C}" dt="2022-05-19T13:44:29.843" v="4012" actId="20577"/>
          <ac:spMkLst>
            <pc:docMk/>
            <pc:sldMk cId="1078818310" sldId="268"/>
            <ac:spMk id="41" creationId="{D4AA7E65-5A13-4788-E392-90217A0CD65B}"/>
          </ac:spMkLst>
        </pc:spChg>
        <pc:picChg chg="add del mod">
          <ac:chgData name="Alessandro Sironi" userId="25d0c03d1cf60993" providerId="LiveId" clId="{185900AE-8298-9441-B5C1-94CA14920A4C}" dt="2022-05-19T09:55:09.174" v="3725" actId="478"/>
          <ac:picMkLst>
            <pc:docMk/>
            <pc:sldMk cId="1078818310" sldId="268"/>
            <ac:picMk id="39" creationId="{F6844E68-F9AE-E523-FCDF-FC7C3AED099F}"/>
          </ac:picMkLst>
        </pc:picChg>
        <pc:picChg chg="add mod">
          <ac:chgData name="Alessandro Sironi" userId="25d0c03d1cf60993" providerId="LiveId" clId="{185900AE-8298-9441-B5C1-94CA14920A4C}" dt="2022-05-19T10:01:40.580" v="3728" actId="1076"/>
          <ac:picMkLst>
            <pc:docMk/>
            <pc:sldMk cId="1078818310" sldId="268"/>
            <ac:picMk id="40" creationId="{36C5C1FC-27AB-6563-3E8C-6D6777E7612F}"/>
          </ac:picMkLst>
        </pc:picChg>
        <pc:cxnChg chg="add del mod">
          <ac:chgData name="Alessandro Sironi" userId="25d0c03d1cf60993" providerId="LiveId" clId="{185900AE-8298-9441-B5C1-94CA14920A4C}" dt="2022-05-19T09:40:44.518" v="3713" actId="478"/>
          <ac:cxnSpMkLst>
            <pc:docMk/>
            <pc:sldMk cId="1078818310" sldId="268"/>
            <ac:cxnSpMk id="8" creationId="{909CFB90-8220-C7D2-09F8-1199FD8358F7}"/>
          </ac:cxnSpMkLst>
        </pc:cxnChg>
        <pc:cxnChg chg="add del mod">
          <ac:chgData name="Alessandro Sironi" userId="25d0c03d1cf60993" providerId="LiveId" clId="{185900AE-8298-9441-B5C1-94CA14920A4C}" dt="2022-05-19T09:40:44.518" v="3713" actId="478"/>
          <ac:cxnSpMkLst>
            <pc:docMk/>
            <pc:sldMk cId="1078818310" sldId="268"/>
            <ac:cxnSpMk id="9" creationId="{34BD9C8B-58D8-9BAF-C32A-3AD3C7FB9C0A}"/>
          </ac:cxnSpMkLst>
        </pc:cxnChg>
        <pc:cxnChg chg="add del mod">
          <ac:chgData name="Alessandro Sironi" userId="25d0c03d1cf60993" providerId="LiveId" clId="{185900AE-8298-9441-B5C1-94CA14920A4C}" dt="2022-05-19T09:40:44.518" v="3713" actId="478"/>
          <ac:cxnSpMkLst>
            <pc:docMk/>
            <pc:sldMk cId="1078818310" sldId="268"/>
            <ac:cxnSpMk id="13" creationId="{ADB5AD7F-8E8B-4E33-F4E5-FF07B9955424}"/>
          </ac:cxnSpMkLst>
        </pc:cxnChg>
        <pc:cxnChg chg="add del mod">
          <ac:chgData name="Alessandro Sironi" userId="25d0c03d1cf60993" providerId="LiveId" clId="{185900AE-8298-9441-B5C1-94CA14920A4C}" dt="2022-05-19T09:40:44.518" v="3713" actId="478"/>
          <ac:cxnSpMkLst>
            <pc:docMk/>
            <pc:sldMk cId="1078818310" sldId="268"/>
            <ac:cxnSpMk id="14" creationId="{EECBC90F-8B36-E033-13FB-030E18DB26F7}"/>
          </ac:cxnSpMkLst>
        </pc:cxnChg>
        <pc:cxnChg chg="add del mod">
          <ac:chgData name="Alessandro Sironi" userId="25d0c03d1cf60993" providerId="LiveId" clId="{185900AE-8298-9441-B5C1-94CA14920A4C}" dt="2022-05-19T09:40:44.518" v="3713" actId="478"/>
          <ac:cxnSpMkLst>
            <pc:docMk/>
            <pc:sldMk cId="1078818310" sldId="268"/>
            <ac:cxnSpMk id="17" creationId="{8DD963C0-F31D-D67A-D8FD-8D5A347563D7}"/>
          </ac:cxnSpMkLst>
        </pc:cxnChg>
        <pc:cxnChg chg="add del mod">
          <ac:chgData name="Alessandro Sironi" userId="25d0c03d1cf60993" providerId="LiveId" clId="{185900AE-8298-9441-B5C1-94CA14920A4C}" dt="2022-05-19T09:40:44.518" v="3713" actId="478"/>
          <ac:cxnSpMkLst>
            <pc:docMk/>
            <pc:sldMk cId="1078818310" sldId="268"/>
            <ac:cxnSpMk id="20" creationId="{0FDE403A-CE16-E010-423F-893C2165A9EF}"/>
          </ac:cxnSpMkLst>
        </pc:cxnChg>
        <pc:cxnChg chg="add del mod">
          <ac:chgData name="Alessandro Sironi" userId="25d0c03d1cf60993" providerId="LiveId" clId="{185900AE-8298-9441-B5C1-94CA14920A4C}" dt="2022-05-19T09:40:44.518" v="3713" actId="478"/>
          <ac:cxnSpMkLst>
            <pc:docMk/>
            <pc:sldMk cId="1078818310" sldId="268"/>
            <ac:cxnSpMk id="22" creationId="{ED1F0E5C-D8F1-7487-FB6F-3B3063B4CA35}"/>
          </ac:cxnSpMkLst>
        </pc:cxnChg>
        <pc:cxnChg chg="add del mod">
          <ac:chgData name="Alessandro Sironi" userId="25d0c03d1cf60993" providerId="LiveId" clId="{185900AE-8298-9441-B5C1-94CA14920A4C}" dt="2022-05-19T09:40:44.518" v="3713" actId="478"/>
          <ac:cxnSpMkLst>
            <pc:docMk/>
            <pc:sldMk cId="1078818310" sldId="268"/>
            <ac:cxnSpMk id="25" creationId="{40C6E4B4-5622-F78B-85FD-6C81E5E5AACC}"/>
          </ac:cxnSpMkLst>
        </pc:cxnChg>
        <pc:cxnChg chg="add del mod">
          <ac:chgData name="Alessandro Sironi" userId="25d0c03d1cf60993" providerId="LiveId" clId="{185900AE-8298-9441-B5C1-94CA14920A4C}" dt="2022-05-19T09:40:44.518" v="3713" actId="478"/>
          <ac:cxnSpMkLst>
            <pc:docMk/>
            <pc:sldMk cId="1078818310" sldId="268"/>
            <ac:cxnSpMk id="27" creationId="{31334913-E1B0-3359-2441-606B5E7FED34}"/>
          </ac:cxnSpMkLst>
        </pc:cxnChg>
        <pc:cxnChg chg="add del mod">
          <ac:chgData name="Alessandro Sironi" userId="25d0c03d1cf60993" providerId="LiveId" clId="{185900AE-8298-9441-B5C1-94CA14920A4C}" dt="2022-05-19T09:40:44.518" v="3713" actId="478"/>
          <ac:cxnSpMkLst>
            <pc:docMk/>
            <pc:sldMk cId="1078818310" sldId="268"/>
            <ac:cxnSpMk id="29" creationId="{D67010CE-00AA-90F7-C1F3-33787FD7532D}"/>
          </ac:cxnSpMkLst>
        </pc:cxnChg>
        <pc:cxnChg chg="add del mod">
          <ac:chgData name="Alessandro Sironi" userId="25d0c03d1cf60993" providerId="LiveId" clId="{185900AE-8298-9441-B5C1-94CA14920A4C}" dt="2022-05-19T09:40:44.518" v="3713" actId="478"/>
          <ac:cxnSpMkLst>
            <pc:docMk/>
            <pc:sldMk cId="1078818310" sldId="268"/>
            <ac:cxnSpMk id="33" creationId="{E974FF0A-E7B2-857F-2CD5-A5D0307E6ABF}"/>
          </ac:cxnSpMkLst>
        </pc:cxnChg>
        <pc:cxnChg chg="add del mod">
          <ac:chgData name="Alessandro Sironi" userId="25d0c03d1cf60993" providerId="LiveId" clId="{185900AE-8298-9441-B5C1-94CA14920A4C}" dt="2022-05-19T09:40:44.518" v="3713" actId="478"/>
          <ac:cxnSpMkLst>
            <pc:docMk/>
            <pc:sldMk cId="1078818310" sldId="268"/>
            <ac:cxnSpMk id="34" creationId="{302759DF-07D8-8778-7C72-29A1A2DF775E}"/>
          </ac:cxnSpMkLst>
        </pc:cxnChg>
        <pc:cxnChg chg="add del mod">
          <ac:chgData name="Alessandro Sironi" userId="25d0c03d1cf60993" providerId="LiveId" clId="{185900AE-8298-9441-B5C1-94CA14920A4C}" dt="2022-05-19T09:40:44.518" v="3713" actId="478"/>
          <ac:cxnSpMkLst>
            <pc:docMk/>
            <pc:sldMk cId="1078818310" sldId="268"/>
            <ac:cxnSpMk id="37" creationId="{F06A4D83-A3BB-F7CE-691D-729684CD2669}"/>
          </ac:cxnSpMkLst>
        </pc:cxnChg>
      </pc:sldChg>
      <pc:sldChg chg="new del">
        <pc:chgData name="Alessandro Sironi" userId="25d0c03d1cf60993" providerId="LiveId" clId="{185900AE-8298-9441-B5C1-94CA14920A4C}" dt="2022-05-19T09:40:15.610" v="3693" actId="2696"/>
        <pc:sldMkLst>
          <pc:docMk/>
          <pc:sldMk cId="1207818707" sldId="268"/>
        </pc:sldMkLst>
      </pc:sldChg>
      <pc:sldChg chg="addSp delSp modSp add del mod">
        <pc:chgData name="Alessandro Sironi" userId="25d0c03d1cf60993" providerId="LiveId" clId="{185900AE-8298-9441-B5C1-94CA14920A4C}" dt="2022-05-19T09:40:02.912" v="3689" actId="2696"/>
        <pc:sldMkLst>
          <pc:docMk/>
          <pc:sldMk cId="1954915886" sldId="268"/>
        </pc:sldMkLst>
        <pc:spChg chg="mod">
          <ac:chgData name="Alessandro Sironi" userId="25d0c03d1cf60993" providerId="LiveId" clId="{185900AE-8298-9441-B5C1-94CA14920A4C}" dt="2022-05-19T09:33:43.327" v="3637" actId="20577"/>
          <ac:spMkLst>
            <pc:docMk/>
            <pc:sldMk cId="1954915886" sldId="268"/>
            <ac:spMk id="2" creationId="{968573FC-2D4C-78D1-C9BC-E6A5DEF6891C}"/>
          </ac:spMkLst>
        </pc:spChg>
        <pc:spChg chg="del">
          <ac:chgData name="Alessandro Sironi" userId="25d0c03d1cf60993" providerId="LiveId" clId="{185900AE-8298-9441-B5C1-94CA14920A4C}" dt="2022-05-19T09:33:46.008" v="3638" actId="478"/>
          <ac:spMkLst>
            <pc:docMk/>
            <pc:sldMk cId="1954915886" sldId="268"/>
            <ac:spMk id="3" creationId="{ADA0FA18-96E9-0C51-247F-E0AFB5223768}"/>
          </ac:spMkLst>
        </pc:spChg>
        <pc:spChg chg="add del mod">
          <ac:chgData name="Alessandro Sironi" userId="25d0c03d1cf60993" providerId="LiveId" clId="{185900AE-8298-9441-B5C1-94CA14920A4C}" dt="2022-05-19T09:38:02.348" v="3643" actId="478"/>
          <ac:spMkLst>
            <pc:docMk/>
            <pc:sldMk cId="1954915886" sldId="268"/>
            <ac:spMk id="6" creationId="{13341317-4662-7600-ADA2-A612230F4BEB}"/>
          </ac:spMkLst>
        </pc:spChg>
        <pc:spChg chg="add del mod">
          <ac:chgData name="Alessandro Sironi" userId="25d0c03d1cf60993" providerId="LiveId" clId="{185900AE-8298-9441-B5C1-94CA14920A4C}" dt="2022-05-19T09:39:45.478" v="3686" actId="478"/>
          <ac:spMkLst>
            <pc:docMk/>
            <pc:sldMk cId="1954915886" sldId="268"/>
            <ac:spMk id="7" creationId="{6ED7C6DC-3E2B-DC5E-2B9D-371B07FE5A5B}"/>
          </ac:spMkLst>
        </pc:spChg>
        <pc:spChg chg="add del mod">
          <ac:chgData name="Alessandro Sironi" userId="25d0c03d1cf60993" providerId="LiveId" clId="{185900AE-8298-9441-B5C1-94CA14920A4C}" dt="2022-05-19T09:39:45.478" v="3686" actId="478"/>
          <ac:spMkLst>
            <pc:docMk/>
            <pc:sldMk cId="1954915886" sldId="268"/>
            <ac:spMk id="10" creationId="{49A6EAF0-3189-4296-AB8C-BCD733EECA81}"/>
          </ac:spMkLst>
        </pc:spChg>
        <pc:spChg chg="add del mod">
          <ac:chgData name="Alessandro Sironi" userId="25d0c03d1cf60993" providerId="LiveId" clId="{185900AE-8298-9441-B5C1-94CA14920A4C}" dt="2022-05-19T09:39:45.478" v="3686" actId="478"/>
          <ac:spMkLst>
            <pc:docMk/>
            <pc:sldMk cId="1954915886" sldId="268"/>
            <ac:spMk id="11" creationId="{8FE9F3EE-3AEE-F384-9886-91FB5F28DE52}"/>
          </ac:spMkLst>
        </pc:spChg>
        <pc:spChg chg="add del mod">
          <ac:chgData name="Alessandro Sironi" userId="25d0c03d1cf60993" providerId="LiveId" clId="{185900AE-8298-9441-B5C1-94CA14920A4C}" dt="2022-05-19T09:39:45.478" v="3686" actId="478"/>
          <ac:spMkLst>
            <pc:docMk/>
            <pc:sldMk cId="1954915886" sldId="268"/>
            <ac:spMk id="12" creationId="{560560C0-E696-B9D4-3710-4D28899959ED}"/>
          </ac:spMkLst>
        </pc:spChg>
        <pc:spChg chg="add del mod">
          <ac:chgData name="Alessandro Sironi" userId="25d0c03d1cf60993" providerId="LiveId" clId="{185900AE-8298-9441-B5C1-94CA14920A4C}" dt="2022-05-19T09:39:45.478" v="3686" actId="478"/>
          <ac:spMkLst>
            <pc:docMk/>
            <pc:sldMk cId="1954915886" sldId="268"/>
            <ac:spMk id="15" creationId="{D4F53B93-4597-CF0F-5628-DA78E583C7D1}"/>
          </ac:spMkLst>
        </pc:spChg>
        <pc:spChg chg="add del mod">
          <ac:chgData name="Alessandro Sironi" userId="25d0c03d1cf60993" providerId="LiveId" clId="{185900AE-8298-9441-B5C1-94CA14920A4C}" dt="2022-05-19T09:39:45.478" v="3686" actId="478"/>
          <ac:spMkLst>
            <pc:docMk/>
            <pc:sldMk cId="1954915886" sldId="268"/>
            <ac:spMk id="16" creationId="{116E3438-A00B-3B1A-0259-AA8427D7419A}"/>
          </ac:spMkLst>
        </pc:spChg>
        <pc:spChg chg="add del mod">
          <ac:chgData name="Alessandro Sironi" userId="25d0c03d1cf60993" providerId="LiveId" clId="{185900AE-8298-9441-B5C1-94CA14920A4C}" dt="2022-05-19T09:39:45.478" v="3686" actId="478"/>
          <ac:spMkLst>
            <pc:docMk/>
            <pc:sldMk cId="1954915886" sldId="268"/>
            <ac:spMk id="18" creationId="{D09C9599-C35D-F677-302D-DFFE58B6F54F}"/>
          </ac:spMkLst>
        </pc:spChg>
        <pc:spChg chg="add del mod">
          <ac:chgData name="Alessandro Sironi" userId="25d0c03d1cf60993" providerId="LiveId" clId="{185900AE-8298-9441-B5C1-94CA14920A4C}" dt="2022-05-19T09:39:45.478" v="3686" actId="478"/>
          <ac:spMkLst>
            <pc:docMk/>
            <pc:sldMk cId="1954915886" sldId="268"/>
            <ac:spMk id="19" creationId="{05E099E2-A6DD-B9C7-3BEE-CD66FD28EA70}"/>
          </ac:spMkLst>
        </pc:spChg>
        <pc:spChg chg="add del mod">
          <ac:chgData name="Alessandro Sironi" userId="25d0c03d1cf60993" providerId="LiveId" clId="{185900AE-8298-9441-B5C1-94CA14920A4C}" dt="2022-05-19T09:39:45.478" v="3686" actId="478"/>
          <ac:spMkLst>
            <pc:docMk/>
            <pc:sldMk cId="1954915886" sldId="268"/>
            <ac:spMk id="21" creationId="{E765FB07-FC61-E2C6-FD1B-5C93F4F7E1B7}"/>
          </ac:spMkLst>
        </pc:spChg>
        <pc:spChg chg="add del mod">
          <ac:chgData name="Alessandro Sironi" userId="25d0c03d1cf60993" providerId="LiveId" clId="{185900AE-8298-9441-B5C1-94CA14920A4C}" dt="2022-05-19T09:39:45.478" v="3686" actId="478"/>
          <ac:spMkLst>
            <pc:docMk/>
            <pc:sldMk cId="1954915886" sldId="268"/>
            <ac:spMk id="23" creationId="{D893730D-A59F-B383-4BA8-09DC5E50B1D7}"/>
          </ac:spMkLst>
        </pc:spChg>
        <pc:spChg chg="add del mod">
          <ac:chgData name="Alessandro Sironi" userId="25d0c03d1cf60993" providerId="LiveId" clId="{185900AE-8298-9441-B5C1-94CA14920A4C}" dt="2022-05-19T09:39:45.478" v="3686" actId="478"/>
          <ac:spMkLst>
            <pc:docMk/>
            <pc:sldMk cId="1954915886" sldId="268"/>
            <ac:spMk id="24" creationId="{DC7B3290-C6C8-F2AB-6954-6C1263551830}"/>
          </ac:spMkLst>
        </pc:spChg>
        <pc:spChg chg="add del mod">
          <ac:chgData name="Alessandro Sironi" userId="25d0c03d1cf60993" providerId="LiveId" clId="{185900AE-8298-9441-B5C1-94CA14920A4C}" dt="2022-05-19T09:39:45.478" v="3686" actId="478"/>
          <ac:spMkLst>
            <pc:docMk/>
            <pc:sldMk cId="1954915886" sldId="268"/>
            <ac:spMk id="26" creationId="{41ECE8B8-AC8B-5B26-FB5E-0DDA51057122}"/>
          </ac:spMkLst>
        </pc:spChg>
        <pc:spChg chg="add del mod">
          <ac:chgData name="Alessandro Sironi" userId="25d0c03d1cf60993" providerId="LiveId" clId="{185900AE-8298-9441-B5C1-94CA14920A4C}" dt="2022-05-19T09:39:45.478" v="3686" actId="478"/>
          <ac:spMkLst>
            <pc:docMk/>
            <pc:sldMk cId="1954915886" sldId="268"/>
            <ac:spMk id="28" creationId="{6C4301A1-518E-287D-DC01-92AC34223990}"/>
          </ac:spMkLst>
        </pc:spChg>
        <pc:spChg chg="add mod">
          <ac:chgData name="Alessandro Sironi" userId="25d0c03d1cf60993" providerId="LiveId" clId="{185900AE-8298-9441-B5C1-94CA14920A4C}" dt="2022-05-19T09:39:42.922" v="3685" actId="1076"/>
          <ac:spMkLst>
            <pc:docMk/>
            <pc:sldMk cId="1954915886" sldId="268"/>
            <ac:spMk id="29" creationId="{561D3C8E-DCEA-688B-D232-09FB19264502}"/>
          </ac:spMkLst>
        </pc:spChg>
        <pc:spChg chg="add mod">
          <ac:chgData name="Alessandro Sironi" userId="25d0c03d1cf60993" providerId="LiveId" clId="{185900AE-8298-9441-B5C1-94CA14920A4C}" dt="2022-05-19T09:39:54.974" v="3688" actId="1076"/>
          <ac:spMkLst>
            <pc:docMk/>
            <pc:sldMk cId="1954915886" sldId="268"/>
            <ac:spMk id="35" creationId="{14E47828-FB1C-D7EE-DB8C-12923E3BBBD1}"/>
          </ac:spMkLst>
        </pc:spChg>
        <pc:spChg chg="add mod">
          <ac:chgData name="Alessandro Sironi" userId="25d0c03d1cf60993" providerId="LiveId" clId="{185900AE-8298-9441-B5C1-94CA14920A4C}" dt="2022-05-19T09:39:54.974" v="3688" actId="1076"/>
          <ac:spMkLst>
            <pc:docMk/>
            <pc:sldMk cId="1954915886" sldId="268"/>
            <ac:spMk id="38" creationId="{E1A5A8B1-5E29-2562-5BC4-D8E3A91C179D}"/>
          </ac:spMkLst>
        </pc:spChg>
        <pc:spChg chg="add mod">
          <ac:chgData name="Alessandro Sironi" userId="25d0c03d1cf60993" providerId="LiveId" clId="{185900AE-8298-9441-B5C1-94CA14920A4C}" dt="2022-05-19T09:39:54.974" v="3688" actId="1076"/>
          <ac:spMkLst>
            <pc:docMk/>
            <pc:sldMk cId="1954915886" sldId="268"/>
            <ac:spMk id="39" creationId="{F53247AB-935A-920A-F269-988E6463F62C}"/>
          </ac:spMkLst>
        </pc:spChg>
        <pc:spChg chg="add mod">
          <ac:chgData name="Alessandro Sironi" userId="25d0c03d1cf60993" providerId="LiveId" clId="{185900AE-8298-9441-B5C1-94CA14920A4C}" dt="2022-05-19T09:39:54.974" v="3688" actId="1076"/>
          <ac:spMkLst>
            <pc:docMk/>
            <pc:sldMk cId="1954915886" sldId="268"/>
            <ac:spMk id="40" creationId="{E64B53BE-D403-3B6C-259E-ACE551B072D1}"/>
          </ac:spMkLst>
        </pc:spChg>
        <pc:spChg chg="add mod">
          <ac:chgData name="Alessandro Sironi" userId="25d0c03d1cf60993" providerId="LiveId" clId="{185900AE-8298-9441-B5C1-94CA14920A4C}" dt="2022-05-19T09:39:54.974" v="3688" actId="1076"/>
          <ac:spMkLst>
            <pc:docMk/>
            <pc:sldMk cId="1954915886" sldId="268"/>
            <ac:spMk id="43" creationId="{11B16B2A-7074-F8AE-55A9-EB90DACF5F47}"/>
          </ac:spMkLst>
        </pc:spChg>
        <pc:spChg chg="add mod">
          <ac:chgData name="Alessandro Sironi" userId="25d0c03d1cf60993" providerId="LiveId" clId="{185900AE-8298-9441-B5C1-94CA14920A4C}" dt="2022-05-19T09:39:54.974" v="3688" actId="1076"/>
          <ac:spMkLst>
            <pc:docMk/>
            <pc:sldMk cId="1954915886" sldId="268"/>
            <ac:spMk id="44" creationId="{0545128A-EFCD-4A37-5695-495A047DD315}"/>
          </ac:spMkLst>
        </pc:spChg>
        <pc:spChg chg="add mod">
          <ac:chgData name="Alessandro Sironi" userId="25d0c03d1cf60993" providerId="LiveId" clId="{185900AE-8298-9441-B5C1-94CA14920A4C}" dt="2022-05-19T09:39:54.974" v="3688" actId="1076"/>
          <ac:spMkLst>
            <pc:docMk/>
            <pc:sldMk cId="1954915886" sldId="268"/>
            <ac:spMk id="46" creationId="{CC17ED0B-6BA8-C526-B2C1-EE00E69CB305}"/>
          </ac:spMkLst>
        </pc:spChg>
        <pc:spChg chg="add mod">
          <ac:chgData name="Alessandro Sironi" userId="25d0c03d1cf60993" providerId="LiveId" clId="{185900AE-8298-9441-B5C1-94CA14920A4C}" dt="2022-05-19T09:39:54.974" v="3688" actId="1076"/>
          <ac:spMkLst>
            <pc:docMk/>
            <pc:sldMk cId="1954915886" sldId="268"/>
            <ac:spMk id="47" creationId="{CC044B1B-C4BF-0E4C-97B2-E08B4AEDCC4A}"/>
          </ac:spMkLst>
        </pc:spChg>
        <pc:spChg chg="add mod">
          <ac:chgData name="Alessandro Sironi" userId="25d0c03d1cf60993" providerId="LiveId" clId="{185900AE-8298-9441-B5C1-94CA14920A4C}" dt="2022-05-19T09:39:54.974" v="3688" actId="1076"/>
          <ac:spMkLst>
            <pc:docMk/>
            <pc:sldMk cId="1954915886" sldId="268"/>
            <ac:spMk id="49" creationId="{635B95A7-C858-C6D5-887B-4C3F84C7F7C2}"/>
          </ac:spMkLst>
        </pc:spChg>
        <pc:spChg chg="add mod">
          <ac:chgData name="Alessandro Sironi" userId="25d0c03d1cf60993" providerId="LiveId" clId="{185900AE-8298-9441-B5C1-94CA14920A4C}" dt="2022-05-19T09:39:54.974" v="3688" actId="1076"/>
          <ac:spMkLst>
            <pc:docMk/>
            <pc:sldMk cId="1954915886" sldId="268"/>
            <ac:spMk id="51" creationId="{DE39079A-7FBE-879A-9F8E-95EA0CBD1981}"/>
          </ac:spMkLst>
        </pc:spChg>
        <pc:spChg chg="add mod">
          <ac:chgData name="Alessandro Sironi" userId="25d0c03d1cf60993" providerId="LiveId" clId="{185900AE-8298-9441-B5C1-94CA14920A4C}" dt="2022-05-19T09:39:54.974" v="3688" actId="1076"/>
          <ac:spMkLst>
            <pc:docMk/>
            <pc:sldMk cId="1954915886" sldId="268"/>
            <ac:spMk id="52" creationId="{83784A54-0E5F-FEF6-5DE5-8EA4E56C71CD}"/>
          </ac:spMkLst>
        </pc:spChg>
        <pc:spChg chg="add mod">
          <ac:chgData name="Alessandro Sironi" userId="25d0c03d1cf60993" providerId="LiveId" clId="{185900AE-8298-9441-B5C1-94CA14920A4C}" dt="2022-05-19T09:39:54.974" v="3688" actId="1076"/>
          <ac:spMkLst>
            <pc:docMk/>
            <pc:sldMk cId="1954915886" sldId="268"/>
            <ac:spMk id="54" creationId="{428E1BAB-C0B6-0245-4EA5-FECE8ED053C0}"/>
          </ac:spMkLst>
        </pc:spChg>
        <pc:spChg chg="add mod">
          <ac:chgData name="Alessandro Sironi" userId="25d0c03d1cf60993" providerId="LiveId" clId="{185900AE-8298-9441-B5C1-94CA14920A4C}" dt="2022-05-19T09:39:54.974" v="3688" actId="1076"/>
          <ac:spMkLst>
            <pc:docMk/>
            <pc:sldMk cId="1954915886" sldId="268"/>
            <ac:spMk id="56" creationId="{1123144F-64EA-D65D-63C8-FAAAA991A776}"/>
          </ac:spMkLst>
        </pc:spChg>
        <pc:spChg chg="add mod">
          <ac:chgData name="Alessandro Sironi" userId="25d0c03d1cf60993" providerId="LiveId" clId="{185900AE-8298-9441-B5C1-94CA14920A4C}" dt="2022-05-19T09:39:54.974" v="3688" actId="1076"/>
          <ac:spMkLst>
            <pc:docMk/>
            <pc:sldMk cId="1954915886" sldId="268"/>
            <ac:spMk id="58" creationId="{2425B635-6D14-C0D5-58D9-31499CA89FC0}"/>
          </ac:spMkLst>
        </pc:spChg>
        <pc:spChg chg="add mod">
          <ac:chgData name="Alessandro Sironi" userId="25d0c03d1cf60993" providerId="LiveId" clId="{185900AE-8298-9441-B5C1-94CA14920A4C}" dt="2022-05-19T09:39:54.974" v="3688" actId="1076"/>
          <ac:spMkLst>
            <pc:docMk/>
            <pc:sldMk cId="1954915886" sldId="268"/>
            <ac:spMk id="59" creationId="{6116FED3-DA68-D81D-5ACB-DC4E5A852EFD}"/>
          </ac:spMkLst>
        </pc:spChg>
        <pc:spChg chg="add mod">
          <ac:chgData name="Alessandro Sironi" userId="25d0c03d1cf60993" providerId="LiveId" clId="{185900AE-8298-9441-B5C1-94CA14920A4C}" dt="2022-05-19T09:39:54.974" v="3688" actId="1076"/>
          <ac:spMkLst>
            <pc:docMk/>
            <pc:sldMk cId="1954915886" sldId="268"/>
            <ac:spMk id="60" creationId="{470EB0C8-6B96-91F8-523C-364B21027543}"/>
          </ac:spMkLst>
        </pc:spChg>
        <pc:spChg chg="add mod">
          <ac:chgData name="Alessandro Sironi" userId="25d0c03d1cf60993" providerId="LiveId" clId="{185900AE-8298-9441-B5C1-94CA14920A4C}" dt="2022-05-19T09:39:54.974" v="3688" actId="1076"/>
          <ac:spMkLst>
            <pc:docMk/>
            <pc:sldMk cId="1954915886" sldId="268"/>
            <ac:spMk id="63" creationId="{F46944F7-44F6-078D-FF8E-27AA91556C74}"/>
          </ac:spMkLst>
        </pc:spChg>
        <pc:spChg chg="add mod">
          <ac:chgData name="Alessandro Sironi" userId="25d0c03d1cf60993" providerId="LiveId" clId="{185900AE-8298-9441-B5C1-94CA14920A4C}" dt="2022-05-19T09:39:54.974" v="3688" actId="1076"/>
          <ac:spMkLst>
            <pc:docMk/>
            <pc:sldMk cId="1954915886" sldId="268"/>
            <ac:spMk id="64" creationId="{89B123BB-3B3F-CE86-8306-C7777F20B1C7}"/>
          </ac:spMkLst>
        </pc:spChg>
        <pc:spChg chg="add mod">
          <ac:chgData name="Alessandro Sironi" userId="25d0c03d1cf60993" providerId="LiveId" clId="{185900AE-8298-9441-B5C1-94CA14920A4C}" dt="2022-05-19T09:39:54.974" v="3688" actId="1076"/>
          <ac:spMkLst>
            <pc:docMk/>
            <pc:sldMk cId="1954915886" sldId="268"/>
            <ac:spMk id="66" creationId="{B45969F5-854E-C532-A754-AE26821587ED}"/>
          </ac:spMkLst>
        </pc:spChg>
        <pc:cxnChg chg="add del mod">
          <ac:chgData name="Alessandro Sironi" userId="25d0c03d1cf60993" providerId="LiveId" clId="{185900AE-8298-9441-B5C1-94CA14920A4C}" dt="2022-05-19T09:39:45.478" v="3686" actId="478"/>
          <ac:cxnSpMkLst>
            <pc:docMk/>
            <pc:sldMk cId="1954915886" sldId="268"/>
            <ac:cxnSpMk id="8" creationId="{EDBD635D-F2EF-D628-B304-0A7466E38564}"/>
          </ac:cxnSpMkLst>
        </pc:cxnChg>
        <pc:cxnChg chg="add del mod">
          <ac:chgData name="Alessandro Sironi" userId="25d0c03d1cf60993" providerId="LiveId" clId="{185900AE-8298-9441-B5C1-94CA14920A4C}" dt="2022-05-19T09:39:45.478" v="3686" actId="478"/>
          <ac:cxnSpMkLst>
            <pc:docMk/>
            <pc:sldMk cId="1954915886" sldId="268"/>
            <ac:cxnSpMk id="9" creationId="{55DF6F1B-FFD5-36CC-C8D9-012BC32E6A2F}"/>
          </ac:cxnSpMkLst>
        </pc:cxnChg>
        <pc:cxnChg chg="add del mod">
          <ac:chgData name="Alessandro Sironi" userId="25d0c03d1cf60993" providerId="LiveId" clId="{185900AE-8298-9441-B5C1-94CA14920A4C}" dt="2022-05-19T09:39:45.478" v="3686" actId="478"/>
          <ac:cxnSpMkLst>
            <pc:docMk/>
            <pc:sldMk cId="1954915886" sldId="268"/>
            <ac:cxnSpMk id="13" creationId="{CF1729DA-9462-A42D-D0BB-7189262123F5}"/>
          </ac:cxnSpMkLst>
        </pc:cxnChg>
        <pc:cxnChg chg="add del mod">
          <ac:chgData name="Alessandro Sironi" userId="25d0c03d1cf60993" providerId="LiveId" clId="{185900AE-8298-9441-B5C1-94CA14920A4C}" dt="2022-05-19T09:39:45.478" v="3686" actId="478"/>
          <ac:cxnSpMkLst>
            <pc:docMk/>
            <pc:sldMk cId="1954915886" sldId="268"/>
            <ac:cxnSpMk id="14" creationId="{19061C62-F656-EB44-2B26-37F0F08D627D}"/>
          </ac:cxnSpMkLst>
        </pc:cxnChg>
        <pc:cxnChg chg="add del mod">
          <ac:chgData name="Alessandro Sironi" userId="25d0c03d1cf60993" providerId="LiveId" clId="{185900AE-8298-9441-B5C1-94CA14920A4C}" dt="2022-05-19T09:39:45.478" v="3686" actId="478"/>
          <ac:cxnSpMkLst>
            <pc:docMk/>
            <pc:sldMk cId="1954915886" sldId="268"/>
            <ac:cxnSpMk id="17" creationId="{ABEB549A-D5CA-739B-2724-E73AEF16307C}"/>
          </ac:cxnSpMkLst>
        </pc:cxnChg>
        <pc:cxnChg chg="add del mod">
          <ac:chgData name="Alessandro Sironi" userId="25d0c03d1cf60993" providerId="LiveId" clId="{185900AE-8298-9441-B5C1-94CA14920A4C}" dt="2022-05-19T09:39:45.478" v="3686" actId="478"/>
          <ac:cxnSpMkLst>
            <pc:docMk/>
            <pc:sldMk cId="1954915886" sldId="268"/>
            <ac:cxnSpMk id="20" creationId="{1A662A5D-7AAD-1E3D-37F4-60AF84885CDE}"/>
          </ac:cxnSpMkLst>
        </pc:cxnChg>
        <pc:cxnChg chg="add del mod">
          <ac:chgData name="Alessandro Sironi" userId="25d0c03d1cf60993" providerId="LiveId" clId="{185900AE-8298-9441-B5C1-94CA14920A4C}" dt="2022-05-19T09:39:45.478" v="3686" actId="478"/>
          <ac:cxnSpMkLst>
            <pc:docMk/>
            <pc:sldMk cId="1954915886" sldId="268"/>
            <ac:cxnSpMk id="22" creationId="{1FCA6F4C-6B53-B68C-FEFF-99E1959AF018}"/>
          </ac:cxnSpMkLst>
        </pc:cxnChg>
        <pc:cxnChg chg="add del mod">
          <ac:chgData name="Alessandro Sironi" userId="25d0c03d1cf60993" providerId="LiveId" clId="{185900AE-8298-9441-B5C1-94CA14920A4C}" dt="2022-05-19T09:39:45.478" v="3686" actId="478"/>
          <ac:cxnSpMkLst>
            <pc:docMk/>
            <pc:sldMk cId="1954915886" sldId="268"/>
            <ac:cxnSpMk id="25" creationId="{104A1395-5C77-F3ED-A834-B81A6B7D1079}"/>
          </ac:cxnSpMkLst>
        </pc:cxnChg>
        <pc:cxnChg chg="add del mod">
          <ac:chgData name="Alessandro Sironi" userId="25d0c03d1cf60993" providerId="LiveId" clId="{185900AE-8298-9441-B5C1-94CA14920A4C}" dt="2022-05-19T09:39:45.478" v="3686" actId="478"/>
          <ac:cxnSpMkLst>
            <pc:docMk/>
            <pc:sldMk cId="1954915886" sldId="268"/>
            <ac:cxnSpMk id="27" creationId="{94F7AC40-8F48-DA7E-5692-C038EF484988}"/>
          </ac:cxnSpMkLst>
        </pc:cxnChg>
        <pc:cxnChg chg="add mod">
          <ac:chgData name="Alessandro Sironi" userId="25d0c03d1cf60993" providerId="LiveId" clId="{185900AE-8298-9441-B5C1-94CA14920A4C}" dt="2022-05-19T09:39:54.974" v="3688" actId="1076"/>
          <ac:cxnSpMkLst>
            <pc:docMk/>
            <pc:sldMk cId="1954915886" sldId="268"/>
            <ac:cxnSpMk id="36" creationId="{092BA06C-803B-F52A-0B89-2A6609088716}"/>
          </ac:cxnSpMkLst>
        </pc:cxnChg>
        <pc:cxnChg chg="add mod">
          <ac:chgData name="Alessandro Sironi" userId="25d0c03d1cf60993" providerId="LiveId" clId="{185900AE-8298-9441-B5C1-94CA14920A4C}" dt="2022-05-19T09:39:54.974" v="3688" actId="1076"/>
          <ac:cxnSpMkLst>
            <pc:docMk/>
            <pc:sldMk cId="1954915886" sldId="268"/>
            <ac:cxnSpMk id="37" creationId="{38C4CEB3-F24E-F2B5-D9E7-6C05A1913432}"/>
          </ac:cxnSpMkLst>
        </pc:cxnChg>
        <pc:cxnChg chg="add mod">
          <ac:chgData name="Alessandro Sironi" userId="25d0c03d1cf60993" providerId="LiveId" clId="{185900AE-8298-9441-B5C1-94CA14920A4C}" dt="2022-05-19T09:39:54.974" v="3688" actId="1076"/>
          <ac:cxnSpMkLst>
            <pc:docMk/>
            <pc:sldMk cId="1954915886" sldId="268"/>
            <ac:cxnSpMk id="41" creationId="{0CCEB2EC-4F4A-055E-315A-09791F5572BC}"/>
          </ac:cxnSpMkLst>
        </pc:cxnChg>
        <pc:cxnChg chg="add mod">
          <ac:chgData name="Alessandro Sironi" userId="25d0c03d1cf60993" providerId="LiveId" clId="{185900AE-8298-9441-B5C1-94CA14920A4C}" dt="2022-05-19T09:39:54.974" v="3688" actId="1076"/>
          <ac:cxnSpMkLst>
            <pc:docMk/>
            <pc:sldMk cId="1954915886" sldId="268"/>
            <ac:cxnSpMk id="42" creationId="{2873762C-5DBD-7579-2820-51D9D394D61B}"/>
          </ac:cxnSpMkLst>
        </pc:cxnChg>
        <pc:cxnChg chg="add mod">
          <ac:chgData name="Alessandro Sironi" userId="25d0c03d1cf60993" providerId="LiveId" clId="{185900AE-8298-9441-B5C1-94CA14920A4C}" dt="2022-05-19T09:39:54.974" v="3688" actId="1076"/>
          <ac:cxnSpMkLst>
            <pc:docMk/>
            <pc:sldMk cId="1954915886" sldId="268"/>
            <ac:cxnSpMk id="45" creationId="{0E86223F-8883-54FC-F595-0E0CA116884A}"/>
          </ac:cxnSpMkLst>
        </pc:cxnChg>
        <pc:cxnChg chg="add mod">
          <ac:chgData name="Alessandro Sironi" userId="25d0c03d1cf60993" providerId="LiveId" clId="{185900AE-8298-9441-B5C1-94CA14920A4C}" dt="2022-05-19T09:39:54.974" v="3688" actId="1076"/>
          <ac:cxnSpMkLst>
            <pc:docMk/>
            <pc:sldMk cId="1954915886" sldId="268"/>
            <ac:cxnSpMk id="48" creationId="{F4C775D2-693D-3C1D-B52C-4AC57B3C07F6}"/>
          </ac:cxnSpMkLst>
        </pc:cxnChg>
        <pc:cxnChg chg="add mod">
          <ac:chgData name="Alessandro Sironi" userId="25d0c03d1cf60993" providerId="LiveId" clId="{185900AE-8298-9441-B5C1-94CA14920A4C}" dt="2022-05-19T09:39:54.974" v="3688" actId="1076"/>
          <ac:cxnSpMkLst>
            <pc:docMk/>
            <pc:sldMk cId="1954915886" sldId="268"/>
            <ac:cxnSpMk id="50" creationId="{674198A6-BFBF-4620-C8A2-684470EE2D61}"/>
          </ac:cxnSpMkLst>
        </pc:cxnChg>
        <pc:cxnChg chg="add mod">
          <ac:chgData name="Alessandro Sironi" userId="25d0c03d1cf60993" providerId="LiveId" clId="{185900AE-8298-9441-B5C1-94CA14920A4C}" dt="2022-05-19T09:39:54.974" v="3688" actId="1076"/>
          <ac:cxnSpMkLst>
            <pc:docMk/>
            <pc:sldMk cId="1954915886" sldId="268"/>
            <ac:cxnSpMk id="53" creationId="{45C424F0-0A11-727D-84A6-97CAA77F7735}"/>
          </ac:cxnSpMkLst>
        </pc:cxnChg>
        <pc:cxnChg chg="add mod">
          <ac:chgData name="Alessandro Sironi" userId="25d0c03d1cf60993" providerId="LiveId" clId="{185900AE-8298-9441-B5C1-94CA14920A4C}" dt="2022-05-19T09:39:54.974" v="3688" actId="1076"/>
          <ac:cxnSpMkLst>
            <pc:docMk/>
            <pc:sldMk cId="1954915886" sldId="268"/>
            <ac:cxnSpMk id="55" creationId="{F535FF82-3733-4F3B-2D24-088535639CA4}"/>
          </ac:cxnSpMkLst>
        </pc:cxnChg>
        <pc:cxnChg chg="add mod">
          <ac:chgData name="Alessandro Sironi" userId="25d0c03d1cf60993" providerId="LiveId" clId="{185900AE-8298-9441-B5C1-94CA14920A4C}" dt="2022-05-19T09:39:54.974" v="3688" actId="1076"/>
          <ac:cxnSpMkLst>
            <pc:docMk/>
            <pc:sldMk cId="1954915886" sldId="268"/>
            <ac:cxnSpMk id="57" creationId="{A16C4EFB-397B-1F52-C57C-CC84F9B87C3A}"/>
          </ac:cxnSpMkLst>
        </pc:cxnChg>
        <pc:cxnChg chg="add mod">
          <ac:chgData name="Alessandro Sironi" userId="25d0c03d1cf60993" providerId="LiveId" clId="{185900AE-8298-9441-B5C1-94CA14920A4C}" dt="2022-05-19T09:39:54.974" v="3688" actId="1076"/>
          <ac:cxnSpMkLst>
            <pc:docMk/>
            <pc:sldMk cId="1954915886" sldId="268"/>
            <ac:cxnSpMk id="61" creationId="{ED66618C-2DE5-DE6C-A65C-43B67A427A63}"/>
          </ac:cxnSpMkLst>
        </pc:cxnChg>
        <pc:cxnChg chg="add mod">
          <ac:chgData name="Alessandro Sironi" userId="25d0c03d1cf60993" providerId="LiveId" clId="{185900AE-8298-9441-B5C1-94CA14920A4C}" dt="2022-05-19T09:39:54.974" v="3688" actId="1076"/>
          <ac:cxnSpMkLst>
            <pc:docMk/>
            <pc:sldMk cId="1954915886" sldId="268"/>
            <ac:cxnSpMk id="62" creationId="{6338F9F6-F09A-CE8B-5108-690E50C3D808}"/>
          </ac:cxnSpMkLst>
        </pc:cxnChg>
        <pc:cxnChg chg="add mod">
          <ac:chgData name="Alessandro Sironi" userId="25d0c03d1cf60993" providerId="LiveId" clId="{185900AE-8298-9441-B5C1-94CA14920A4C}" dt="2022-05-19T09:39:54.974" v="3688" actId="1076"/>
          <ac:cxnSpMkLst>
            <pc:docMk/>
            <pc:sldMk cId="1954915886" sldId="268"/>
            <ac:cxnSpMk id="65" creationId="{EAE28D92-9387-11BB-4987-97FB948DA49F}"/>
          </ac:cxnSpMkLst>
        </pc:cxnChg>
      </pc:sldChg>
      <pc:sldChg chg="addSp delSp modSp add mod">
        <pc:chgData name="Alessandro Sironi" userId="25d0c03d1cf60993" providerId="LiveId" clId="{185900AE-8298-9441-B5C1-94CA14920A4C}" dt="2022-05-19T13:45:03.413" v="4058" actId="20577"/>
        <pc:sldMkLst>
          <pc:docMk/>
          <pc:sldMk cId="3976729223" sldId="269"/>
        </pc:sldMkLst>
        <pc:spChg chg="mod">
          <ac:chgData name="Alessandro Sironi" userId="25d0c03d1cf60993" providerId="LiveId" clId="{185900AE-8298-9441-B5C1-94CA14920A4C}" dt="2022-05-19T09:54:01.308" v="3723" actId="20577"/>
          <ac:spMkLst>
            <pc:docMk/>
            <pc:sldMk cId="3976729223" sldId="269"/>
            <ac:spMk id="2" creationId="{968573FC-2D4C-78D1-C9BC-E6A5DEF6891C}"/>
          </ac:spMkLst>
        </pc:spChg>
        <pc:spChg chg="add mod">
          <ac:chgData name="Alessandro Sironi" userId="25d0c03d1cf60993" providerId="LiveId" clId="{185900AE-8298-9441-B5C1-94CA14920A4C}" dt="2022-05-19T13:45:03.413" v="4058" actId="20577"/>
          <ac:spMkLst>
            <pc:docMk/>
            <pc:sldMk cId="3976729223" sldId="269"/>
            <ac:spMk id="6" creationId="{2074B4BD-E987-9B52-6670-E38A4B588908}"/>
          </ac:spMkLst>
        </pc:spChg>
        <pc:picChg chg="add mod">
          <ac:chgData name="Alessandro Sironi" userId="25d0c03d1cf60993" providerId="LiveId" clId="{185900AE-8298-9441-B5C1-94CA14920A4C}" dt="2022-05-19T10:07:12.198" v="3732" actId="1076"/>
          <ac:picMkLst>
            <pc:docMk/>
            <pc:sldMk cId="3976729223" sldId="269"/>
            <ac:picMk id="3" creationId="{D85E7ABF-94D7-9AAC-802B-DCEFBC0F385F}"/>
          </ac:picMkLst>
        </pc:picChg>
        <pc:picChg chg="del">
          <ac:chgData name="Alessandro Sironi" userId="25d0c03d1cf60993" providerId="LiveId" clId="{185900AE-8298-9441-B5C1-94CA14920A4C}" dt="2022-05-19T09:54:02.883" v="3724" actId="478"/>
          <ac:picMkLst>
            <pc:docMk/>
            <pc:sldMk cId="3976729223" sldId="269"/>
            <ac:picMk id="39" creationId="{F6844E68-F9AE-E523-FCDF-FC7C3AED099F}"/>
          </ac:picMkLst>
        </pc:picChg>
      </pc:sldChg>
      <pc:sldChg chg="addSp delSp modSp add mod">
        <pc:chgData name="Alessandro Sironi" userId="25d0c03d1cf60993" providerId="LiveId" clId="{185900AE-8298-9441-B5C1-94CA14920A4C}" dt="2022-05-19T13:30:11.562" v="3937" actId="1076"/>
        <pc:sldMkLst>
          <pc:docMk/>
          <pc:sldMk cId="1176060411" sldId="270"/>
        </pc:sldMkLst>
        <pc:spChg chg="mod">
          <ac:chgData name="Alessandro Sironi" userId="25d0c03d1cf60993" providerId="LiveId" clId="{185900AE-8298-9441-B5C1-94CA14920A4C}" dt="2022-05-19T10:07:28.510" v="3747" actId="20577"/>
          <ac:spMkLst>
            <pc:docMk/>
            <pc:sldMk cId="1176060411" sldId="270"/>
            <ac:spMk id="2" creationId="{968573FC-2D4C-78D1-C9BC-E6A5DEF6891C}"/>
          </ac:spMkLst>
        </pc:spChg>
        <pc:spChg chg="add mod">
          <ac:chgData name="Alessandro Sironi" userId="25d0c03d1cf60993" providerId="LiveId" clId="{185900AE-8298-9441-B5C1-94CA14920A4C}" dt="2022-05-19T13:30:11.562" v="3937" actId="1076"/>
          <ac:spMkLst>
            <pc:docMk/>
            <pc:sldMk cId="1176060411" sldId="270"/>
            <ac:spMk id="9" creationId="{82DB52AF-A1F5-5D65-6D25-1DD72329D9E8}"/>
          </ac:spMkLst>
        </pc:spChg>
        <pc:picChg chg="del">
          <ac:chgData name="Alessandro Sironi" userId="25d0c03d1cf60993" providerId="LiveId" clId="{185900AE-8298-9441-B5C1-94CA14920A4C}" dt="2022-05-19T10:07:30.289" v="3748" actId="478"/>
          <ac:picMkLst>
            <pc:docMk/>
            <pc:sldMk cId="1176060411" sldId="270"/>
            <ac:picMk id="3" creationId="{D85E7ABF-94D7-9AAC-802B-DCEFBC0F385F}"/>
          </ac:picMkLst>
        </pc:picChg>
        <pc:picChg chg="add mod">
          <ac:chgData name="Alessandro Sironi" userId="25d0c03d1cf60993" providerId="LiveId" clId="{185900AE-8298-9441-B5C1-94CA14920A4C}" dt="2022-05-19T10:19:32.823" v="3859" actId="1076"/>
          <ac:picMkLst>
            <pc:docMk/>
            <pc:sldMk cId="1176060411" sldId="270"/>
            <ac:picMk id="4" creationId="{98ACDF7F-E554-A251-C830-60F38836488E}"/>
          </ac:picMkLst>
        </pc:picChg>
        <pc:cxnChg chg="add mod">
          <ac:chgData name="Alessandro Sironi" userId="25d0c03d1cf60993" providerId="LiveId" clId="{185900AE-8298-9441-B5C1-94CA14920A4C}" dt="2022-05-19T13:30:06.263" v="3936" actId="1076"/>
          <ac:cxnSpMkLst>
            <pc:docMk/>
            <pc:sldMk cId="1176060411" sldId="270"/>
            <ac:cxnSpMk id="7" creationId="{18AFA251-4881-4321-056A-0A18EEF003BB}"/>
          </ac:cxnSpMkLst>
        </pc:cxnChg>
      </pc:sldChg>
      <pc:sldChg chg="addSp delSp modSp add mod">
        <pc:chgData name="Alessandro Sironi" userId="25d0c03d1cf60993" providerId="LiveId" clId="{185900AE-8298-9441-B5C1-94CA14920A4C}" dt="2022-05-19T13:45:47.197" v="4152" actId="20577"/>
        <pc:sldMkLst>
          <pc:docMk/>
          <pc:sldMk cId="3264571520" sldId="271"/>
        </pc:sldMkLst>
        <pc:spChg chg="mod">
          <ac:chgData name="Alessandro Sironi" userId="25d0c03d1cf60993" providerId="LiveId" clId="{185900AE-8298-9441-B5C1-94CA14920A4C}" dt="2022-05-19T10:20:01.499" v="3873" actId="20577"/>
          <ac:spMkLst>
            <pc:docMk/>
            <pc:sldMk cId="3264571520" sldId="271"/>
            <ac:spMk id="2" creationId="{968573FC-2D4C-78D1-C9BC-E6A5DEF6891C}"/>
          </ac:spMkLst>
        </pc:spChg>
        <pc:spChg chg="add del mod">
          <ac:chgData name="Alessandro Sironi" userId="25d0c03d1cf60993" providerId="LiveId" clId="{185900AE-8298-9441-B5C1-94CA14920A4C}" dt="2022-05-19T10:25:48.125" v="3892"/>
          <ac:spMkLst>
            <pc:docMk/>
            <pc:sldMk cId="3264571520" sldId="271"/>
            <ac:spMk id="3" creationId="{C5BD116F-49AE-7DDF-5D07-889DAEC5FDDE}"/>
          </ac:spMkLst>
        </pc:spChg>
        <pc:spChg chg="add mod">
          <ac:chgData name="Alessandro Sironi" userId="25d0c03d1cf60993" providerId="LiveId" clId="{185900AE-8298-9441-B5C1-94CA14920A4C}" dt="2022-05-19T13:45:47.197" v="4152" actId="20577"/>
          <ac:spMkLst>
            <pc:docMk/>
            <pc:sldMk cId="3264571520" sldId="271"/>
            <ac:spMk id="7" creationId="{98AFF5F7-18A2-E0E8-3460-20C8B803AF0D}"/>
          </ac:spMkLst>
        </pc:spChg>
        <pc:picChg chg="del">
          <ac:chgData name="Alessandro Sironi" userId="25d0c03d1cf60993" providerId="LiveId" clId="{185900AE-8298-9441-B5C1-94CA14920A4C}" dt="2022-05-19T10:20:03.322" v="3874" actId="478"/>
          <ac:picMkLst>
            <pc:docMk/>
            <pc:sldMk cId="3264571520" sldId="271"/>
            <ac:picMk id="4" creationId="{98ACDF7F-E554-A251-C830-60F38836488E}"/>
          </ac:picMkLst>
        </pc:picChg>
        <pc:picChg chg="add mod">
          <ac:chgData name="Alessandro Sironi" userId="25d0c03d1cf60993" providerId="LiveId" clId="{185900AE-8298-9441-B5C1-94CA14920A4C}" dt="2022-05-19T10:26:10.193" v="3900" actId="1076"/>
          <ac:picMkLst>
            <pc:docMk/>
            <pc:sldMk cId="3264571520" sldId="271"/>
            <ac:picMk id="6" creationId="{752861C4-2DB4-B6D7-A5B4-D4E49A492EA7}"/>
          </ac:picMkLst>
        </pc:picChg>
      </pc:sldChg>
      <pc:sldChg chg="addSp delSp modSp add mod">
        <pc:chgData name="Alessandro Sironi" userId="25d0c03d1cf60993" providerId="LiveId" clId="{185900AE-8298-9441-B5C1-94CA14920A4C}" dt="2022-05-19T13:30:26.265" v="3939" actId="1076"/>
        <pc:sldMkLst>
          <pc:docMk/>
          <pc:sldMk cId="2697851580" sldId="272"/>
        </pc:sldMkLst>
        <pc:spChg chg="mod">
          <ac:chgData name="Alessandro Sironi" userId="25d0c03d1cf60993" providerId="LiveId" clId="{185900AE-8298-9441-B5C1-94CA14920A4C}" dt="2022-05-19T10:26:21.240" v="3913" actId="20577"/>
          <ac:spMkLst>
            <pc:docMk/>
            <pc:sldMk cId="2697851580" sldId="272"/>
            <ac:spMk id="2" creationId="{968573FC-2D4C-78D1-C9BC-E6A5DEF6891C}"/>
          </ac:spMkLst>
        </pc:spChg>
        <pc:spChg chg="add mod">
          <ac:chgData name="Alessandro Sironi" userId="25d0c03d1cf60993" providerId="LiveId" clId="{185900AE-8298-9441-B5C1-94CA14920A4C}" dt="2022-05-19T13:30:26.265" v="3939" actId="1076"/>
          <ac:spMkLst>
            <pc:docMk/>
            <pc:sldMk cId="2697851580" sldId="272"/>
            <ac:spMk id="8" creationId="{2140E882-B459-85E6-F022-07B16CA87CE0}"/>
          </ac:spMkLst>
        </pc:spChg>
        <pc:picChg chg="add mod">
          <ac:chgData name="Alessandro Sironi" userId="25d0c03d1cf60993" providerId="LiveId" clId="{185900AE-8298-9441-B5C1-94CA14920A4C}" dt="2022-05-19T10:33:23.421" v="3917" actId="1076"/>
          <ac:picMkLst>
            <pc:docMk/>
            <pc:sldMk cId="2697851580" sldId="272"/>
            <ac:picMk id="3" creationId="{E0EE208E-324E-8A36-1895-A137E5ADEBE6}"/>
          </ac:picMkLst>
        </pc:picChg>
        <pc:picChg chg="del">
          <ac:chgData name="Alessandro Sironi" userId="25d0c03d1cf60993" providerId="LiveId" clId="{185900AE-8298-9441-B5C1-94CA14920A4C}" dt="2022-05-19T10:26:22.680" v="3914" actId="478"/>
          <ac:picMkLst>
            <pc:docMk/>
            <pc:sldMk cId="2697851580" sldId="272"/>
            <ac:picMk id="6" creationId="{752861C4-2DB4-B6D7-A5B4-D4E49A492EA7}"/>
          </ac:picMkLst>
        </pc:picChg>
        <pc:cxnChg chg="add mod">
          <ac:chgData name="Alessandro Sironi" userId="25d0c03d1cf60993" providerId="LiveId" clId="{185900AE-8298-9441-B5C1-94CA14920A4C}" dt="2022-05-19T13:30:26.265" v="3939" actId="1076"/>
          <ac:cxnSpMkLst>
            <pc:docMk/>
            <pc:sldMk cId="2697851580" sldId="272"/>
            <ac:cxnSpMk id="7" creationId="{660DA4F6-5408-DE25-38BB-327CF07E0E04}"/>
          </ac:cxnSpMkLst>
        </pc:cxnChg>
      </pc:sldChg>
      <pc:sldChg chg="addSp delSp modSp add mod setBg">
        <pc:chgData name="Alessandro Sironi" userId="25d0c03d1cf60993" providerId="LiveId" clId="{185900AE-8298-9441-B5C1-94CA14920A4C}" dt="2022-05-19T13:48:01.663" v="4250" actId="1076"/>
        <pc:sldMkLst>
          <pc:docMk/>
          <pc:sldMk cId="3258750559" sldId="273"/>
        </pc:sldMkLst>
        <pc:spChg chg="mod">
          <ac:chgData name="Alessandro Sironi" userId="25d0c03d1cf60993" providerId="LiveId" clId="{185900AE-8298-9441-B5C1-94CA14920A4C}" dt="2022-05-19T13:41:33.218" v="3941" actId="26606"/>
          <ac:spMkLst>
            <pc:docMk/>
            <pc:sldMk cId="3258750559" sldId="273"/>
            <ac:spMk id="2" creationId="{968573FC-2D4C-78D1-C9BC-E6A5DEF6891C}"/>
          </ac:spMkLst>
        </pc:spChg>
        <pc:spChg chg="add mod">
          <ac:chgData name="Alessandro Sironi" userId="25d0c03d1cf60993" providerId="LiveId" clId="{185900AE-8298-9441-B5C1-94CA14920A4C}" dt="2022-05-19T13:48:01.663" v="4250" actId="1076"/>
          <ac:spMkLst>
            <pc:docMk/>
            <pc:sldMk cId="3258750559" sldId="273"/>
            <ac:spMk id="6" creationId="{4FB4C9CD-7B58-6803-2264-CA41BAF4B631}"/>
          </ac:spMkLst>
        </pc:spChg>
        <pc:spChg chg="add mod">
          <ac:chgData name="Alessandro Sironi" userId="25d0c03d1cf60993" providerId="LiveId" clId="{185900AE-8298-9441-B5C1-94CA14920A4C}" dt="2022-05-19T13:43:43.723" v="3979" actId="1076"/>
          <ac:spMkLst>
            <pc:docMk/>
            <pc:sldMk cId="3258750559" sldId="273"/>
            <ac:spMk id="9" creationId="{05EE6F8F-D7B9-B448-F21A-AE99B747D73F}"/>
          </ac:spMkLst>
        </pc:spChg>
        <pc:spChg chg="add del">
          <ac:chgData name="Alessandro Sironi" userId="25d0c03d1cf60993" providerId="LiveId" clId="{185900AE-8298-9441-B5C1-94CA14920A4C}" dt="2022-05-19T13:41:33.218" v="3941" actId="26606"/>
          <ac:spMkLst>
            <pc:docMk/>
            <pc:sldMk cId="3258750559" sldId="273"/>
            <ac:spMk id="10" creationId="{6753252F-4873-4F63-801D-CC719279A7D5}"/>
          </ac:spMkLst>
        </pc:spChg>
        <pc:spChg chg="add mod">
          <ac:chgData name="Alessandro Sironi" userId="25d0c03d1cf60993" providerId="LiveId" clId="{185900AE-8298-9441-B5C1-94CA14920A4C}" dt="2022-05-19T13:46:15.664" v="4179" actId="1076"/>
          <ac:spMkLst>
            <pc:docMk/>
            <pc:sldMk cId="3258750559" sldId="273"/>
            <ac:spMk id="11" creationId="{970AAB37-37EC-5A1B-4A10-A1839947DE36}"/>
          </ac:spMkLst>
        </pc:spChg>
        <pc:spChg chg="add del">
          <ac:chgData name="Alessandro Sironi" userId="25d0c03d1cf60993" providerId="LiveId" clId="{185900AE-8298-9441-B5C1-94CA14920A4C}" dt="2022-05-19T13:41:33.218" v="3941" actId="26606"/>
          <ac:spMkLst>
            <pc:docMk/>
            <pc:sldMk cId="3258750559" sldId="273"/>
            <ac:spMk id="12" creationId="{047C8CCB-F95D-4249-92DD-651249D3535A}"/>
          </ac:spMkLst>
        </pc:spChg>
        <pc:picChg chg="del">
          <ac:chgData name="Alessandro Sironi" userId="25d0c03d1cf60993" providerId="LiveId" clId="{185900AE-8298-9441-B5C1-94CA14920A4C}" dt="2022-05-19T10:34:02.422" v="3935" actId="478"/>
          <ac:picMkLst>
            <pc:docMk/>
            <pc:sldMk cId="3258750559" sldId="273"/>
            <ac:picMk id="3" creationId="{E0EE208E-324E-8A36-1895-A137E5ADEBE6}"/>
          </ac:picMkLst>
        </pc:picChg>
        <pc:picChg chg="add mod">
          <ac:chgData name="Alessandro Sironi" userId="25d0c03d1cf60993" providerId="LiveId" clId="{185900AE-8298-9441-B5C1-94CA14920A4C}" dt="2022-05-19T13:43:53.702" v="3980" actId="1076"/>
          <ac:picMkLst>
            <pc:docMk/>
            <pc:sldMk cId="3258750559" sldId="273"/>
            <ac:picMk id="4" creationId="{B3EEDC6C-C215-902F-F9EA-54708DC4ECB1}"/>
          </ac:picMkLst>
        </pc:picChg>
        <pc:picChg chg="mod">
          <ac:chgData name="Alessandro Sironi" userId="25d0c03d1cf60993" providerId="LiveId" clId="{185900AE-8298-9441-B5C1-94CA14920A4C}" dt="2022-05-19T13:41:33.218" v="3941" actId="26606"/>
          <ac:picMkLst>
            <pc:docMk/>
            <pc:sldMk cId="3258750559" sldId="273"/>
            <ac:picMk id="5" creationId="{FE6D18B0-DD5D-79F5-21A6-56FC524EABA9}"/>
          </ac:picMkLst>
        </pc:picChg>
        <pc:cxnChg chg="add mod">
          <ac:chgData name="Alessandro Sironi" userId="25d0c03d1cf60993" providerId="LiveId" clId="{185900AE-8298-9441-B5C1-94CA14920A4C}" dt="2022-05-19T13:43:43.723" v="3979" actId="1076"/>
          <ac:cxnSpMkLst>
            <pc:docMk/>
            <pc:sldMk cId="3258750559" sldId="273"/>
            <ac:cxnSpMk id="8" creationId="{192E9021-2751-0B08-D168-9D0D3AC249EB}"/>
          </ac:cxnSpMkLst>
        </pc:cxnChg>
      </pc:sldChg>
      <pc:sldChg chg="add del setBg">
        <pc:chgData name="Alessandro Sironi" userId="25d0c03d1cf60993" providerId="LiveId" clId="{185900AE-8298-9441-B5C1-94CA14920A4C}" dt="2022-05-19T13:49:05.651" v="4252"/>
        <pc:sldMkLst>
          <pc:docMk/>
          <pc:sldMk cId="864200769" sldId="274"/>
        </pc:sldMkLst>
      </pc:sldChg>
      <pc:sldChg chg="delSp modSp add del mod">
        <pc:chgData name="Alessandro Sironi" userId="25d0c03d1cf60993" providerId="LiveId" clId="{185900AE-8298-9441-B5C1-94CA14920A4C}" dt="2022-05-19T13:43:16.691" v="3970" actId="2696"/>
        <pc:sldMkLst>
          <pc:docMk/>
          <pc:sldMk cId="1290152597" sldId="274"/>
        </pc:sldMkLst>
        <pc:spChg chg="mod">
          <ac:chgData name="Alessandro Sironi" userId="25d0c03d1cf60993" providerId="LiveId" clId="{185900AE-8298-9441-B5C1-94CA14920A4C}" dt="2022-05-19T13:42:49.639" v="3968" actId="20577"/>
          <ac:spMkLst>
            <pc:docMk/>
            <pc:sldMk cId="1290152597" sldId="274"/>
            <ac:spMk id="2" creationId="{968573FC-2D4C-78D1-C9BC-E6A5DEF6891C}"/>
          </ac:spMkLst>
        </pc:spChg>
        <pc:picChg chg="del">
          <ac:chgData name="Alessandro Sironi" userId="25d0c03d1cf60993" providerId="LiveId" clId="{185900AE-8298-9441-B5C1-94CA14920A4C}" dt="2022-05-19T13:42:50.999" v="3969" actId="478"/>
          <ac:picMkLst>
            <pc:docMk/>
            <pc:sldMk cId="1290152597" sldId="274"/>
            <ac:picMk id="4" creationId="{B3EEDC6C-C215-902F-F9EA-54708DC4ECB1}"/>
          </ac:picMkLst>
        </pc:picChg>
      </pc:sldChg>
      <pc:sldChg chg="modSp add mod ord">
        <pc:chgData name="Alessandro Sironi" userId="25d0c03d1cf60993" providerId="LiveId" clId="{185900AE-8298-9441-B5C1-94CA14920A4C}" dt="2022-05-19T13:49:16.290" v="4257" actId="20577"/>
        <pc:sldMkLst>
          <pc:docMk/>
          <pc:sldMk cId="1569486478" sldId="274"/>
        </pc:sldMkLst>
        <pc:spChg chg="mod">
          <ac:chgData name="Alessandro Sironi" userId="25d0c03d1cf60993" providerId="LiveId" clId="{185900AE-8298-9441-B5C1-94CA14920A4C}" dt="2022-05-19T13:49:16.290" v="4257" actId="20577"/>
          <ac:spMkLst>
            <pc:docMk/>
            <pc:sldMk cId="1569486478" sldId="274"/>
            <ac:spMk id="4" creationId="{DB2DA815-C080-AF99-B210-A5D35238640D}"/>
          </ac:spMkLst>
        </pc:spChg>
      </pc:sldChg>
      <pc:sldChg chg="modSp new mod">
        <pc:chgData name="Alessandro Sironi" userId="25d0c03d1cf60993" providerId="LiveId" clId="{185900AE-8298-9441-B5C1-94CA14920A4C}" dt="2022-05-19T13:51:36.640" v="4310" actId="207"/>
        <pc:sldMkLst>
          <pc:docMk/>
          <pc:sldMk cId="3004049332" sldId="275"/>
        </pc:sldMkLst>
        <pc:spChg chg="mod">
          <ac:chgData name="Alessandro Sironi" userId="25d0c03d1cf60993" providerId="LiveId" clId="{185900AE-8298-9441-B5C1-94CA14920A4C}" dt="2022-05-19T13:49:40.995" v="4267" actId="20577"/>
          <ac:spMkLst>
            <pc:docMk/>
            <pc:sldMk cId="3004049332" sldId="275"/>
            <ac:spMk id="2" creationId="{B6116AB9-8298-32BE-0E7D-164D8577E51A}"/>
          </ac:spMkLst>
        </pc:spChg>
        <pc:spChg chg="mod">
          <ac:chgData name="Alessandro Sironi" userId="25d0c03d1cf60993" providerId="LiveId" clId="{185900AE-8298-9441-B5C1-94CA14920A4C}" dt="2022-05-19T13:51:36.640" v="4310" actId="207"/>
          <ac:spMkLst>
            <pc:docMk/>
            <pc:sldMk cId="3004049332" sldId="275"/>
            <ac:spMk id="3" creationId="{DFC85AA9-7344-3881-DCCE-EEF3AB78724D}"/>
          </ac:spMkLst>
        </pc:spChg>
      </pc:sldChg>
      <pc:sldChg chg="modSp add mod ord">
        <pc:chgData name="Alessandro Sironi" userId="25d0c03d1cf60993" providerId="LiveId" clId="{185900AE-8298-9441-B5C1-94CA14920A4C}" dt="2022-05-19T14:28:05.582" v="4755" actId="20577"/>
        <pc:sldMkLst>
          <pc:docMk/>
          <pc:sldMk cId="2719356015" sldId="276"/>
        </pc:sldMkLst>
        <pc:spChg chg="mod">
          <ac:chgData name="Alessandro Sironi" userId="25d0c03d1cf60993" providerId="LiveId" clId="{185900AE-8298-9441-B5C1-94CA14920A4C}" dt="2022-05-19T13:52:15.130" v="4318" actId="20577"/>
          <ac:spMkLst>
            <pc:docMk/>
            <pc:sldMk cId="2719356015" sldId="276"/>
            <ac:spMk id="2" creationId="{968573FC-2D4C-78D1-C9BC-E6A5DEF6891C}"/>
          </ac:spMkLst>
        </pc:spChg>
        <pc:spChg chg="mod">
          <ac:chgData name="Alessandro Sironi" userId="25d0c03d1cf60993" providerId="LiveId" clId="{185900AE-8298-9441-B5C1-94CA14920A4C}" dt="2022-05-19T14:28:05.582" v="4755" actId="20577"/>
          <ac:spMkLst>
            <pc:docMk/>
            <pc:sldMk cId="2719356015" sldId="276"/>
            <ac:spMk id="4" creationId="{B0CE8665-C855-8445-ACF5-9A9B603DA381}"/>
          </ac:spMkLst>
        </pc:spChg>
      </pc:sldChg>
      <pc:sldChg chg="modSp add mod ord">
        <pc:chgData name="Alessandro Sironi" userId="25d0c03d1cf60993" providerId="LiveId" clId="{185900AE-8298-9441-B5C1-94CA14920A4C}" dt="2022-05-19T13:54:43.468" v="4509" actId="20577"/>
        <pc:sldMkLst>
          <pc:docMk/>
          <pc:sldMk cId="2828709508" sldId="277"/>
        </pc:sldMkLst>
        <pc:spChg chg="mod">
          <ac:chgData name="Alessandro Sironi" userId="25d0c03d1cf60993" providerId="LiveId" clId="{185900AE-8298-9441-B5C1-94CA14920A4C}" dt="2022-05-19T13:53:50.700" v="4361" actId="20577"/>
          <ac:spMkLst>
            <pc:docMk/>
            <pc:sldMk cId="2828709508" sldId="277"/>
            <ac:spMk id="2" creationId="{968573FC-2D4C-78D1-C9BC-E6A5DEF6891C}"/>
          </ac:spMkLst>
        </pc:spChg>
        <pc:spChg chg="mod">
          <ac:chgData name="Alessandro Sironi" userId="25d0c03d1cf60993" providerId="LiveId" clId="{185900AE-8298-9441-B5C1-94CA14920A4C}" dt="2022-05-19T13:54:43.468" v="4509" actId="20577"/>
          <ac:spMkLst>
            <pc:docMk/>
            <pc:sldMk cId="2828709508" sldId="277"/>
            <ac:spMk id="3" creationId="{ADA0FA18-96E9-0C51-247F-E0AFB5223768}"/>
          </ac:spMkLst>
        </pc:spChg>
      </pc:sldChg>
      <pc:sldChg chg="delSp modSp add mod ord">
        <pc:chgData name="Alessandro Sironi" userId="25d0c03d1cf60993" providerId="LiveId" clId="{185900AE-8298-9441-B5C1-94CA14920A4C}" dt="2022-05-19T14:19:06.672" v="4533" actId="14100"/>
        <pc:sldMkLst>
          <pc:docMk/>
          <pc:sldMk cId="801160480" sldId="278"/>
        </pc:sldMkLst>
        <pc:spChg chg="mod">
          <ac:chgData name="Alessandro Sironi" userId="25d0c03d1cf60993" providerId="LiveId" clId="{185900AE-8298-9441-B5C1-94CA14920A4C}" dt="2022-05-19T13:55:39.740" v="4515" actId="14100"/>
          <ac:spMkLst>
            <pc:docMk/>
            <pc:sldMk cId="801160480" sldId="278"/>
            <ac:spMk id="5" creationId="{E3AD0FAE-B345-FE58-6B98-31EB3E59AA4A}"/>
          </ac:spMkLst>
        </pc:spChg>
        <pc:spChg chg="mod">
          <ac:chgData name="Alessandro Sironi" userId="25d0c03d1cf60993" providerId="LiveId" clId="{185900AE-8298-9441-B5C1-94CA14920A4C}" dt="2022-05-19T13:55:53.174" v="4528" actId="1076"/>
          <ac:spMkLst>
            <pc:docMk/>
            <pc:sldMk cId="801160480" sldId="278"/>
            <ac:spMk id="35" creationId="{0A9F426D-FC9D-29DE-8223-4E1A35E1EAF2}"/>
          </ac:spMkLst>
        </pc:spChg>
        <pc:spChg chg="del">
          <ac:chgData name="Alessandro Sironi" userId="25d0c03d1cf60993" providerId="LiveId" clId="{185900AE-8298-9441-B5C1-94CA14920A4C}" dt="2022-05-19T13:55:33.757" v="4513" actId="478"/>
          <ac:spMkLst>
            <pc:docMk/>
            <pc:sldMk cId="801160480" sldId="278"/>
            <ac:spMk id="48" creationId="{CEA6FADD-07A6-F0BB-2277-8F50210A08D9}"/>
          </ac:spMkLst>
        </pc:spChg>
        <pc:spChg chg="del">
          <ac:chgData name="Alessandro Sironi" userId="25d0c03d1cf60993" providerId="LiveId" clId="{185900AE-8298-9441-B5C1-94CA14920A4C}" dt="2022-05-19T13:55:32.401" v="4512" actId="478"/>
          <ac:spMkLst>
            <pc:docMk/>
            <pc:sldMk cId="801160480" sldId="278"/>
            <ac:spMk id="49" creationId="{B1D34F81-3891-FE5B-EE9C-20BD57DC35B4}"/>
          </ac:spMkLst>
        </pc:spChg>
        <pc:spChg chg="mod">
          <ac:chgData name="Alessandro Sironi" userId="25d0c03d1cf60993" providerId="LiveId" clId="{185900AE-8298-9441-B5C1-94CA14920A4C}" dt="2022-05-19T13:56:23.751" v="4532" actId="1076"/>
          <ac:spMkLst>
            <pc:docMk/>
            <pc:sldMk cId="801160480" sldId="278"/>
            <ac:spMk id="51" creationId="{AE9F20F5-34C3-2F86-1E8A-2FBF4D7C6C7D}"/>
          </ac:spMkLst>
        </pc:spChg>
        <pc:cxnChg chg="mod">
          <ac:chgData name="Alessandro Sironi" userId="25d0c03d1cf60993" providerId="LiveId" clId="{185900AE-8298-9441-B5C1-94CA14920A4C}" dt="2022-05-19T13:55:53.174" v="4528" actId="1076"/>
          <ac:cxnSpMkLst>
            <pc:docMk/>
            <pc:sldMk cId="801160480" sldId="278"/>
            <ac:cxnSpMk id="40" creationId="{8436949F-CDF6-E154-9147-6C984D4F096C}"/>
          </ac:cxnSpMkLst>
        </pc:cxnChg>
        <pc:cxnChg chg="mod">
          <ac:chgData name="Alessandro Sironi" userId="25d0c03d1cf60993" providerId="LiveId" clId="{185900AE-8298-9441-B5C1-94CA14920A4C}" dt="2022-05-19T14:19:06.672" v="4533" actId="14100"/>
          <ac:cxnSpMkLst>
            <pc:docMk/>
            <pc:sldMk cId="801160480" sldId="278"/>
            <ac:cxnSpMk id="47" creationId="{C0831EA9-7FF1-484F-629B-20567AFF8D58}"/>
          </ac:cxnSpMkLst>
        </pc:cxnChg>
        <pc:cxnChg chg="mod">
          <ac:chgData name="Alessandro Sironi" userId="25d0c03d1cf60993" providerId="LiveId" clId="{185900AE-8298-9441-B5C1-94CA14920A4C}" dt="2022-05-19T13:56:23.751" v="4532" actId="1076"/>
          <ac:cxnSpMkLst>
            <pc:docMk/>
            <pc:sldMk cId="801160480" sldId="278"/>
            <ac:cxnSpMk id="52" creationId="{7A33ADC7-FD5C-89B8-5EF7-7531C8637D73}"/>
          </ac:cxnSpMkLst>
        </pc:cxnChg>
        <pc:cxnChg chg="mod">
          <ac:chgData name="Alessandro Sironi" userId="25d0c03d1cf60993" providerId="LiveId" clId="{185900AE-8298-9441-B5C1-94CA14920A4C}" dt="2022-05-19T13:56:10.487" v="4531" actId="14100"/>
          <ac:cxnSpMkLst>
            <pc:docMk/>
            <pc:sldMk cId="801160480" sldId="278"/>
            <ac:cxnSpMk id="67" creationId="{BD576218-372F-FDE8-ED6B-64409112A96C}"/>
          </ac:cxnSpMkLst>
        </pc:cxnChg>
        <pc:cxnChg chg="mod">
          <ac:chgData name="Alessandro Sironi" userId="25d0c03d1cf60993" providerId="LiveId" clId="{185900AE-8298-9441-B5C1-94CA14920A4C}" dt="2022-05-19T13:55:33.757" v="4513" actId="478"/>
          <ac:cxnSpMkLst>
            <pc:docMk/>
            <pc:sldMk cId="801160480" sldId="278"/>
            <ac:cxnSpMk id="70" creationId="{90828DBF-376B-DAD3-9ACC-BC554CA54E32}"/>
          </ac:cxnSpMkLst>
        </pc:cxnChg>
        <pc:cxnChg chg="mod">
          <ac:chgData name="Alessandro Sironi" userId="25d0c03d1cf60993" providerId="LiveId" clId="{185900AE-8298-9441-B5C1-94CA14920A4C}" dt="2022-05-19T13:55:48.628" v="4516" actId="14100"/>
          <ac:cxnSpMkLst>
            <pc:docMk/>
            <pc:sldMk cId="801160480" sldId="278"/>
            <ac:cxnSpMk id="74" creationId="{30F834B0-A2D8-1C4E-6698-D4D6431B3132}"/>
          </ac:cxnSpMkLst>
        </pc:cxnChg>
      </pc:sldChg>
      <pc:sldChg chg="addSp delSp modSp add mod">
        <pc:chgData name="Alessandro Sironi" userId="25d0c03d1cf60993" providerId="LiveId" clId="{185900AE-8298-9441-B5C1-94CA14920A4C}" dt="2022-05-19T14:38:40.259" v="4971" actId="11529"/>
        <pc:sldMkLst>
          <pc:docMk/>
          <pc:sldMk cId="1892993377" sldId="279"/>
        </pc:sldMkLst>
        <pc:spChg chg="del">
          <ac:chgData name="Alessandro Sironi" userId="25d0c03d1cf60993" providerId="LiveId" clId="{185900AE-8298-9441-B5C1-94CA14920A4C}" dt="2022-05-19T14:19:19.572" v="4535" actId="478"/>
          <ac:spMkLst>
            <pc:docMk/>
            <pc:sldMk cId="1892993377" sldId="279"/>
            <ac:spMk id="5" creationId="{E3AD0FAE-B345-FE58-6B98-31EB3E59AA4A}"/>
          </ac:spMkLst>
        </pc:spChg>
        <pc:spChg chg="del">
          <ac:chgData name="Alessandro Sironi" userId="25d0c03d1cf60993" providerId="LiveId" clId="{185900AE-8298-9441-B5C1-94CA14920A4C}" dt="2022-05-19T14:19:19.572" v="4535" actId="478"/>
          <ac:spMkLst>
            <pc:docMk/>
            <pc:sldMk cId="1892993377" sldId="279"/>
            <ac:spMk id="6" creationId="{19C6F08C-33FA-4B86-D3E4-93F7D6CC6325}"/>
          </ac:spMkLst>
        </pc:spChg>
        <pc:spChg chg="del">
          <ac:chgData name="Alessandro Sironi" userId="25d0c03d1cf60993" providerId="LiveId" clId="{185900AE-8298-9441-B5C1-94CA14920A4C}" dt="2022-05-19T14:19:19.572" v="4535" actId="478"/>
          <ac:spMkLst>
            <pc:docMk/>
            <pc:sldMk cId="1892993377" sldId="279"/>
            <ac:spMk id="8" creationId="{26D880D1-F36F-1BE9-6AF2-2057BD98DF9C}"/>
          </ac:spMkLst>
        </pc:spChg>
        <pc:spChg chg="del">
          <ac:chgData name="Alessandro Sironi" userId="25d0c03d1cf60993" providerId="LiveId" clId="{185900AE-8298-9441-B5C1-94CA14920A4C}" dt="2022-05-19T14:19:19.572" v="4535" actId="478"/>
          <ac:spMkLst>
            <pc:docMk/>
            <pc:sldMk cId="1892993377" sldId="279"/>
            <ac:spMk id="10" creationId="{EA65390D-E8CF-A5E4-AB51-E976AB49B9C4}"/>
          </ac:spMkLst>
        </pc:spChg>
        <pc:spChg chg="del">
          <ac:chgData name="Alessandro Sironi" userId="25d0c03d1cf60993" providerId="LiveId" clId="{185900AE-8298-9441-B5C1-94CA14920A4C}" dt="2022-05-19T14:19:19.572" v="4535" actId="478"/>
          <ac:spMkLst>
            <pc:docMk/>
            <pc:sldMk cId="1892993377" sldId="279"/>
            <ac:spMk id="11" creationId="{B4F0AE06-1746-62EB-7B57-97529136A498}"/>
          </ac:spMkLst>
        </pc:spChg>
        <pc:spChg chg="del">
          <ac:chgData name="Alessandro Sironi" userId="25d0c03d1cf60993" providerId="LiveId" clId="{185900AE-8298-9441-B5C1-94CA14920A4C}" dt="2022-05-19T14:19:19.572" v="4535" actId="478"/>
          <ac:spMkLst>
            <pc:docMk/>
            <pc:sldMk cId="1892993377" sldId="279"/>
            <ac:spMk id="15" creationId="{E7BD58AE-602D-32AF-F882-CC1B6E4BE0B6}"/>
          </ac:spMkLst>
        </pc:spChg>
        <pc:spChg chg="del">
          <ac:chgData name="Alessandro Sironi" userId="25d0c03d1cf60993" providerId="LiveId" clId="{185900AE-8298-9441-B5C1-94CA14920A4C}" dt="2022-05-19T14:19:19.572" v="4535" actId="478"/>
          <ac:spMkLst>
            <pc:docMk/>
            <pc:sldMk cId="1892993377" sldId="279"/>
            <ac:spMk id="19" creationId="{C32523DE-CFC2-24DA-4967-6FD9EF11CD29}"/>
          </ac:spMkLst>
        </pc:spChg>
        <pc:spChg chg="del">
          <ac:chgData name="Alessandro Sironi" userId="25d0c03d1cf60993" providerId="LiveId" clId="{185900AE-8298-9441-B5C1-94CA14920A4C}" dt="2022-05-19T14:19:19.572" v="4535" actId="478"/>
          <ac:spMkLst>
            <pc:docMk/>
            <pc:sldMk cId="1892993377" sldId="279"/>
            <ac:spMk id="21" creationId="{912D592F-E859-0F09-A8BF-AB95329DFCED}"/>
          </ac:spMkLst>
        </pc:spChg>
        <pc:spChg chg="del">
          <ac:chgData name="Alessandro Sironi" userId="25d0c03d1cf60993" providerId="LiveId" clId="{185900AE-8298-9441-B5C1-94CA14920A4C}" dt="2022-05-19T14:19:19.572" v="4535" actId="478"/>
          <ac:spMkLst>
            <pc:docMk/>
            <pc:sldMk cId="1892993377" sldId="279"/>
            <ac:spMk id="25" creationId="{6F459BE6-B43B-7FD9-A644-9A5ED9307DAB}"/>
          </ac:spMkLst>
        </pc:spChg>
        <pc:spChg chg="del">
          <ac:chgData name="Alessandro Sironi" userId="25d0c03d1cf60993" providerId="LiveId" clId="{185900AE-8298-9441-B5C1-94CA14920A4C}" dt="2022-05-19T14:19:19.572" v="4535" actId="478"/>
          <ac:spMkLst>
            <pc:docMk/>
            <pc:sldMk cId="1892993377" sldId="279"/>
            <ac:spMk id="26" creationId="{D561775B-F5BC-124F-27D3-49C9AD34A9C6}"/>
          </ac:spMkLst>
        </pc:spChg>
        <pc:spChg chg="del">
          <ac:chgData name="Alessandro Sironi" userId="25d0c03d1cf60993" providerId="LiveId" clId="{185900AE-8298-9441-B5C1-94CA14920A4C}" dt="2022-05-19T14:19:19.572" v="4535" actId="478"/>
          <ac:spMkLst>
            <pc:docMk/>
            <pc:sldMk cId="1892993377" sldId="279"/>
            <ac:spMk id="27" creationId="{B4C94548-3F6E-406D-445B-D75D1B76194F}"/>
          </ac:spMkLst>
        </pc:spChg>
        <pc:spChg chg="del">
          <ac:chgData name="Alessandro Sironi" userId="25d0c03d1cf60993" providerId="LiveId" clId="{185900AE-8298-9441-B5C1-94CA14920A4C}" dt="2022-05-19T14:19:19.572" v="4535" actId="478"/>
          <ac:spMkLst>
            <pc:docMk/>
            <pc:sldMk cId="1892993377" sldId="279"/>
            <ac:spMk id="30" creationId="{B0418522-520F-065B-9611-DDA2AD5CF9FD}"/>
          </ac:spMkLst>
        </pc:spChg>
        <pc:spChg chg="del">
          <ac:chgData name="Alessandro Sironi" userId="25d0c03d1cf60993" providerId="LiveId" clId="{185900AE-8298-9441-B5C1-94CA14920A4C}" dt="2022-05-19T14:19:19.572" v="4535" actId="478"/>
          <ac:spMkLst>
            <pc:docMk/>
            <pc:sldMk cId="1892993377" sldId="279"/>
            <ac:spMk id="35" creationId="{0A9F426D-FC9D-29DE-8223-4E1A35E1EAF2}"/>
          </ac:spMkLst>
        </pc:spChg>
        <pc:spChg chg="del">
          <ac:chgData name="Alessandro Sironi" userId="25d0c03d1cf60993" providerId="LiveId" clId="{185900AE-8298-9441-B5C1-94CA14920A4C}" dt="2022-05-19T14:19:19.572" v="4535" actId="478"/>
          <ac:spMkLst>
            <pc:docMk/>
            <pc:sldMk cId="1892993377" sldId="279"/>
            <ac:spMk id="41" creationId="{8E9238E6-0732-2B99-11F5-845D51EEB56B}"/>
          </ac:spMkLst>
        </pc:spChg>
        <pc:spChg chg="del">
          <ac:chgData name="Alessandro Sironi" userId="25d0c03d1cf60993" providerId="LiveId" clId="{185900AE-8298-9441-B5C1-94CA14920A4C}" dt="2022-05-19T14:19:21.210" v="4536" actId="478"/>
          <ac:spMkLst>
            <pc:docMk/>
            <pc:sldMk cId="1892993377" sldId="279"/>
            <ac:spMk id="42" creationId="{EDDF5812-49A3-EF40-1DD8-C6B2BD0A4957}"/>
          </ac:spMkLst>
        </pc:spChg>
        <pc:spChg chg="del">
          <ac:chgData name="Alessandro Sironi" userId="25d0c03d1cf60993" providerId="LiveId" clId="{185900AE-8298-9441-B5C1-94CA14920A4C}" dt="2022-05-19T14:19:21.210" v="4536" actId="478"/>
          <ac:spMkLst>
            <pc:docMk/>
            <pc:sldMk cId="1892993377" sldId="279"/>
            <ac:spMk id="43" creationId="{00D581B9-8B68-5F45-7F76-509DBB5C6EDC}"/>
          </ac:spMkLst>
        </pc:spChg>
        <pc:spChg chg="add mod">
          <ac:chgData name="Alessandro Sironi" userId="25d0c03d1cf60993" providerId="LiveId" clId="{185900AE-8298-9441-B5C1-94CA14920A4C}" dt="2022-05-19T14:19:28.972" v="4538" actId="14100"/>
          <ac:spMkLst>
            <pc:docMk/>
            <pc:sldMk cId="1892993377" sldId="279"/>
            <ac:spMk id="44" creationId="{F63920AA-28BF-F207-5096-2074C0C03A2F}"/>
          </ac:spMkLst>
        </pc:spChg>
        <pc:spChg chg="add mod">
          <ac:chgData name="Alessandro Sironi" userId="25d0c03d1cf60993" providerId="LiveId" clId="{185900AE-8298-9441-B5C1-94CA14920A4C}" dt="2022-05-19T14:21:39.331" v="4578" actId="14100"/>
          <ac:spMkLst>
            <pc:docMk/>
            <pc:sldMk cId="1892993377" sldId="279"/>
            <ac:spMk id="45" creationId="{2095B35A-2CE7-BD8A-2684-F49785ADAA1A}"/>
          </ac:spMkLst>
        </pc:spChg>
        <pc:spChg chg="add mod">
          <ac:chgData name="Alessandro Sironi" userId="25d0c03d1cf60993" providerId="LiveId" clId="{185900AE-8298-9441-B5C1-94CA14920A4C}" dt="2022-05-19T14:20:34.304" v="4544" actId="1076"/>
          <ac:spMkLst>
            <pc:docMk/>
            <pc:sldMk cId="1892993377" sldId="279"/>
            <ac:spMk id="46" creationId="{BB3081B9-2D6E-2A1F-0EEC-9159BA663E0F}"/>
          </ac:spMkLst>
        </pc:spChg>
        <pc:spChg chg="add mod">
          <ac:chgData name="Alessandro Sironi" userId="25d0c03d1cf60993" providerId="LiveId" clId="{185900AE-8298-9441-B5C1-94CA14920A4C}" dt="2022-05-19T14:20:34.304" v="4544" actId="1076"/>
          <ac:spMkLst>
            <pc:docMk/>
            <pc:sldMk cId="1892993377" sldId="279"/>
            <ac:spMk id="48" creationId="{DA5FB116-DA58-562D-FD34-4B78CC14971D}"/>
          </ac:spMkLst>
        </pc:spChg>
        <pc:spChg chg="add mod">
          <ac:chgData name="Alessandro Sironi" userId="25d0c03d1cf60993" providerId="LiveId" clId="{185900AE-8298-9441-B5C1-94CA14920A4C}" dt="2022-05-19T14:20:34.304" v="4544" actId="1076"/>
          <ac:spMkLst>
            <pc:docMk/>
            <pc:sldMk cId="1892993377" sldId="279"/>
            <ac:spMk id="49" creationId="{8AE69B01-4A59-8C20-C1B5-C564AD5F64F8}"/>
          </ac:spMkLst>
        </pc:spChg>
        <pc:spChg chg="del">
          <ac:chgData name="Alessandro Sironi" userId="25d0c03d1cf60993" providerId="LiveId" clId="{185900AE-8298-9441-B5C1-94CA14920A4C}" dt="2022-05-19T14:19:19.572" v="4535" actId="478"/>
          <ac:spMkLst>
            <pc:docMk/>
            <pc:sldMk cId="1892993377" sldId="279"/>
            <ac:spMk id="50" creationId="{7544BF0D-9F7E-AEDB-BAEF-29810AF7B8B2}"/>
          </ac:spMkLst>
        </pc:spChg>
        <pc:spChg chg="del">
          <ac:chgData name="Alessandro Sironi" userId="25d0c03d1cf60993" providerId="LiveId" clId="{185900AE-8298-9441-B5C1-94CA14920A4C}" dt="2022-05-19T14:19:19.572" v="4535" actId="478"/>
          <ac:spMkLst>
            <pc:docMk/>
            <pc:sldMk cId="1892993377" sldId="279"/>
            <ac:spMk id="51" creationId="{AE9F20F5-34C3-2F86-1E8A-2FBF4D7C6C7D}"/>
          </ac:spMkLst>
        </pc:spChg>
        <pc:spChg chg="add mod">
          <ac:chgData name="Alessandro Sironi" userId="25d0c03d1cf60993" providerId="LiveId" clId="{185900AE-8298-9441-B5C1-94CA14920A4C}" dt="2022-05-19T14:20:34.304" v="4544" actId="1076"/>
          <ac:spMkLst>
            <pc:docMk/>
            <pc:sldMk cId="1892993377" sldId="279"/>
            <ac:spMk id="53" creationId="{4A9B02BF-66AD-CECB-DB9C-79650F313CE2}"/>
          </ac:spMkLst>
        </pc:spChg>
        <pc:spChg chg="add mod">
          <ac:chgData name="Alessandro Sironi" userId="25d0c03d1cf60993" providerId="LiveId" clId="{185900AE-8298-9441-B5C1-94CA14920A4C}" dt="2022-05-19T14:20:34.304" v="4544" actId="1076"/>
          <ac:spMkLst>
            <pc:docMk/>
            <pc:sldMk cId="1892993377" sldId="279"/>
            <ac:spMk id="54" creationId="{FF83E37B-CAC2-83DF-FF53-F13EC8D86151}"/>
          </ac:spMkLst>
        </pc:spChg>
        <pc:spChg chg="add mod">
          <ac:chgData name="Alessandro Sironi" userId="25d0c03d1cf60993" providerId="LiveId" clId="{185900AE-8298-9441-B5C1-94CA14920A4C}" dt="2022-05-19T14:20:34.304" v="4544" actId="1076"/>
          <ac:spMkLst>
            <pc:docMk/>
            <pc:sldMk cId="1892993377" sldId="279"/>
            <ac:spMk id="55" creationId="{AB0552B0-63E6-05C7-D630-B9FCE41A9279}"/>
          </ac:spMkLst>
        </pc:spChg>
        <pc:spChg chg="add mod">
          <ac:chgData name="Alessandro Sironi" userId="25d0c03d1cf60993" providerId="LiveId" clId="{185900AE-8298-9441-B5C1-94CA14920A4C}" dt="2022-05-19T14:20:34.304" v="4544" actId="1076"/>
          <ac:spMkLst>
            <pc:docMk/>
            <pc:sldMk cId="1892993377" sldId="279"/>
            <ac:spMk id="56" creationId="{3CC633AE-E40A-595D-0814-382B4685B0E7}"/>
          </ac:spMkLst>
        </pc:spChg>
        <pc:spChg chg="add mod">
          <ac:chgData name="Alessandro Sironi" userId="25d0c03d1cf60993" providerId="LiveId" clId="{185900AE-8298-9441-B5C1-94CA14920A4C}" dt="2022-05-19T14:20:41.873" v="4546" actId="1076"/>
          <ac:spMkLst>
            <pc:docMk/>
            <pc:sldMk cId="1892993377" sldId="279"/>
            <ac:spMk id="57" creationId="{3FFD2A22-B85A-0A22-810C-E15D6E90691E}"/>
          </ac:spMkLst>
        </pc:spChg>
        <pc:spChg chg="add mod">
          <ac:chgData name="Alessandro Sironi" userId="25d0c03d1cf60993" providerId="LiveId" clId="{185900AE-8298-9441-B5C1-94CA14920A4C}" dt="2022-05-19T14:20:58.176" v="4554" actId="14100"/>
          <ac:spMkLst>
            <pc:docMk/>
            <pc:sldMk cId="1892993377" sldId="279"/>
            <ac:spMk id="58" creationId="{1539BEAB-346F-EFFF-45CA-50966EE12AB7}"/>
          </ac:spMkLst>
        </pc:spChg>
        <pc:spChg chg="del">
          <ac:chgData name="Alessandro Sironi" userId="25d0c03d1cf60993" providerId="LiveId" clId="{185900AE-8298-9441-B5C1-94CA14920A4C}" dt="2022-05-19T14:19:19.572" v="4535" actId="478"/>
          <ac:spMkLst>
            <pc:docMk/>
            <pc:sldMk cId="1892993377" sldId="279"/>
            <ac:spMk id="60" creationId="{C3F88AFA-FB38-2461-6C9B-8DF9B10D29CF}"/>
          </ac:spMkLst>
        </pc:spChg>
        <pc:spChg chg="del">
          <ac:chgData name="Alessandro Sironi" userId="25d0c03d1cf60993" providerId="LiveId" clId="{185900AE-8298-9441-B5C1-94CA14920A4C}" dt="2022-05-19T14:19:19.572" v="4535" actId="478"/>
          <ac:spMkLst>
            <pc:docMk/>
            <pc:sldMk cId="1892993377" sldId="279"/>
            <ac:spMk id="61" creationId="{8995E6FD-2F64-6C57-9980-EDD440F30EDA}"/>
          </ac:spMkLst>
        </pc:spChg>
        <pc:spChg chg="add mod">
          <ac:chgData name="Alessandro Sironi" userId="25d0c03d1cf60993" providerId="LiveId" clId="{185900AE-8298-9441-B5C1-94CA14920A4C}" dt="2022-05-19T14:35:09.242" v="4869" actId="1076"/>
          <ac:spMkLst>
            <pc:docMk/>
            <pc:sldMk cId="1892993377" sldId="279"/>
            <ac:spMk id="62" creationId="{959ABC32-A414-6DD2-D50D-2D30CF23AD21}"/>
          </ac:spMkLst>
        </pc:spChg>
        <pc:spChg chg="add mod">
          <ac:chgData name="Alessandro Sironi" userId="25d0c03d1cf60993" providerId="LiveId" clId="{185900AE-8298-9441-B5C1-94CA14920A4C}" dt="2022-05-19T14:21:45.956" v="4579" actId="1076"/>
          <ac:spMkLst>
            <pc:docMk/>
            <pc:sldMk cId="1892993377" sldId="279"/>
            <ac:spMk id="63" creationId="{1C27935F-262C-5DC1-9717-8BBCB6073892}"/>
          </ac:spMkLst>
        </pc:spChg>
        <pc:spChg chg="del">
          <ac:chgData name="Alessandro Sironi" userId="25d0c03d1cf60993" providerId="LiveId" clId="{185900AE-8298-9441-B5C1-94CA14920A4C}" dt="2022-05-19T14:19:19.572" v="4535" actId="478"/>
          <ac:spMkLst>
            <pc:docMk/>
            <pc:sldMk cId="1892993377" sldId="279"/>
            <ac:spMk id="65" creationId="{A24098F0-7A0B-4280-700A-1447109FBA1D}"/>
          </ac:spMkLst>
        </pc:spChg>
        <pc:spChg chg="add mod">
          <ac:chgData name="Alessandro Sironi" userId="25d0c03d1cf60993" providerId="LiveId" clId="{185900AE-8298-9441-B5C1-94CA14920A4C}" dt="2022-05-19T14:29:15.607" v="4778" actId="14100"/>
          <ac:spMkLst>
            <pc:docMk/>
            <pc:sldMk cId="1892993377" sldId="279"/>
            <ac:spMk id="66" creationId="{C0922CDB-EC46-9623-1F00-BE527C263A7F}"/>
          </ac:spMkLst>
        </pc:spChg>
        <pc:spChg chg="del">
          <ac:chgData name="Alessandro Sironi" userId="25d0c03d1cf60993" providerId="LiveId" clId="{185900AE-8298-9441-B5C1-94CA14920A4C}" dt="2022-05-19T14:19:19.572" v="4535" actId="478"/>
          <ac:spMkLst>
            <pc:docMk/>
            <pc:sldMk cId="1892993377" sldId="279"/>
            <ac:spMk id="68" creationId="{B937E173-22E1-1CFC-093E-EA3A5D6EA44A}"/>
          </ac:spMkLst>
        </pc:spChg>
        <pc:spChg chg="del">
          <ac:chgData name="Alessandro Sironi" userId="25d0c03d1cf60993" providerId="LiveId" clId="{185900AE-8298-9441-B5C1-94CA14920A4C}" dt="2022-05-19T14:19:19.572" v="4535" actId="478"/>
          <ac:spMkLst>
            <pc:docMk/>
            <pc:sldMk cId="1892993377" sldId="279"/>
            <ac:spMk id="69" creationId="{73F978B0-4812-16AC-5F38-A2BF8E668F5A}"/>
          </ac:spMkLst>
        </pc:spChg>
        <pc:spChg chg="del">
          <ac:chgData name="Alessandro Sironi" userId="25d0c03d1cf60993" providerId="LiveId" clId="{185900AE-8298-9441-B5C1-94CA14920A4C}" dt="2022-05-19T14:19:19.572" v="4535" actId="478"/>
          <ac:spMkLst>
            <pc:docMk/>
            <pc:sldMk cId="1892993377" sldId="279"/>
            <ac:spMk id="71" creationId="{3DC0B919-CA7A-632A-B770-A1C37AB45C73}"/>
          </ac:spMkLst>
        </pc:spChg>
        <pc:spChg chg="add mod">
          <ac:chgData name="Alessandro Sironi" userId="25d0c03d1cf60993" providerId="LiveId" clId="{185900AE-8298-9441-B5C1-94CA14920A4C}" dt="2022-05-19T14:29:19.818" v="4786" actId="20577"/>
          <ac:spMkLst>
            <pc:docMk/>
            <pc:sldMk cId="1892993377" sldId="279"/>
            <ac:spMk id="72" creationId="{94C16E9C-3EB1-4B80-5D69-7434944A5173}"/>
          </ac:spMkLst>
        </pc:spChg>
        <pc:spChg chg="del">
          <ac:chgData name="Alessandro Sironi" userId="25d0c03d1cf60993" providerId="LiveId" clId="{185900AE-8298-9441-B5C1-94CA14920A4C}" dt="2022-05-19T14:19:19.572" v="4535" actId="478"/>
          <ac:spMkLst>
            <pc:docMk/>
            <pc:sldMk cId="1892993377" sldId="279"/>
            <ac:spMk id="73" creationId="{C9C262D7-0DDB-ADC1-E321-808DA70D8A30}"/>
          </ac:spMkLst>
        </pc:spChg>
        <pc:spChg chg="add mod">
          <ac:chgData name="Alessandro Sironi" userId="25d0c03d1cf60993" providerId="LiveId" clId="{185900AE-8298-9441-B5C1-94CA14920A4C}" dt="2022-05-19T14:24:58.741" v="4694" actId="1076"/>
          <ac:spMkLst>
            <pc:docMk/>
            <pc:sldMk cId="1892993377" sldId="279"/>
            <ac:spMk id="75" creationId="{45C28675-8A34-F36D-5155-C26A89CF04FD}"/>
          </ac:spMkLst>
        </pc:spChg>
        <pc:spChg chg="add mod">
          <ac:chgData name="Alessandro Sironi" userId="25d0c03d1cf60993" providerId="LiveId" clId="{185900AE-8298-9441-B5C1-94CA14920A4C}" dt="2022-05-19T14:25:13.018" v="4713" actId="1076"/>
          <ac:spMkLst>
            <pc:docMk/>
            <pc:sldMk cId="1892993377" sldId="279"/>
            <ac:spMk id="76" creationId="{83CB4167-6278-7652-6FB4-D8CE3DFF9C6E}"/>
          </ac:spMkLst>
        </pc:spChg>
        <pc:spChg chg="add mod">
          <ac:chgData name="Alessandro Sironi" userId="25d0c03d1cf60993" providerId="LiveId" clId="{185900AE-8298-9441-B5C1-94CA14920A4C}" dt="2022-05-19T14:25:18.627" v="4715" actId="1076"/>
          <ac:spMkLst>
            <pc:docMk/>
            <pc:sldMk cId="1892993377" sldId="279"/>
            <ac:spMk id="77" creationId="{FEE66B20-311D-37BF-38CC-0589C4594591}"/>
          </ac:spMkLst>
        </pc:spChg>
        <pc:spChg chg="del">
          <ac:chgData name="Alessandro Sironi" userId="25d0c03d1cf60993" providerId="LiveId" clId="{185900AE-8298-9441-B5C1-94CA14920A4C}" dt="2022-05-19T14:19:19.572" v="4535" actId="478"/>
          <ac:spMkLst>
            <pc:docMk/>
            <pc:sldMk cId="1892993377" sldId="279"/>
            <ac:spMk id="78" creationId="{B19F862D-DA83-C1B8-3742-7A941DA49731}"/>
          </ac:spMkLst>
        </pc:spChg>
        <pc:spChg chg="add mod">
          <ac:chgData name="Alessandro Sironi" userId="25d0c03d1cf60993" providerId="LiveId" clId="{185900AE-8298-9441-B5C1-94CA14920A4C}" dt="2022-05-19T14:28:46.930" v="4774" actId="14100"/>
          <ac:spMkLst>
            <pc:docMk/>
            <pc:sldMk cId="1892993377" sldId="279"/>
            <ac:spMk id="79" creationId="{7B437F98-29E7-66B1-C952-A4F2A0808186}"/>
          </ac:spMkLst>
        </pc:spChg>
        <pc:spChg chg="add mod">
          <ac:chgData name="Alessandro Sironi" userId="25d0c03d1cf60993" providerId="LiveId" clId="{185900AE-8298-9441-B5C1-94CA14920A4C}" dt="2022-05-19T14:29:31.175" v="4803" actId="20577"/>
          <ac:spMkLst>
            <pc:docMk/>
            <pc:sldMk cId="1892993377" sldId="279"/>
            <ac:spMk id="80" creationId="{C02419EA-A7C3-7F35-BA44-CA515E5FAF09}"/>
          </ac:spMkLst>
        </pc:spChg>
        <pc:spChg chg="del">
          <ac:chgData name="Alessandro Sironi" userId="25d0c03d1cf60993" providerId="LiveId" clId="{185900AE-8298-9441-B5C1-94CA14920A4C}" dt="2022-05-19T14:19:19.572" v="4535" actId="478"/>
          <ac:spMkLst>
            <pc:docMk/>
            <pc:sldMk cId="1892993377" sldId="279"/>
            <ac:spMk id="81" creationId="{AA60A8CB-E57B-E13A-5714-6BAEAF12542F}"/>
          </ac:spMkLst>
        </pc:spChg>
        <pc:spChg chg="add mod">
          <ac:chgData name="Alessandro Sironi" userId="25d0c03d1cf60993" providerId="LiveId" clId="{185900AE-8298-9441-B5C1-94CA14920A4C}" dt="2022-05-19T14:35:20.964" v="4870" actId="1076"/>
          <ac:spMkLst>
            <pc:docMk/>
            <pc:sldMk cId="1892993377" sldId="279"/>
            <ac:spMk id="82" creationId="{3354711E-9747-962C-0810-BABAABAC89EE}"/>
          </ac:spMkLst>
        </pc:spChg>
        <pc:spChg chg="add mod">
          <ac:chgData name="Alessandro Sironi" userId="25d0c03d1cf60993" providerId="LiveId" clId="{185900AE-8298-9441-B5C1-94CA14920A4C}" dt="2022-05-19T14:30:12.882" v="4811" actId="1076"/>
          <ac:spMkLst>
            <pc:docMk/>
            <pc:sldMk cId="1892993377" sldId="279"/>
            <ac:spMk id="83" creationId="{D5EC1730-4AAF-D79C-AEF6-E2FC83AEB821}"/>
          </ac:spMkLst>
        </pc:spChg>
        <pc:spChg chg="add mod">
          <ac:chgData name="Alessandro Sironi" userId="25d0c03d1cf60993" providerId="LiveId" clId="{185900AE-8298-9441-B5C1-94CA14920A4C}" dt="2022-05-19T14:30:25.742" v="4812" actId="1076"/>
          <ac:spMkLst>
            <pc:docMk/>
            <pc:sldMk cId="1892993377" sldId="279"/>
            <ac:spMk id="84" creationId="{8B186B09-801F-55F7-A088-227EC875BD47}"/>
          </ac:spMkLst>
        </pc:spChg>
        <pc:spChg chg="add mod">
          <ac:chgData name="Alessandro Sironi" userId="25d0c03d1cf60993" providerId="LiveId" clId="{185900AE-8298-9441-B5C1-94CA14920A4C}" dt="2022-05-19T14:33:26.303" v="4833" actId="1076"/>
          <ac:spMkLst>
            <pc:docMk/>
            <pc:sldMk cId="1892993377" sldId="279"/>
            <ac:spMk id="87" creationId="{47AAC9DE-AE2E-1614-BD70-799FFF4983B3}"/>
          </ac:spMkLst>
        </pc:spChg>
        <pc:spChg chg="add mod">
          <ac:chgData name="Alessandro Sironi" userId="25d0c03d1cf60993" providerId="LiveId" clId="{185900AE-8298-9441-B5C1-94CA14920A4C}" dt="2022-05-19T14:33:26.303" v="4833" actId="1076"/>
          <ac:spMkLst>
            <pc:docMk/>
            <pc:sldMk cId="1892993377" sldId="279"/>
            <ac:spMk id="88" creationId="{95ABCF20-3C68-1B09-9C34-9E5D94155AA7}"/>
          </ac:spMkLst>
        </pc:spChg>
        <pc:spChg chg="add mod">
          <ac:chgData name="Alessandro Sironi" userId="25d0c03d1cf60993" providerId="LiveId" clId="{185900AE-8298-9441-B5C1-94CA14920A4C}" dt="2022-05-19T14:34:42.402" v="4863" actId="1076"/>
          <ac:spMkLst>
            <pc:docMk/>
            <pc:sldMk cId="1892993377" sldId="279"/>
            <ac:spMk id="97" creationId="{62813DDD-B612-AAE6-F176-433318734495}"/>
          </ac:spMkLst>
        </pc:spChg>
        <pc:spChg chg="add mod">
          <ac:chgData name="Alessandro Sironi" userId="25d0c03d1cf60993" providerId="LiveId" clId="{185900AE-8298-9441-B5C1-94CA14920A4C}" dt="2022-05-19T14:34:21.417" v="4861" actId="1076"/>
          <ac:spMkLst>
            <pc:docMk/>
            <pc:sldMk cId="1892993377" sldId="279"/>
            <ac:spMk id="98" creationId="{E17D2546-52BF-1771-84CB-207C0469BD28}"/>
          </ac:spMkLst>
        </pc:spChg>
        <pc:spChg chg="add mod">
          <ac:chgData name="Alessandro Sironi" userId="25d0c03d1cf60993" providerId="LiveId" clId="{185900AE-8298-9441-B5C1-94CA14920A4C}" dt="2022-05-19T14:35:50.902" v="4892" actId="1076"/>
          <ac:spMkLst>
            <pc:docMk/>
            <pc:sldMk cId="1892993377" sldId="279"/>
            <ac:spMk id="110" creationId="{81566C9B-3EF3-4E42-2AE1-9D7F496620E0}"/>
          </ac:spMkLst>
        </pc:spChg>
        <pc:spChg chg="add mod">
          <ac:chgData name="Alessandro Sironi" userId="25d0c03d1cf60993" providerId="LiveId" clId="{185900AE-8298-9441-B5C1-94CA14920A4C}" dt="2022-05-19T14:36:03.265" v="4895" actId="1076"/>
          <ac:spMkLst>
            <pc:docMk/>
            <pc:sldMk cId="1892993377" sldId="279"/>
            <ac:spMk id="111" creationId="{A1699C96-80ED-242D-B135-6ABA6C6E3F5D}"/>
          </ac:spMkLst>
        </pc:spChg>
        <pc:spChg chg="add mod">
          <ac:chgData name="Alessandro Sironi" userId="25d0c03d1cf60993" providerId="LiveId" clId="{185900AE-8298-9441-B5C1-94CA14920A4C}" dt="2022-05-19T14:36:06.855" v="4897" actId="1076"/>
          <ac:spMkLst>
            <pc:docMk/>
            <pc:sldMk cId="1892993377" sldId="279"/>
            <ac:spMk id="112" creationId="{09FAFCF1-18A3-8320-B541-B4A2B778AD33}"/>
          </ac:spMkLst>
        </pc:spChg>
        <pc:spChg chg="add mod">
          <ac:chgData name="Alessandro Sironi" userId="25d0c03d1cf60993" providerId="LiveId" clId="{185900AE-8298-9441-B5C1-94CA14920A4C}" dt="2022-05-19T14:38:03.995" v="4964"/>
          <ac:spMkLst>
            <pc:docMk/>
            <pc:sldMk cId="1892993377" sldId="279"/>
            <ac:spMk id="116" creationId="{BF6F52CF-C778-D165-1FCB-DFF5DA27766A}"/>
          </ac:spMkLst>
        </pc:spChg>
        <pc:spChg chg="add mod">
          <ac:chgData name="Alessandro Sironi" userId="25d0c03d1cf60993" providerId="LiveId" clId="{185900AE-8298-9441-B5C1-94CA14920A4C}" dt="2022-05-19T14:38:13.412" v="4970" actId="20577"/>
          <ac:spMkLst>
            <pc:docMk/>
            <pc:sldMk cId="1892993377" sldId="279"/>
            <ac:spMk id="119" creationId="{78A6083A-D102-81C0-22B9-28FA4B9D7B59}"/>
          </ac:spMkLst>
        </pc:spChg>
        <pc:cxnChg chg="add mod">
          <ac:chgData name="Alessandro Sironi" userId="25d0c03d1cf60993" providerId="LiveId" clId="{185900AE-8298-9441-B5C1-94CA14920A4C}" dt="2022-05-19T14:35:09.242" v="4869" actId="1076"/>
          <ac:cxnSpMkLst>
            <pc:docMk/>
            <pc:sldMk cId="1892993377" sldId="279"/>
            <ac:cxnSpMk id="4" creationId="{D6674B7B-175C-0ED0-EFE1-C78482788B72}"/>
          </ac:cxnSpMkLst>
        </pc:cxnChg>
        <pc:cxnChg chg="del mod">
          <ac:chgData name="Alessandro Sironi" userId="25d0c03d1cf60993" providerId="LiveId" clId="{185900AE-8298-9441-B5C1-94CA14920A4C}" dt="2022-05-19T14:19:19.572" v="4535" actId="478"/>
          <ac:cxnSpMkLst>
            <pc:docMk/>
            <pc:sldMk cId="1892993377" sldId="279"/>
            <ac:cxnSpMk id="13" creationId="{229C8402-51BA-AFF3-9DD4-111CC347E72C}"/>
          </ac:cxnSpMkLst>
        </pc:cxnChg>
        <pc:cxnChg chg="add mod">
          <ac:chgData name="Alessandro Sironi" userId="25d0c03d1cf60993" providerId="LiveId" clId="{185900AE-8298-9441-B5C1-94CA14920A4C}" dt="2022-05-19T14:34:58.612" v="4867" actId="14100"/>
          <ac:cxnSpMkLst>
            <pc:docMk/>
            <pc:sldMk cId="1892993377" sldId="279"/>
            <ac:cxnSpMk id="14" creationId="{49F7B195-3EF4-6067-3EE7-72A7C529C765}"/>
          </ac:cxnSpMkLst>
        </pc:cxnChg>
        <pc:cxnChg chg="add mod">
          <ac:chgData name="Alessandro Sironi" userId="25d0c03d1cf60993" providerId="LiveId" clId="{185900AE-8298-9441-B5C1-94CA14920A4C}" dt="2022-05-19T14:35:07.355" v="4868" actId="14100"/>
          <ac:cxnSpMkLst>
            <pc:docMk/>
            <pc:sldMk cId="1892993377" sldId="279"/>
            <ac:cxnSpMk id="17" creationId="{62E8EBA1-A39E-E278-BCEA-934EFAD3AC99}"/>
          </ac:cxnSpMkLst>
        </pc:cxnChg>
        <pc:cxnChg chg="del mod">
          <ac:chgData name="Alessandro Sironi" userId="25d0c03d1cf60993" providerId="LiveId" clId="{185900AE-8298-9441-B5C1-94CA14920A4C}" dt="2022-05-19T14:19:19.572" v="4535" actId="478"/>
          <ac:cxnSpMkLst>
            <pc:docMk/>
            <pc:sldMk cId="1892993377" sldId="279"/>
            <ac:cxnSpMk id="31" creationId="{13C87404-13B2-5F8E-6B09-7B4E120239B8}"/>
          </ac:cxnSpMkLst>
        </pc:cxnChg>
        <pc:cxnChg chg="add mod">
          <ac:chgData name="Alessandro Sironi" userId="25d0c03d1cf60993" providerId="LiveId" clId="{185900AE-8298-9441-B5C1-94CA14920A4C}" dt="2022-05-19T14:35:09.242" v="4869" actId="1076"/>
          <ac:cxnSpMkLst>
            <pc:docMk/>
            <pc:sldMk cId="1892993377" sldId="279"/>
            <ac:cxnSpMk id="32" creationId="{0B5AE19D-C413-38EF-A01D-CE2B5489D53A}"/>
          </ac:cxnSpMkLst>
        </pc:cxnChg>
        <pc:cxnChg chg="add mod">
          <ac:chgData name="Alessandro Sironi" userId="25d0c03d1cf60993" providerId="LiveId" clId="{185900AE-8298-9441-B5C1-94CA14920A4C}" dt="2022-05-19T14:29:31.175" v="4803" actId="20577"/>
          <ac:cxnSpMkLst>
            <pc:docMk/>
            <pc:sldMk cId="1892993377" sldId="279"/>
            <ac:cxnSpMk id="36" creationId="{E1221BF8-52BC-A7AF-2315-C30A83D0ED15}"/>
          </ac:cxnSpMkLst>
        </pc:cxnChg>
        <pc:cxnChg chg="add del mod">
          <ac:chgData name="Alessandro Sironi" userId="25d0c03d1cf60993" providerId="LiveId" clId="{185900AE-8298-9441-B5C1-94CA14920A4C}" dt="2022-05-19T14:30:00.457" v="4809" actId="478"/>
          <ac:cxnSpMkLst>
            <pc:docMk/>
            <pc:sldMk cId="1892993377" sldId="279"/>
            <ac:cxnSpMk id="38" creationId="{7AFA2D7E-F5A2-E820-DBAE-C50A0C1B5187}"/>
          </ac:cxnSpMkLst>
        </pc:cxnChg>
        <pc:cxnChg chg="del mod">
          <ac:chgData name="Alessandro Sironi" userId="25d0c03d1cf60993" providerId="LiveId" clId="{185900AE-8298-9441-B5C1-94CA14920A4C}" dt="2022-05-19T14:19:19.572" v="4535" actId="478"/>
          <ac:cxnSpMkLst>
            <pc:docMk/>
            <pc:sldMk cId="1892993377" sldId="279"/>
            <ac:cxnSpMk id="40" creationId="{8436949F-CDF6-E154-9147-6C984D4F096C}"/>
          </ac:cxnSpMkLst>
        </pc:cxnChg>
        <pc:cxnChg chg="del mod">
          <ac:chgData name="Alessandro Sironi" userId="25d0c03d1cf60993" providerId="LiveId" clId="{185900AE-8298-9441-B5C1-94CA14920A4C}" dt="2022-05-19T14:19:19.572" v="4535" actId="478"/>
          <ac:cxnSpMkLst>
            <pc:docMk/>
            <pc:sldMk cId="1892993377" sldId="279"/>
            <ac:cxnSpMk id="47" creationId="{C0831EA9-7FF1-484F-629B-20567AFF8D58}"/>
          </ac:cxnSpMkLst>
        </pc:cxnChg>
        <pc:cxnChg chg="del mod">
          <ac:chgData name="Alessandro Sironi" userId="25d0c03d1cf60993" providerId="LiveId" clId="{185900AE-8298-9441-B5C1-94CA14920A4C}" dt="2022-05-19T14:19:19.572" v="4535" actId="478"/>
          <ac:cxnSpMkLst>
            <pc:docMk/>
            <pc:sldMk cId="1892993377" sldId="279"/>
            <ac:cxnSpMk id="52" creationId="{7A33ADC7-FD5C-89B8-5EF7-7531C8637D73}"/>
          </ac:cxnSpMkLst>
        </pc:cxnChg>
        <pc:cxnChg chg="del mod">
          <ac:chgData name="Alessandro Sironi" userId="25d0c03d1cf60993" providerId="LiveId" clId="{185900AE-8298-9441-B5C1-94CA14920A4C}" dt="2022-05-19T14:19:19.572" v="4535" actId="478"/>
          <ac:cxnSpMkLst>
            <pc:docMk/>
            <pc:sldMk cId="1892993377" sldId="279"/>
            <ac:cxnSpMk id="59" creationId="{931C513E-21FF-73BA-8D7D-984829D2D30E}"/>
          </ac:cxnSpMkLst>
        </pc:cxnChg>
        <pc:cxnChg chg="del mod">
          <ac:chgData name="Alessandro Sironi" userId="25d0c03d1cf60993" providerId="LiveId" clId="{185900AE-8298-9441-B5C1-94CA14920A4C}" dt="2022-05-19T14:19:19.572" v="4535" actId="478"/>
          <ac:cxnSpMkLst>
            <pc:docMk/>
            <pc:sldMk cId="1892993377" sldId="279"/>
            <ac:cxnSpMk id="67" creationId="{BD576218-372F-FDE8-ED6B-64409112A96C}"/>
          </ac:cxnSpMkLst>
        </pc:cxnChg>
        <pc:cxnChg chg="del mod">
          <ac:chgData name="Alessandro Sironi" userId="25d0c03d1cf60993" providerId="LiveId" clId="{185900AE-8298-9441-B5C1-94CA14920A4C}" dt="2022-05-19T14:19:19.572" v="4535" actId="478"/>
          <ac:cxnSpMkLst>
            <pc:docMk/>
            <pc:sldMk cId="1892993377" sldId="279"/>
            <ac:cxnSpMk id="70" creationId="{90828DBF-376B-DAD3-9ACC-BC554CA54E32}"/>
          </ac:cxnSpMkLst>
        </pc:cxnChg>
        <pc:cxnChg chg="del mod">
          <ac:chgData name="Alessandro Sironi" userId="25d0c03d1cf60993" providerId="LiveId" clId="{185900AE-8298-9441-B5C1-94CA14920A4C}" dt="2022-05-19T14:19:19.572" v="4535" actId="478"/>
          <ac:cxnSpMkLst>
            <pc:docMk/>
            <pc:sldMk cId="1892993377" sldId="279"/>
            <ac:cxnSpMk id="74" creationId="{30F834B0-A2D8-1C4E-6698-D4D6431B3132}"/>
          </ac:cxnSpMkLst>
        </pc:cxnChg>
        <pc:cxnChg chg="add mod">
          <ac:chgData name="Alessandro Sironi" userId="25d0c03d1cf60993" providerId="LiveId" clId="{185900AE-8298-9441-B5C1-94CA14920A4C}" dt="2022-05-19T14:35:20.964" v="4870" actId="1076"/>
          <ac:cxnSpMkLst>
            <pc:docMk/>
            <pc:sldMk cId="1892993377" sldId="279"/>
            <ac:cxnSpMk id="86" creationId="{3D24B344-C11E-8116-00BF-B99D838C6698}"/>
          </ac:cxnSpMkLst>
        </pc:cxnChg>
        <pc:cxnChg chg="add mod">
          <ac:chgData name="Alessandro Sironi" userId="25d0c03d1cf60993" providerId="LiveId" clId="{185900AE-8298-9441-B5C1-94CA14920A4C}" dt="2022-05-19T14:33:34.854" v="4834" actId="14100"/>
          <ac:cxnSpMkLst>
            <pc:docMk/>
            <pc:sldMk cId="1892993377" sldId="279"/>
            <ac:cxnSpMk id="89" creationId="{E83C2575-8564-906B-A61B-6E934B9F6CBD}"/>
          </ac:cxnSpMkLst>
        </pc:cxnChg>
        <pc:cxnChg chg="add mod">
          <ac:chgData name="Alessandro Sironi" userId="25d0c03d1cf60993" providerId="LiveId" clId="{185900AE-8298-9441-B5C1-94CA14920A4C}" dt="2022-05-19T14:33:26.303" v="4833" actId="1076"/>
          <ac:cxnSpMkLst>
            <pc:docMk/>
            <pc:sldMk cId="1892993377" sldId="279"/>
            <ac:cxnSpMk id="93" creationId="{A67807A0-5079-47B6-4D44-8F3618460231}"/>
          </ac:cxnSpMkLst>
        </pc:cxnChg>
        <pc:cxnChg chg="add mod">
          <ac:chgData name="Alessandro Sironi" userId="25d0c03d1cf60993" providerId="LiveId" clId="{185900AE-8298-9441-B5C1-94CA14920A4C}" dt="2022-05-19T14:35:09.242" v="4869" actId="1076"/>
          <ac:cxnSpMkLst>
            <pc:docMk/>
            <pc:sldMk cId="1892993377" sldId="279"/>
            <ac:cxnSpMk id="100" creationId="{A2F035BC-FF8C-00AE-4FF8-FC66DC386CDD}"/>
          </ac:cxnSpMkLst>
        </pc:cxnChg>
        <pc:cxnChg chg="add mod">
          <ac:chgData name="Alessandro Sironi" userId="25d0c03d1cf60993" providerId="LiveId" clId="{185900AE-8298-9441-B5C1-94CA14920A4C}" dt="2022-05-19T14:37:23.206" v="4923" actId="14100"/>
          <ac:cxnSpMkLst>
            <pc:docMk/>
            <pc:sldMk cId="1892993377" sldId="279"/>
            <ac:cxnSpMk id="114" creationId="{EE1514E9-FD35-A721-8ED4-B6F1C7BBCF39}"/>
          </ac:cxnSpMkLst>
        </pc:cxnChg>
        <pc:cxnChg chg="add">
          <ac:chgData name="Alessandro Sironi" userId="25d0c03d1cf60993" providerId="LiveId" clId="{185900AE-8298-9441-B5C1-94CA14920A4C}" dt="2022-05-19T14:38:40.259" v="4971" actId="11529"/>
          <ac:cxnSpMkLst>
            <pc:docMk/>
            <pc:sldMk cId="1892993377" sldId="279"/>
            <ac:cxnSpMk id="121" creationId="{D3D3AB5A-465A-8BB7-EC74-B204D7702617}"/>
          </ac:cxnSpMkLst>
        </pc:cxnChg>
      </pc:sldChg>
      <pc:sldChg chg="addSp delSp modSp add del mod ord">
        <pc:chgData name="Alessandro Sironi" userId="25d0c03d1cf60993" providerId="LiveId" clId="{185900AE-8298-9441-B5C1-94CA14920A4C}" dt="2022-05-19T14:40:59.316" v="4996" actId="2696"/>
        <pc:sldMkLst>
          <pc:docMk/>
          <pc:sldMk cId="3269903671" sldId="280"/>
        </pc:sldMkLst>
        <pc:spChg chg="mod">
          <ac:chgData name="Alessandro Sironi" userId="25d0c03d1cf60993" providerId="LiveId" clId="{185900AE-8298-9441-B5C1-94CA14920A4C}" dt="2022-05-19T14:40:19.766" v="4989" actId="20577"/>
          <ac:spMkLst>
            <pc:docMk/>
            <pc:sldMk cId="3269903671" sldId="280"/>
            <ac:spMk id="2" creationId="{968573FC-2D4C-78D1-C9BC-E6A5DEF6891C}"/>
          </ac:spMkLst>
        </pc:spChg>
        <pc:spChg chg="del">
          <ac:chgData name="Alessandro Sironi" userId="25d0c03d1cf60993" providerId="LiveId" clId="{185900AE-8298-9441-B5C1-94CA14920A4C}" dt="2022-05-19T14:40:22.329" v="4990" actId="478"/>
          <ac:spMkLst>
            <pc:docMk/>
            <pc:sldMk cId="3269903671" sldId="280"/>
            <ac:spMk id="3" creationId="{ADA0FA18-96E9-0C51-247F-E0AFB5223768}"/>
          </ac:spMkLst>
        </pc:spChg>
        <pc:spChg chg="add mod">
          <ac:chgData name="Alessandro Sironi" userId="25d0c03d1cf60993" providerId="LiveId" clId="{185900AE-8298-9441-B5C1-94CA14920A4C}" dt="2022-05-19T14:40:34.827" v="4994"/>
          <ac:spMkLst>
            <pc:docMk/>
            <pc:sldMk cId="3269903671" sldId="280"/>
            <ac:spMk id="6" creationId="{51252E1B-F5C2-17A2-0C03-27D25A6DD84F}"/>
          </ac:spMkLst>
        </pc:spChg>
      </pc:sldChg>
      <pc:sldChg chg="delSp modSp add del mod">
        <pc:chgData name="Alessandro Sironi" userId="25d0c03d1cf60993" providerId="LiveId" clId="{185900AE-8298-9441-B5C1-94CA14920A4C}" dt="2022-05-19T14:50:13.998" v="5721" actId="2696"/>
        <pc:sldMkLst>
          <pc:docMk/>
          <pc:sldMk cId="3769981832" sldId="281"/>
        </pc:sldMkLst>
        <pc:spChg chg="mod">
          <ac:chgData name="Alessandro Sironi" userId="25d0c03d1cf60993" providerId="LiveId" clId="{185900AE-8298-9441-B5C1-94CA14920A4C}" dt="2022-05-19T14:41:42.724" v="5063" actId="313"/>
          <ac:spMkLst>
            <pc:docMk/>
            <pc:sldMk cId="3769981832" sldId="281"/>
            <ac:spMk id="3" creationId="{00000000-0000-0000-0000-000000000000}"/>
          </ac:spMkLst>
        </pc:spChg>
        <pc:graphicFrameChg chg="del mod modGraphic">
          <ac:chgData name="Alessandro Sironi" userId="25d0c03d1cf60993" providerId="LiveId" clId="{185900AE-8298-9441-B5C1-94CA14920A4C}" dt="2022-05-19T14:42:51.045" v="5115" actId="21"/>
          <ac:graphicFrameMkLst>
            <pc:docMk/>
            <pc:sldMk cId="3769981832" sldId="281"/>
            <ac:graphicFrameMk id="6" creationId="{00000000-0000-0000-0000-000000000000}"/>
          </ac:graphicFrameMkLst>
        </pc:graphicFrameChg>
      </pc:sldChg>
      <pc:sldChg chg="addSp delSp modSp add mod ord">
        <pc:chgData name="Alessandro Sironi" userId="25d0c03d1cf60993" providerId="LiveId" clId="{185900AE-8298-9441-B5C1-94CA14920A4C}" dt="2022-05-20T12:33:58.168" v="6146" actId="14100"/>
        <pc:sldMkLst>
          <pc:docMk/>
          <pc:sldMk cId="3312612677" sldId="282"/>
        </pc:sldMkLst>
        <pc:spChg chg="mod">
          <ac:chgData name="Alessandro Sironi" userId="25d0c03d1cf60993" providerId="LiveId" clId="{185900AE-8298-9441-B5C1-94CA14920A4C}" dt="2022-05-19T14:43:11.104" v="5141" actId="20577"/>
          <ac:spMkLst>
            <pc:docMk/>
            <pc:sldMk cId="3312612677" sldId="282"/>
            <ac:spMk id="2" creationId="{968573FC-2D4C-78D1-C9BC-E6A5DEF6891C}"/>
          </ac:spMkLst>
        </pc:spChg>
        <pc:spChg chg="del">
          <ac:chgData name="Alessandro Sironi" userId="25d0c03d1cf60993" providerId="LiveId" clId="{185900AE-8298-9441-B5C1-94CA14920A4C}" dt="2022-05-19T14:42:59.058" v="5118" actId="478"/>
          <ac:spMkLst>
            <pc:docMk/>
            <pc:sldMk cId="3312612677" sldId="282"/>
            <ac:spMk id="3" creationId="{ADA0FA18-96E9-0C51-247F-E0AFB5223768}"/>
          </ac:spMkLst>
        </pc:spChg>
        <pc:spChg chg="add del mod">
          <ac:chgData name="Alessandro Sironi" userId="25d0c03d1cf60993" providerId="LiveId" clId="{185900AE-8298-9441-B5C1-94CA14920A4C}" dt="2022-05-19T14:43:01.958" v="5120" actId="478"/>
          <ac:spMkLst>
            <pc:docMk/>
            <pc:sldMk cId="3312612677" sldId="282"/>
            <ac:spMk id="6" creationId="{322EF150-ACDA-4E67-A297-69241D646AB7}"/>
          </ac:spMkLst>
        </pc:spChg>
        <pc:graphicFrameChg chg="add del mod modGraphic">
          <ac:chgData name="Alessandro Sironi" userId="25d0c03d1cf60993" providerId="LiveId" clId="{185900AE-8298-9441-B5C1-94CA14920A4C}" dt="2022-05-20T12:33:58.168" v="6146" actId="14100"/>
          <ac:graphicFrameMkLst>
            <pc:docMk/>
            <pc:sldMk cId="3312612677" sldId="282"/>
            <ac:graphicFrameMk id="7" creationId="{731AF66D-390D-95CB-D64B-D5E2BFF6695F}"/>
          </ac:graphicFrameMkLst>
        </pc:graphicFrameChg>
      </pc:sldChg>
      <pc:sldChg chg="addSp delSp modSp add mod">
        <pc:chgData name="Alessandro Sironi" userId="25d0c03d1cf60993" providerId="LiveId" clId="{185900AE-8298-9441-B5C1-94CA14920A4C}" dt="2022-05-19T16:03:32.436" v="5806" actId="1076"/>
        <pc:sldMkLst>
          <pc:docMk/>
          <pc:sldMk cId="1439880426" sldId="283"/>
        </pc:sldMkLst>
        <pc:spChg chg="mod">
          <ac:chgData name="Alessandro Sironi" userId="25d0c03d1cf60993" providerId="LiveId" clId="{185900AE-8298-9441-B5C1-94CA14920A4C}" dt="2022-05-19T15:56:55.447" v="5797"/>
          <ac:spMkLst>
            <pc:docMk/>
            <pc:sldMk cId="1439880426" sldId="283"/>
            <ac:spMk id="2" creationId="{968573FC-2D4C-78D1-C9BC-E6A5DEF6891C}"/>
          </ac:spMkLst>
        </pc:spChg>
        <pc:graphicFrameChg chg="del">
          <ac:chgData name="Alessandro Sironi" userId="25d0c03d1cf60993" providerId="LiveId" clId="{185900AE-8298-9441-B5C1-94CA14920A4C}" dt="2022-05-19T14:53:36.913" v="5787" actId="478"/>
          <ac:graphicFrameMkLst>
            <pc:docMk/>
            <pc:sldMk cId="1439880426" sldId="283"/>
            <ac:graphicFrameMk id="7" creationId="{731AF66D-390D-95CB-D64B-D5E2BFF6695F}"/>
          </ac:graphicFrameMkLst>
        </pc:graphicFrameChg>
        <pc:picChg chg="add del mod">
          <ac:chgData name="Alessandro Sironi" userId="25d0c03d1cf60993" providerId="LiveId" clId="{185900AE-8298-9441-B5C1-94CA14920A4C}" dt="2022-05-19T16:03:18.358" v="5802" actId="478"/>
          <ac:picMkLst>
            <pc:docMk/>
            <pc:sldMk cId="1439880426" sldId="283"/>
            <ac:picMk id="3" creationId="{9EB6DBAB-92CF-7F75-B2C2-E1C576C3C7B6}"/>
          </ac:picMkLst>
        </pc:picChg>
        <pc:picChg chg="add mod">
          <ac:chgData name="Alessandro Sironi" userId="25d0c03d1cf60993" providerId="LiveId" clId="{185900AE-8298-9441-B5C1-94CA14920A4C}" dt="2022-05-19T16:03:32.436" v="5806" actId="1076"/>
          <ac:picMkLst>
            <pc:docMk/>
            <pc:sldMk cId="1439880426" sldId="283"/>
            <ac:picMk id="4" creationId="{892FBC49-C765-325C-41A8-D43CC89A4297}"/>
          </ac:picMkLst>
        </pc:picChg>
      </pc:sldChg>
      <pc:sldChg chg="modSp add del mod">
        <pc:chgData name="Alessandro Sironi" userId="25d0c03d1cf60993" providerId="LiveId" clId="{185900AE-8298-9441-B5C1-94CA14920A4C}" dt="2022-05-19T14:50:07.857" v="5720" actId="2696"/>
        <pc:sldMkLst>
          <pc:docMk/>
          <pc:sldMk cId="2724526441" sldId="283"/>
        </pc:sldMkLst>
        <pc:graphicFrameChg chg="modGraphic">
          <ac:chgData name="Alessandro Sironi" userId="25d0c03d1cf60993" providerId="LiveId" clId="{185900AE-8298-9441-B5C1-94CA14920A4C}" dt="2022-05-19T14:49:54.516" v="5719" actId="20577"/>
          <ac:graphicFrameMkLst>
            <pc:docMk/>
            <pc:sldMk cId="2724526441" sldId="283"/>
            <ac:graphicFrameMk id="7" creationId="{731AF66D-390D-95CB-D64B-D5E2BFF6695F}"/>
          </ac:graphicFrameMkLst>
        </pc:graphicFrameChg>
      </pc:sldChg>
      <pc:sldChg chg="addSp delSp modSp add mod">
        <pc:chgData name="Alessandro Sironi" userId="25d0c03d1cf60993" providerId="LiveId" clId="{185900AE-8298-9441-B5C1-94CA14920A4C}" dt="2022-05-20T12:29:56.460" v="5848" actId="1076"/>
        <pc:sldMkLst>
          <pc:docMk/>
          <pc:sldMk cId="398698339" sldId="284"/>
        </pc:sldMkLst>
        <pc:spChg chg="mod">
          <ac:chgData name="Alessandro Sironi" userId="25d0c03d1cf60993" providerId="LiveId" clId="{185900AE-8298-9441-B5C1-94CA14920A4C}" dt="2022-05-19T16:21:11.656" v="5843" actId="20577"/>
          <ac:spMkLst>
            <pc:docMk/>
            <pc:sldMk cId="398698339" sldId="284"/>
            <ac:spMk id="2" creationId="{968573FC-2D4C-78D1-C9BC-E6A5DEF6891C}"/>
          </ac:spMkLst>
        </pc:spChg>
        <pc:picChg chg="add del mod">
          <ac:chgData name="Alessandro Sironi" userId="25d0c03d1cf60993" providerId="LiveId" clId="{185900AE-8298-9441-B5C1-94CA14920A4C}" dt="2022-05-20T12:29:46.337" v="5846" actId="478"/>
          <ac:picMkLst>
            <pc:docMk/>
            <pc:sldMk cId="398698339" sldId="284"/>
            <ac:picMk id="3" creationId="{C2859768-BF2B-ECBF-9A6E-3DE434FF89EE}"/>
          </ac:picMkLst>
        </pc:picChg>
        <pc:picChg chg="del">
          <ac:chgData name="Alessandro Sironi" userId="25d0c03d1cf60993" providerId="LiveId" clId="{185900AE-8298-9441-B5C1-94CA14920A4C}" dt="2022-05-19T16:03:53.692" v="5835" actId="478"/>
          <ac:picMkLst>
            <pc:docMk/>
            <pc:sldMk cId="398698339" sldId="284"/>
            <ac:picMk id="4" creationId="{892FBC49-C765-325C-41A8-D43CC89A4297}"/>
          </ac:picMkLst>
        </pc:picChg>
        <pc:picChg chg="add mod">
          <ac:chgData name="Alessandro Sironi" userId="25d0c03d1cf60993" providerId="LiveId" clId="{185900AE-8298-9441-B5C1-94CA14920A4C}" dt="2022-05-20T12:29:56.460" v="5848" actId="1076"/>
          <ac:picMkLst>
            <pc:docMk/>
            <pc:sldMk cId="398698339" sldId="284"/>
            <ac:picMk id="6" creationId="{09FF9C57-9470-03A5-1A44-23597B37F491}"/>
          </ac:picMkLst>
        </pc:picChg>
      </pc:sldChg>
      <pc:sldChg chg="addSp delSp modSp add mod">
        <pc:chgData name="Alessandro Sironi" userId="25d0c03d1cf60993" providerId="LiveId" clId="{185900AE-8298-9441-B5C1-94CA14920A4C}" dt="2022-05-20T12:40:32.059" v="6604" actId="1076"/>
        <pc:sldMkLst>
          <pc:docMk/>
          <pc:sldMk cId="3492813954" sldId="285"/>
        </pc:sldMkLst>
        <pc:spChg chg="del mod">
          <ac:chgData name="Alessandro Sironi" userId="25d0c03d1cf60993" providerId="LiveId" clId="{185900AE-8298-9441-B5C1-94CA14920A4C}" dt="2022-05-20T12:40:25.124" v="6602" actId="478"/>
          <ac:spMkLst>
            <pc:docMk/>
            <pc:sldMk cId="3492813954" sldId="285"/>
            <ac:spMk id="2" creationId="{968573FC-2D4C-78D1-C9BC-E6A5DEF6891C}"/>
          </ac:spMkLst>
        </pc:spChg>
        <pc:spChg chg="add del mod">
          <ac:chgData name="Alessandro Sironi" userId="25d0c03d1cf60993" providerId="LiveId" clId="{185900AE-8298-9441-B5C1-94CA14920A4C}" dt="2022-05-20T12:40:27.480" v="6603" actId="478"/>
          <ac:spMkLst>
            <pc:docMk/>
            <pc:sldMk cId="3492813954" sldId="285"/>
            <ac:spMk id="4" creationId="{4AD684ED-949D-44BE-CBB1-A4DBFF3384E9}"/>
          </ac:spMkLst>
        </pc:spChg>
        <pc:graphicFrameChg chg="mod modGraphic">
          <ac:chgData name="Alessandro Sironi" userId="25d0c03d1cf60993" providerId="LiveId" clId="{185900AE-8298-9441-B5C1-94CA14920A4C}" dt="2022-05-20T12:40:32.059" v="6604" actId="1076"/>
          <ac:graphicFrameMkLst>
            <pc:docMk/>
            <pc:sldMk cId="3492813954" sldId="285"/>
            <ac:graphicFrameMk id="7" creationId="{731AF66D-390D-95CB-D64B-D5E2BFF6695F}"/>
          </ac:graphicFrameMkLst>
        </pc:graphicFrameChg>
      </pc:sldChg>
      <pc:sldChg chg="add del">
        <pc:chgData name="Alessandro Sironi" userId="25d0c03d1cf60993" providerId="LiveId" clId="{185900AE-8298-9441-B5C1-94CA14920A4C}" dt="2022-05-19T09:38:06.028" v="3644" actId="2696"/>
        <pc:sldMkLst>
          <pc:docMk/>
          <pc:sldMk cId="3082512016" sldId="33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821A7-33EC-0E9A-C610-973AF8F0C0C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CFE62F8-E6CF-1969-EDBB-6C76CB2B4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1D14BF8-0CA4-ABAA-EB9F-C0C40040CAF8}"/>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5" name="Segnaposto piè di pagina 4">
            <a:extLst>
              <a:ext uri="{FF2B5EF4-FFF2-40B4-BE49-F238E27FC236}">
                <a16:creationId xmlns:a16="http://schemas.microsoft.com/office/drawing/2014/main" id="{BFCFDBA8-FDB6-FE61-6F14-33CC71226A7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F44480D-BCF3-FB6E-3933-37298ABA5AC7}"/>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175630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448C23-8FE6-F6A0-B322-D842089418F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DC614A4-4FE7-BF02-DC1D-EDCD691C72F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3DCB75-F27E-803B-CE5A-09FD6319F2D6}"/>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5" name="Segnaposto piè di pagina 4">
            <a:extLst>
              <a:ext uri="{FF2B5EF4-FFF2-40B4-BE49-F238E27FC236}">
                <a16:creationId xmlns:a16="http://schemas.microsoft.com/office/drawing/2014/main" id="{C6B239EA-210F-9446-CC5E-0ACDE175C53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FAB3143-F286-2F7B-51D3-886CA774651F}"/>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13654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33ABAA5-6382-C64B-025D-251FEAF85A6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2E76B8B-0B54-4F72-F289-4C9A62DAA2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A10618-4F54-2E7E-1F45-92F022DAC00C}"/>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5" name="Segnaposto piè di pagina 4">
            <a:extLst>
              <a:ext uri="{FF2B5EF4-FFF2-40B4-BE49-F238E27FC236}">
                <a16:creationId xmlns:a16="http://schemas.microsoft.com/office/drawing/2014/main" id="{9A91C3A0-96CA-01D5-7EE0-2D9A06AAEF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9A4D8A-CF8C-A3C9-21B6-E78C2890AEAA}"/>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79321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96C2A0-083E-4464-2B98-D4EE860A38E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51729A6-D2AD-D793-82C6-B9D7CCD7737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BE4647F-59DC-9685-2AF2-5381611DDBD9}"/>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5" name="Segnaposto piè di pagina 4">
            <a:extLst>
              <a:ext uri="{FF2B5EF4-FFF2-40B4-BE49-F238E27FC236}">
                <a16:creationId xmlns:a16="http://schemas.microsoft.com/office/drawing/2014/main" id="{0DBCE8BB-9F74-07E0-8394-8FC6DF831E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4AD71A9-8DCE-9063-57B2-377290E08FBC}"/>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07146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1F3547-3E69-3BFB-9E30-ED0A8C49B5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4764CD0-B546-B53A-9B70-C786F540F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BCC6865-F42B-D410-A9B5-AF5C2D6E1DF5}"/>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5" name="Segnaposto piè di pagina 4">
            <a:extLst>
              <a:ext uri="{FF2B5EF4-FFF2-40B4-BE49-F238E27FC236}">
                <a16:creationId xmlns:a16="http://schemas.microsoft.com/office/drawing/2014/main" id="{A8345DCF-D105-EB3E-BFC7-A5349C6C21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0B9B13-4506-8483-08F3-DC9DF76FF7DB}"/>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95964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03B455-67D2-0504-9E36-EF8C47A5D4A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03FA42F-DFC1-4297-72E9-3278B2E085F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B77B681-7469-97B1-1253-93FE2F3D58B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280F60D-625E-60F0-2E7C-1148EF067266}"/>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6" name="Segnaposto piè di pagina 5">
            <a:extLst>
              <a:ext uri="{FF2B5EF4-FFF2-40B4-BE49-F238E27FC236}">
                <a16:creationId xmlns:a16="http://schemas.microsoft.com/office/drawing/2014/main" id="{0C1ADC05-AFB3-05F2-A34B-97C5304F5CB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08E9E0E-2C43-43E6-EE77-76E08D593DCB}"/>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11187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3EB379-5D36-5A0F-D1EB-E601D934F7C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133C92-E9A1-8F53-2E13-47DD51364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F31EC4-D908-5266-493B-31DEEC776FA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17DD9BC-F594-D0A1-5A3E-555BBD71C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CBE75CE-4CE7-5D43-AD20-5FB3A2546A7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DB6B829-4241-9085-A8B4-500BA1BF2AB5}"/>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8" name="Segnaposto piè di pagina 7">
            <a:extLst>
              <a:ext uri="{FF2B5EF4-FFF2-40B4-BE49-F238E27FC236}">
                <a16:creationId xmlns:a16="http://schemas.microsoft.com/office/drawing/2014/main" id="{83E2EC54-4B8F-DA52-BA5C-54BD4C9DB7B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D77ECFC-1170-16DD-38A1-5786967217C6}"/>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77387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547D3-14D5-C025-8D20-5F73EE575D6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82ADB6-7259-D68B-DAC5-BF073F4DA58E}"/>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4" name="Segnaposto piè di pagina 3">
            <a:extLst>
              <a:ext uri="{FF2B5EF4-FFF2-40B4-BE49-F238E27FC236}">
                <a16:creationId xmlns:a16="http://schemas.microsoft.com/office/drawing/2014/main" id="{8300DD6B-C4EF-2D12-7F5B-424804125F6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B937674-04A9-77AB-D09C-2556153A9821}"/>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222010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6FA5AC4-AE7D-340D-04C3-78FB5BCCA16A}"/>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3" name="Segnaposto piè di pagina 2">
            <a:extLst>
              <a:ext uri="{FF2B5EF4-FFF2-40B4-BE49-F238E27FC236}">
                <a16:creationId xmlns:a16="http://schemas.microsoft.com/office/drawing/2014/main" id="{91D65E64-7C43-2256-69DA-E075C6AB3D9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A8C8C92-A3E7-6EFD-9DE3-55189649B1F3}"/>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200857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2A39E-115F-9B07-5CCF-5F49C7E74ED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E4572-3B14-38F0-9078-50947FAC0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6093B89-D3D2-78B3-2463-A7E5753C1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30CF55D-6421-9678-65F7-CB79B5A40D89}"/>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6" name="Segnaposto piè di pagina 5">
            <a:extLst>
              <a:ext uri="{FF2B5EF4-FFF2-40B4-BE49-F238E27FC236}">
                <a16:creationId xmlns:a16="http://schemas.microsoft.com/office/drawing/2014/main" id="{79BBA98E-41AD-7871-249B-AA9080A879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B37F0C1-FEC1-B5D0-0F46-5F1361B8BC54}"/>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28386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589F23-3462-D1A1-5037-FA3D2B34CAA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857599B-BF37-762C-5E1E-8665AC6486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07C53F3-B560-2691-686C-C5AAC5998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16471DB-714D-3E8F-B87B-38FE12D1C041}"/>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6" name="Segnaposto piè di pagina 5">
            <a:extLst>
              <a:ext uri="{FF2B5EF4-FFF2-40B4-BE49-F238E27FC236}">
                <a16:creationId xmlns:a16="http://schemas.microsoft.com/office/drawing/2014/main" id="{0C7EF39F-1D0F-47AE-3B16-C6E0F23BD24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5482896-51E9-4DD1-A90B-E940D0449822}"/>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13273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7284673-EE49-1B81-BAD1-E3C4381DA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C2FD67D-BF0A-3EE3-FBF6-5B8684757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AC3C88D-0164-80F9-6FD2-0DE11698D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348BB-10C7-024C-B781-712AB48971D0}" type="datetimeFigureOut">
              <a:rPr lang="it-IT" smtClean="0"/>
              <a:t>18/05/22</a:t>
            </a:fld>
            <a:endParaRPr lang="it-IT"/>
          </a:p>
        </p:txBody>
      </p:sp>
      <p:sp>
        <p:nvSpPr>
          <p:cNvPr id="5" name="Segnaposto piè di pagina 4">
            <a:extLst>
              <a:ext uri="{FF2B5EF4-FFF2-40B4-BE49-F238E27FC236}">
                <a16:creationId xmlns:a16="http://schemas.microsoft.com/office/drawing/2014/main" id="{59BD4134-84AD-75D8-A63F-4B37E8A82E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1A88BED-8B10-AAD6-B25B-67C74BF5BE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793AE-852E-984E-8434-F144380E936C}" type="slidenum">
              <a:rPr lang="it-IT" smtClean="0"/>
              <a:t>‹N›</a:t>
            </a:fld>
            <a:endParaRPr lang="it-IT"/>
          </a:p>
        </p:txBody>
      </p:sp>
    </p:spTree>
    <p:extLst>
      <p:ext uri="{BB962C8B-B14F-4D97-AF65-F5344CB8AC3E}">
        <p14:creationId xmlns:p14="http://schemas.microsoft.com/office/powerpoint/2010/main" val="2709623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6CFF"/>
            </a:gs>
            <a:gs pos="100000">
              <a:srgbClr val="43DBFD"/>
            </a:gs>
          </a:gsLst>
          <a:lin ang="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0E985-2BBA-E8D8-5A11-C8B51B4F8313}"/>
              </a:ext>
            </a:extLst>
          </p:cNvPr>
          <p:cNvSpPr>
            <a:spLocks noGrp="1"/>
          </p:cNvSpPr>
          <p:nvPr>
            <p:ph type="ctrTitle"/>
          </p:nvPr>
        </p:nvSpPr>
        <p:spPr>
          <a:xfrm>
            <a:off x="-1846218" y="1661494"/>
            <a:ext cx="9144000" cy="2387600"/>
          </a:xfrm>
        </p:spPr>
        <p:txBody>
          <a:bodyPr/>
          <a:lstStyle/>
          <a:p>
            <a:r>
              <a:rPr lang="it-IT" b="1" dirty="0">
                <a:solidFill>
                  <a:schemeClr val="bg1"/>
                </a:solidFill>
                <a:latin typeface="+mn-lt"/>
              </a:rPr>
              <a:t>TIW Project #5</a:t>
            </a:r>
          </a:p>
        </p:txBody>
      </p:sp>
      <p:sp>
        <p:nvSpPr>
          <p:cNvPr id="3" name="Sottotitolo 2">
            <a:extLst>
              <a:ext uri="{FF2B5EF4-FFF2-40B4-BE49-F238E27FC236}">
                <a16:creationId xmlns:a16="http://schemas.microsoft.com/office/drawing/2014/main" id="{CF1D7F80-2B5F-3C2F-1A30-0BDEC133BB01}"/>
              </a:ext>
            </a:extLst>
          </p:cNvPr>
          <p:cNvSpPr>
            <a:spLocks noGrp="1"/>
          </p:cNvSpPr>
          <p:nvPr>
            <p:ph type="subTitle" idx="1"/>
          </p:nvPr>
        </p:nvSpPr>
        <p:spPr>
          <a:xfrm>
            <a:off x="-1846218" y="6163745"/>
            <a:ext cx="9144000" cy="1655762"/>
          </a:xfrm>
        </p:spPr>
        <p:txBody>
          <a:bodyPr/>
          <a:lstStyle/>
          <a:p>
            <a:r>
              <a:rPr lang="it-IT" b="1" dirty="0">
                <a:solidFill>
                  <a:schemeClr val="bg1"/>
                </a:solidFill>
              </a:rPr>
              <a:t>Sironi Alessandro, 10680296 - 932033</a:t>
            </a:r>
          </a:p>
        </p:txBody>
      </p:sp>
      <p:sp>
        <p:nvSpPr>
          <p:cNvPr id="4" name="CasellaDiTesto 3">
            <a:extLst>
              <a:ext uri="{FF2B5EF4-FFF2-40B4-BE49-F238E27FC236}">
                <a16:creationId xmlns:a16="http://schemas.microsoft.com/office/drawing/2014/main" id="{DB2DA815-C080-AF99-B210-A5D35238640D}"/>
              </a:ext>
            </a:extLst>
          </p:cNvPr>
          <p:cNvSpPr txBox="1"/>
          <p:nvPr/>
        </p:nvSpPr>
        <p:spPr>
          <a:xfrm>
            <a:off x="435428" y="4049094"/>
            <a:ext cx="4580708" cy="954107"/>
          </a:xfrm>
          <a:prstGeom prst="rect">
            <a:avLst/>
          </a:prstGeom>
          <a:noFill/>
        </p:spPr>
        <p:txBody>
          <a:bodyPr wrap="square" rtlCol="0">
            <a:spAutoFit/>
          </a:bodyPr>
          <a:lstStyle/>
          <a:p>
            <a:r>
              <a:rPr lang="it-IT" sz="2800" b="1" dirty="0">
                <a:solidFill>
                  <a:srgbClr val="43DBFD"/>
                </a:solidFill>
              </a:rPr>
              <a:t>Riunioni Online</a:t>
            </a:r>
            <a:br>
              <a:rPr lang="it-IT" sz="2800" b="1" dirty="0">
                <a:solidFill>
                  <a:srgbClr val="43DBFD"/>
                </a:solidFill>
              </a:rPr>
            </a:br>
            <a:r>
              <a:rPr lang="it-IT" sz="2800" b="1" dirty="0">
                <a:solidFill>
                  <a:srgbClr val="43DBFD"/>
                </a:solidFill>
              </a:rPr>
              <a:t>Versione HTML Pure</a:t>
            </a:r>
          </a:p>
        </p:txBody>
      </p:sp>
    </p:spTree>
    <p:extLst>
      <p:ext uri="{BB962C8B-B14F-4D97-AF65-F5344CB8AC3E}">
        <p14:creationId xmlns:p14="http://schemas.microsoft.com/office/powerpoint/2010/main" val="1133642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9"/>
            <a:ext cx="2934858" cy="450798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HOME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49" y="2118814"/>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2345899" cy="923330"/>
          </a:xfrm>
          <a:prstGeom prst="rect">
            <a:avLst/>
          </a:prstGeom>
          <a:noFill/>
          <a:ln>
            <a:noFill/>
          </a:ln>
        </p:spPr>
        <p:txBody>
          <a:bodyPr wrap="none" rtlCol="0">
            <a:spAutoFit/>
          </a:bodyPr>
          <a:lstStyle/>
          <a:p>
            <a:r>
              <a:rPr lang="it-IT" dirty="0" err="1"/>
              <a:t>MeetingsCreated</a:t>
            </a:r>
            <a:r>
              <a:rPr lang="it-IT" dirty="0"/>
              <a:t> </a:t>
            </a:r>
            <a:r>
              <a:rPr lang="it-IT" dirty="0" err="1"/>
              <a:t>Table</a:t>
            </a:r>
            <a:br>
              <a:rPr lang="it-IT" dirty="0"/>
            </a:br>
            <a:r>
              <a:rPr lang="it-IT" dirty="0"/>
              <a:t>[Title, Date, Duration,</a:t>
            </a:r>
            <a:br>
              <a:rPr lang="it-IT" dirty="0"/>
            </a:br>
            <a:r>
              <a:rPr lang="it-IT" dirty="0" err="1"/>
              <a:t>Capacity</a:t>
            </a:r>
            <a:r>
              <a:rPr lang="it-IT" dirty="0"/>
              <a:t>]</a:t>
            </a:r>
          </a:p>
        </p:txBody>
      </p:sp>
      <p:sp>
        <p:nvSpPr>
          <p:cNvPr id="44" name="Rettangolo con angoli arrotondati 43">
            <a:extLst>
              <a:ext uri="{FF2B5EF4-FFF2-40B4-BE49-F238E27FC236}">
                <a16:creationId xmlns:a16="http://schemas.microsoft.com/office/drawing/2014/main" id="{B5C83B7E-346B-3AA6-ADF1-3AB1241538CF}"/>
              </a:ext>
            </a:extLst>
          </p:cNvPr>
          <p:cNvSpPr/>
          <p:nvPr/>
        </p:nvSpPr>
        <p:spPr>
          <a:xfrm>
            <a:off x="933649" y="3316637"/>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CasellaDiTesto 44">
            <a:extLst>
              <a:ext uri="{FF2B5EF4-FFF2-40B4-BE49-F238E27FC236}">
                <a16:creationId xmlns:a16="http://schemas.microsoft.com/office/drawing/2014/main" id="{E52A24B4-A89F-1533-8921-1A930B23A806}"/>
              </a:ext>
            </a:extLst>
          </p:cNvPr>
          <p:cNvSpPr txBox="1"/>
          <p:nvPr/>
        </p:nvSpPr>
        <p:spPr>
          <a:xfrm>
            <a:off x="933649" y="3337698"/>
            <a:ext cx="2254207" cy="923330"/>
          </a:xfrm>
          <a:prstGeom prst="rect">
            <a:avLst/>
          </a:prstGeom>
          <a:noFill/>
          <a:ln>
            <a:noFill/>
          </a:ln>
        </p:spPr>
        <p:txBody>
          <a:bodyPr wrap="none" rtlCol="0">
            <a:spAutoFit/>
          </a:bodyPr>
          <a:lstStyle/>
          <a:p>
            <a:r>
              <a:rPr lang="it-IT" dirty="0" err="1"/>
              <a:t>MeetingsInvited</a:t>
            </a:r>
            <a:r>
              <a:rPr lang="it-IT" dirty="0"/>
              <a:t> </a:t>
            </a:r>
            <a:r>
              <a:rPr lang="it-IT" dirty="0" err="1"/>
              <a:t>Table</a:t>
            </a:r>
            <a:br>
              <a:rPr lang="it-IT" dirty="0"/>
            </a:br>
            <a:r>
              <a:rPr lang="it-IT" dirty="0"/>
              <a:t>[Title, Date, Duration,</a:t>
            </a:r>
            <a:br>
              <a:rPr lang="it-IT" dirty="0"/>
            </a:br>
            <a:r>
              <a:rPr lang="it-IT" dirty="0" err="1"/>
              <a:t>Capacity</a:t>
            </a:r>
            <a:r>
              <a:rPr lang="it-IT" dirty="0"/>
              <a:t>, </a:t>
            </a:r>
            <a:r>
              <a:rPr lang="it-IT" dirty="0" err="1"/>
              <a:t>Invited</a:t>
            </a:r>
            <a:r>
              <a:rPr lang="it-IT" dirty="0"/>
              <a:t> By]</a:t>
            </a:r>
          </a:p>
        </p:txBody>
      </p:sp>
      <p:sp>
        <p:nvSpPr>
          <p:cNvPr id="46" name="CasellaDiTesto 45">
            <a:extLst>
              <a:ext uri="{FF2B5EF4-FFF2-40B4-BE49-F238E27FC236}">
                <a16:creationId xmlns:a16="http://schemas.microsoft.com/office/drawing/2014/main" id="{7D169323-87A7-D585-6C63-8D2110203EB2}"/>
              </a:ext>
            </a:extLst>
          </p:cNvPr>
          <p:cNvSpPr txBox="1"/>
          <p:nvPr/>
        </p:nvSpPr>
        <p:spPr>
          <a:xfrm>
            <a:off x="933649" y="4521840"/>
            <a:ext cx="2627698" cy="1477328"/>
          </a:xfrm>
          <a:prstGeom prst="rect">
            <a:avLst/>
          </a:prstGeom>
          <a:noFill/>
        </p:spPr>
        <p:txBody>
          <a:bodyPr wrap="square" rtlCol="0">
            <a:spAutoFit/>
          </a:bodyPr>
          <a:lstStyle/>
          <a:p>
            <a:r>
              <a:rPr lang="it-IT" dirty="0" err="1"/>
              <a:t>NewMeeting</a:t>
            </a:r>
            <a:r>
              <a:rPr lang="it-IT" dirty="0"/>
              <a:t> Form </a:t>
            </a:r>
            <a:br>
              <a:rPr lang="it-IT" dirty="0"/>
            </a:br>
            <a:r>
              <a:rPr lang="it-IT" dirty="0"/>
              <a:t>[field: </a:t>
            </a:r>
            <a:r>
              <a:rPr lang="it-IT" dirty="0" err="1"/>
              <a:t>title</a:t>
            </a:r>
            <a:br>
              <a:rPr lang="it-IT" dirty="0"/>
            </a:br>
            <a:r>
              <a:rPr lang="it-IT" dirty="0"/>
              <a:t>field: date</a:t>
            </a:r>
            <a:br>
              <a:rPr lang="it-IT" dirty="0"/>
            </a:br>
            <a:r>
              <a:rPr lang="it-IT" dirty="0" err="1"/>
              <a:t>field:duration</a:t>
            </a:r>
            <a:br>
              <a:rPr lang="it-IT" dirty="0"/>
            </a:br>
            <a:r>
              <a:rPr lang="it-IT" dirty="0" err="1"/>
              <a:t>field:capacity</a:t>
            </a:r>
            <a:r>
              <a:rPr lang="it-IT" dirty="0"/>
              <a:t>]</a:t>
            </a:r>
          </a:p>
        </p:txBody>
      </p:sp>
      <p:sp>
        <p:nvSpPr>
          <p:cNvPr id="53" name="Rettangolo con angoli arrotondati 52">
            <a:extLst>
              <a:ext uri="{FF2B5EF4-FFF2-40B4-BE49-F238E27FC236}">
                <a16:creationId xmlns:a16="http://schemas.microsoft.com/office/drawing/2014/main" id="{D92DA7B4-F11B-CB69-D52E-72DB4A281C4E}"/>
              </a:ext>
            </a:extLst>
          </p:cNvPr>
          <p:cNvSpPr/>
          <p:nvPr/>
        </p:nvSpPr>
        <p:spPr>
          <a:xfrm>
            <a:off x="942472" y="4498978"/>
            <a:ext cx="2707740" cy="1574564"/>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Ovale 53">
            <a:extLst>
              <a:ext uri="{FF2B5EF4-FFF2-40B4-BE49-F238E27FC236}">
                <a16:creationId xmlns:a16="http://schemas.microsoft.com/office/drawing/2014/main" id="{6EDC59DB-C17D-DD8A-B124-F9DF685AF603}"/>
              </a:ext>
            </a:extLst>
          </p:cNvPr>
          <p:cNvSpPr/>
          <p:nvPr/>
        </p:nvSpPr>
        <p:spPr>
          <a:xfrm>
            <a:off x="3513219" y="516731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4 11">
            <a:extLst>
              <a:ext uri="{FF2B5EF4-FFF2-40B4-BE49-F238E27FC236}">
                <a16:creationId xmlns:a16="http://schemas.microsoft.com/office/drawing/2014/main" id="{BB42D56C-781D-F5EC-5D5B-C74026DC4179}"/>
              </a:ext>
            </a:extLst>
          </p:cNvPr>
          <p:cNvCxnSpPr>
            <a:cxnSpLocks/>
            <a:stCxn id="54" idx="6"/>
            <a:endCxn id="55" idx="5"/>
          </p:cNvCxnSpPr>
          <p:nvPr/>
        </p:nvCxnSpPr>
        <p:spPr>
          <a:xfrm flipV="1">
            <a:off x="3763476" y="1873261"/>
            <a:ext cx="966767" cy="34191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Parallelogramma 54">
            <a:extLst>
              <a:ext uri="{FF2B5EF4-FFF2-40B4-BE49-F238E27FC236}">
                <a16:creationId xmlns:a16="http://schemas.microsoft.com/office/drawing/2014/main" id="{8675DA1F-615A-F9C7-F975-A2F89C4AEB96}"/>
              </a:ext>
            </a:extLst>
          </p:cNvPr>
          <p:cNvSpPr/>
          <p:nvPr/>
        </p:nvSpPr>
        <p:spPr>
          <a:xfrm>
            <a:off x="4620783" y="1435420"/>
            <a:ext cx="1828143"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CasellaDiTesto 55">
            <a:extLst>
              <a:ext uri="{FF2B5EF4-FFF2-40B4-BE49-F238E27FC236}">
                <a16:creationId xmlns:a16="http://schemas.microsoft.com/office/drawing/2014/main" id="{1C92DDA6-DFF0-032D-DE4C-BC64915319AB}"/>
              </a:ext>
            </a:extLst>
          </p:cNvPr>
          <p:cNvSpPr txBox="1"/>
          <p:nvPr/>
        </p:nvSpPr>
        <p:spPr>
          <a:xfrm>
            <a:off x="4770099" y="1688595"/>
            <a:ext cx="1585690" cy="369332"/>
          </a:xfrm>
          <a:prstGeom prst="rect">
            <a:avLst/>
          </a:prstGeom>
          <a:noFill/>
        </p:spPr>
        <p:txBody>
          <a:bodyPr wrap="none" rtlCol="0">
            <a:spAutoFit/>
          </a:bodyPr>
          <a:lstStyle/>
          <a:p>
            <a:r>
              <a:rPr lang="it-IT" dirty="0" err="1"/>
              <a:t>CreateMeeting</a:t>
            </a:r>
            <a:endParaRPr lang="it-IT" dirty="0"/>
          </a:p>
        </p:txBody>
      </p:sp>
      <p:sp>
        <p:nvSpPr>
          <p:cNvPr id="57" name="Ovale 56">
            <a:extLst>
              <a:ext uri="{FF2B5EF4-FFF2-40B4-BE49-F238E27FC236}">
                <a16:creationId xmlns:a16="http://schemas.microsoft.com/office/drawing/2014/main" id="{B2A519CB-00A0-6476-51AA-74E2C11C51D9}"/>
              </a:ext>
            </a:extLst>
          </p:cNvPr>
          <p:cNvSpPr/>
          <p:nvPr/>
        </p:nvSpPr>
        <p:spPr>
          <a:xfrm>
            <a:off x="4976214" y="217260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044C6E06-98B6-A835-F01B-37FB0FA38B00}"/>
              </a:ext>
            </a:extLst>
          </p:cNvPr>
          <p:cNvSpPr/>
          <p:nvPr/>
        </p:nvSpPr>
        <p:spPr>
          <a:xfrm>
            <a:off x="4395319" y="5325358"/>
            <a:ext cx="1504968" cy="8756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244A365-17DB-401F-1821-0C059759D046}"/>
              </a:ext>
            </a:extLst>
          </p:cNvPr>
          <p:cNvSpPr txBox="1"/>
          <p:nvPr/>
        </p:nvSpPr>
        <p:spPr>
          <a:xfrm>
            <a:off x="4483005" y="5440033"/>
            <a:ext cx="1718683" cy="646331"/>
          </a:xfrm>
          <a:prstGeom prst="rect">
            <a:avLst/>
          </a:prstGeom>
          <a:noFill/>
        </p:spPr>
        <p:txBody>
          <a:bodyPr wrap="square" rtlCol="0">
            <a:spAutoFit/>
          </a:bodyPr>
          <a:lstStyle/>
          <a:p>
            <a:r>
              <a:rPr lang="it-IT" dirty="0"/>
              <a:t>ERROR Page</a:t>
            </a:r>
          </a:p>
          <a:p>
            <a:r>
              <a:rPr lang="it-IT" dirty="0"/>
              <a:t>[</a:t>
            </a:r>
            <a:r>
              <a:rPr lang="it-IT" dirty="0" err="1"/>
              <a:t>errorMsg</a:t>
            </a:r>
            <a:r>
              <a:rPr lang="it-IT" dirty="0"/>
              <a:t>]</a:t>
            </a:r>
          </a:p>
        </p:txBody>
      </p:sp>
      <p:cxnSp>
        <p:nvCxnSpPr>
          <p:cNvPr id="22" name="Connettore 2 21">
            <a:extLst>
              <a:ext uri="{FF2B5EF4-FFF2-40B4-BE49-F238E27FC236}">
                <a16:creationId xmlns:a16="http://schemas.microsoft.com/office/drawing/2014/main" id="{5A58AFD9-8BD2-E13D-9789-EF7C4CE96CD6}"/>
              </a:ext>
            </a:extLst>
          </p:cNvPr>
          <p:cNvCxnSpPr>
            <a:stCxn id="57" idx="4"/>
            <a:endCxn id="58" idx="0"/>
          </p:cNvCxnSpPr>
          <p:nvPr/>
        </p:nvCxnSpPr>
        <p:spPr>
          <a:xfrm>
            <a:off x="5101343" y="2422859"/>
            <a:ext cx="46460" cy="290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F0D02D44-FBFE-8522-0D25-4693E6CE544F}"/>
              </a:ext>
            </a:extLst>
          </p:cNvPr>
          <p:cNvSpPr txBox="1"/>
          <p:nvPr/>
        </p:nvSpPr>
        <p:spPr>
          <a:xfrm>
            <a:off x="5101343" y="2422859"/>
            <a:ext cx="2207626" cy="307777"/>
          </a:xfrm>
          <a:prstGeom prst="rect">
            <a:avLst/>
          </a:prstGeom>
          <a:noFill/>
        </p:spPr>
        <p:txBody>
          <a:bodyPr wrap="square" rtlCol="0">
            <a:spAutoFit/>
          </a:bodyPr>
          <a:lstStyle/>
          <a:p>
            <a:r>
              <a:rPr lang="it-IT" sz="1400" dirty="0" err="1"/>
              <a:t>Invalid</a:t>
            </a:r>
            <a:r>
              <a:rPr lang="it-IT" sz="1400" dirty="0"/>
              <a:t> </a:t>
            </a:r>
            <a:r>
              <a:rPr lang="it-IT" sz="1400" dirty="0" err="1"/>
              <a:t>parameters</a:t>
            </a:r>
            <a:endParaRPr lang="it-IT" sz="1400" dirty="0"/>
          </a:p>
        </p:txBody>
      </p:sp>
      <p:sp>
        <p:nvSpPr>
          <p:cNvPr id="63" name="Ovale 62">
            <a:extLst>
              <a:ext uri="{FF2B5EF4-FFF2-40B4-BE49-F238E27FC236}">
                <a16:creationId xmlns:a16="http://schemas.microsoft.com/office/drawing/2014/main" id="{F876C384-228A-2DA1-8E69-0716CBFDBE1E}"/>
              </a:ext>
            </a:extLst>
          </p:cNvPr>
          <p:cNvSpPr/>
          <p:nvPr/>
        </p:nvSpPr>
        <p:spPr>
          <a:xfrm>
            <a:off x="6290602" y="174813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CasellaDiTesto 63">
            <a:extLst>
              <a:ext uri="{FF2B5EF4-FFF2-40B4-BE49-F238E27FC236}">
                <a16:creationId xmlns:a16="http://schemas.microsoft.com/office/drawing/2014/main" id="{EF05CF1C-8CC9-070D-9477-4BDCA48B1E2E}"/>
              </a:ext>
            </a:extLst>
          </p:cNvPr>
          <p:cNvSpPr txBox="1"/>
          <p:nvPr/>
        </p:nvSpPr>
        <p:spPr>
          <a:xfrm>
            <a:off x="6448926" y="1094737"/>
            <a:ext cx="2926080" cy="307777"/>
          </a:xfrm>
          <a:prstGeom prst="rect">
            <a:avLst/>
          </a:prstGeom>
          <a:noFill/>
        </p:spPr>
        <p:txBody>
          <a:bodyPr wrap="square" rtlCol="0">
            <a:spAutoFit/>
          </a:bodyPr>
          <a:lstStyle/>
          <a:p>
            <a:r>
              <a:rPr lang="it-IT" sz="1400" dirty="0" err="1"/>
              <a:t>meetingToCreate</a:t>
            </a:r>
            <a:r>
              <a:rPr lang="it-IT" sz="1400" dirty="0"/>
              <a:t> -&gt; session</a:t>
            </a:r>
          </a:p>
        </p:txBody>
      </p:sp>
      <p:sp>
        <p:nvSpPr>
          <p:cNvPr id="66" name="Parallelogramma 65">
            <a:extLst>
              <a:ext uri="{FF2B5EF4-FFF2-40B4-BE49-F238E27FC236}">
                <a16:creationId xmlns:a16="http://schemas.microsoft.com/office/drawing/2014/main" id="{8C12C0C8-4FE7-6D91-E285-0CBF0AB7E448}"/>
              </a:ext>
            </a:extLst>
          </p:cNvPr>
          <p:cNvSpPr/>
          <p:nvPr/>
        </p:nvSpPr>
        <p:spPr>
          <a:xfrm>
            <a:off x="7362997" y="1435420"/>
            <a:ext cx="1828143"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CasellaDiTesto 71">
            <a:extLst>
              <a:ext uri="{FF2B5EF4-FFF2-40B4-BE49-F238E27FC236}">
                <a16:creationId xmlns:a16="http://schemas.microsoft.com/office/drawing/2014/main" id="{8A223076-795A-F1C6-E844-EEE0717E029A}"/>
              </a:ext>
            </a:extLst>
          </p:cNvPr>
          <p:cNvSpPr txBox="1"/>
          <p:nvPr/>
        </p:nvSpPr>
        <p:spPr>
          <a:xfrm>
            <a:off x="7587670" y="1688595"/>
            <a:ext cx="1413849" cy="369332"/>
          </a:xfrm>
          <a:prstGeom prst="rect">
            <a:avLst/>
          </a:prstGeom>
          <a:noFill/>
        </p:spPr>
        <p:txBody>
          <a:bodyPr wrap="none" rtlCol="0">
            <a:spAutoFit/>
          </a:bodyPr>
          <a:lstStyle/>
          <a:p>
            <a:r>
              <a:rPr lang="it-IT" dirty="0" err="1"/>
              <a:t>GoToRegistry</a:t>
            </a:r>
            <a:endParaRPr lang="it-IT" dirty="0"/>
          </a:p>
        </p:txBody>
      </p:sp>
      <p:cxnSp>
        <p:nvCxnSpPr>
          <p:cNvPr id="29" name="Connettore 2 28">
            <a:extLst>
              <a:ext uri="{FF2B5EF4-FFF2-40B4-BE49-F238E27FC236}">
                <a16:creationId xmlns:a16="http://schemas.microsoft.com/office/drawing/2014/main" id="{1F7A6211-6AEF-6BCB-A6EE-738A31A501ED}"/>
              </a:ext>
            </a:extLst>
          </p:cNvPr>
          <p:cNvCxnSpPr>
            <a:stCxn id="63" idx="6"/>
            <a:endCxn id="66" idx="5"/>
          </p:cNvCxnSpPr>
          <p:nvPr/>
        </p:nvCxnSpPr>
        <p:spPr>
          <a:xfrm>
            <a:off x="6540859" y="1873261"/>
            <a:ext cx="931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ttangolo 74">
            <a:extLst>
              <a:ext uri="{FF2B5EF4-FFF2-40B4-BE49-F238E27FC236}">
                <a16:creationId xmlns:a16="http://schemas.microsoft.com/office/drawing/2014/main" id="{0EA87C76-BFC3-975D-0051-F40F66C6BF85}"/>
              </a:ext>
            </a:extLst>
          </p:cNvPr>
          <p:cNvSpPr/>
          <p:nvPr/>
        </p:nvSpPr>
        <p:spPr>
          <a:xfrm>
            <a:off x="8824850" y="2651785"/>
            <a:ext cx="2934858" cy="160924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CasellaDiTesto 75">
            <a:extLst>
              <a:ext uri="{FF2B5EF4-FFF2-40B4-BE49-F238E27FC236}">
                <a16:creationId xmlns:a16="http://schemas.microsoft.com/office/drawing/2014/main" id="{25FD15EE-54FB-F2B5-725B-94F4580711B0}"/>
              </a:ext>
            </a:extLst>
          </p:cNvPr>
          <p:cNvSpPr txBox="1"/>
          <p:nvPr/>
        </p:nvSpPr>
        <p:spPr>
          <a:xfrm>
            <a:off x="8824850" y="2651784"/>
            <a:ext cx="1722120" cy="369332"/>
          </a:xfrm>
          <a:prstGeom prst="rect">
            <a:avLst/>
          </a:prstGeom>
          <a:noFill/>
        </p:spPr>
        <p:txBody>
          <a:bodyPr wrap="square" rtlCol="0">
            <a:spAutoFit/>
          </a:bodyPr>
          <a:lstStyle/>
          <a:p>
            <a:r>
              <a:rPr lang="it-IT" dirty="0"/>
              <a:t>REGISTRY Page</a:t>
            </a:r>
          </a:p>
        </p:txBody>
      </p:sp>
      <p:sp>
        <p:nvSpPr>
          <p:cNvPr id="77" name="CasellaDiTesto 76">
            <a:extLst>
              <a:ext uri="{FF2B5EF4-FFF2-40B4-BE49-F238E27FC236}">
                <a16:creationId xmlns:a16="http://schemas.microsoft.com/office/drawing/2014/main" id="{1121D803-8992-FD6A-9C8D-963C9F42BF9E}"/>
              </a:ext>
            </a:extLst>
          </p:cNvPr>
          <p:cNvSpPr txBox="1"/>
          <p:nvPr/>
        </p:nvSpPr>
        <p:spPr>
          <a:xfrm>
            <a:off x="8938661" y="3190491"/>
            <a:ext cx="2627698" cy="738664"/>
          </a:xfrm>
          <a:prstGeom prst="rect">
            <a:avLst/>
          </a:prstGeom>
          <a:noFill/>
        </p:spPr>
        <p:txBody>
          <a:bodyPr wrap="square" rtlCol="0">
            <a:spAutoFit/>
          </a:bodyPr>
          <a:lstStyle/>
          <a:p>
            <a:r>
              <a:rPr lang="it-IT" sz="1400" dirty="0" err="1"/>
              <a:t>UsersInvited</a:t>
            </a:r>
            <a:r>
              <a:rPr lang="it-IT" sz="1400" dirty="0"/>
              <a:t> Form/</a:t>
            </a:r>
            <a:r>
              <a:rPr lang="it-IT" sz="1400" dirty="0" err="1"/>
              <a:t>Table</a:t>
            </a:r>
            <a:r>
              <a:rPr lang="it-IT" sz="1400" dirty="0"/>
              <a:t> </a:t>
            </a:r>
            <a:br>
              <a:rPr lang="it-IT" sz="1400" dirty="0"/>
            </a:br>
            <a:r>
              <a:rPr lang="it-IT" sz="1400" dirty="0"/>
              <a:t>[field: </a:t>
            </a:r>
            <a:r>
              <a:rPr lang="it-IT" sz="1400" dirty="0" err="1"/>
              <a:t>checkbox</a:t>
            </a:r>
            <a:r>
              <a:rPr lang="it-IT" sz="1400" dirty="0"/>
              <a:t> (</a:t>
            </a:r>
            <a:r>
              <a:rPr lang="it-IT" sz="1400" dirty="0" err="1"/>
              <a:t>value</a:t>
            </a:r>
            <a:r>
              <a:rPr lang="it-IT" sz="1400" dirty="0"/>
              <a:t> -&gt; ID User)</a:t>
            </a:r>
            <a:br>
              <a:rPr lang="it-IT" sz="1400" dirty="0"/>
            </a:br>
            <a:r>
              <a:rPr lang="it-IT" sz="1400" dirty="0"/>
              <a:t>name, </a:t>
            </a:r>
            <a:r>
              <a:rPr lang="it-IT" sz="1400" dirty="0" err="1"/>
              <a:t>surname</a:t>
            </a:r>
            <a:r>
              <a:rPr lang="it-IT" sz="1400" dirty="0"/>
              <a:t>, mail]</a:t>
            </a:r>
          </a:p>
        </p:txBody>
      </p:sp>
      <p:sp>
        <p:nvSpPr>
          <p:cNvPr id="79" name="Rettangolo con angoli arrotondati 78">
            <a:extLst>
              <a:ext uri="{FF2B5EF4-FFF2-40B4-BE49-F238E27FC236}">
                <a16:creationId xmlns:a16="http://schemas.microsoft.com/office/drawing/2014/main" id="{D45CAC31-6186-8613-E1F5-B7FF04CB24F1}"/>
              </a:ext>
            </a:extLst>
          </p:cNvPr>
          <p:cNvSpPr/>
          <p:nvPr/>
        </p:nvSpPr>
        <p:spPr>
          <a:xfrm>
            <a:off x="8947484" y="3167629"/>
            <a:ext cx="2707740" cy="94619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7" name="Connettore 4 36">
            <a:extLst>
              <a:ext uri="{FF2B5EF4-FFF2-40B4-BE49-F238E27FC236}">
                <a16:creationId xmlns:a16="http://schemas.microsoft.com/office/drawing/2014/main" id="{32742B19-1D4D-C3C7-BBE2-760EE3A0DF80}"/>
              </a:ext>
            </a:extLst>
          </p:cNvPr>
          <p:cNvCxnSpPr>
            <a:stCxn id="66" idx="2"/>
            <a:endCxn id="75" idx="0"/>
          </p:cNvCxnSpPr>
          <p:nvPr/>
        </p:nvCxnSpPr>
        <p:spPr>
          <a:xfrm>
            <a:off x="9081680" y="1873261"/>
            <a:ext cx="1210599" cy="778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Parallelogramma 79">
            <a:extLst>
              <a:ext uri="{FF2B5EF4-FFF2-40B4-BE49-F238E27FC236}">
                <a16:creationId xmlns:a16="http://schemas.microsoft.com/office/drawing/2014/main" id="{37678680-952B-2968-86AE-8D33BCFDF334}"/>
              </a:ext>
            </a:extLst>
          </p:cNvPr>
          <p:cNvSpPr/>
          <p:nvPr/>
        </p:nvSpPr>
        <p:spPr>
          <a:xfrm>
            <a:off x="9280793" y="4645054"/>
            <a:ext cx="202297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CasellaDiTesto 81">
            <a:extLst>
              <a:ext uri="{FF2B5EF4-FFF2-40B4-BE49-F238E27FC236}">
                <a16:creationId xmlns:a16="http://schemas.microsoft.com/office/drawing/2014/main" id="{5B033B98-C7E2-4316-01D0-D74B40AEFF99}"/>
              </a:ext>
            </a:extLst>
          </p:cNvPr>
          <p:cNvSpPr txBox="1"/>
          <p:nvPr/>
        </p:nvSpPr>
        <p:spPr>
          <a:xfrm>
            <a:off x="9438153" y="4898229"/>
            <a:ext cx="1725985" cy="369332"/>
          </a:xfrm>
          <a:prstGeom prst="rect">
            <a:avLst/>
          </a:prstGeom>
          <a:noFill/>
        </p:spPr>
        <p:txBody>
          <a:bodyPr wrap="none" rtlCol="0">
            <a:spAutoFit/>
          </a:bodyPr>
          <a:lstStyle/>
          <a:p>
            <a:r>
              <a:rPr lang="it-IT" dirty="0" err="1"/>
              <a:t>CheckInvitations</a:t>
            </a:r>
            <a:endParaRPr lang="it-IT" dirty="0"/>
          </a:p>
        </p:txBody>
      </p:sp>
      <p:cxnSp>
        <p:nvCxnSpPr>
          <p:cNvPr id="39" name="Connettore 2 38">
            <a:extLst>
              <a:ext uri="{FF2B5EF4-FFF2-40B4-BE49-F238E27FC236}">
                <a16:creationId xmlns:a16="http://schemas.microsoft.com/office/drawing/2014/main" id="{897F263B-151C-F362-35E2-FA93C4C003CC}"/>
              </a:ext>
            </a:extLst>
          </p:cNvPr>
          <p:cNvCxnSpPr>
            <a:cxnSpLocks/>
            <a:stCxn id="75" idx="2"/>
            <a:endCxn id="80" idx="0"/>
          </p:cNvCxnSpPr>
          <p:nvPr/>
        </p:nvCxnSpPr>
        <p:spPr>
          <a:xfrm>
            <a:off x="10292279" y="4261028"/>
            <a:ext cx="0" cy="38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Ovale 84">
            <a:extLst>
              <a:ext uri="{FF2B5EF4-FFF2-40B4-BE49-F238E27FC236}">
                <a16:creationId xmlns:a16="http://schemas.microsoft.com/office/drawing/2014/main" id="{90286A9F-A1A0-6E7B-3395-3CF68DB02B89}"/>
              </a:ext>
            </a:extLst>
          </p:cNvPr>
          <p:cNvSpPr/>
          <p:nvPr/>
        </p:nvSpPr>
        <p:spPr>
          <a:xfrm>
            <a:off x="10176016" y="413528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7" name="Connettore 4 86">
            <a:extLst>
              <a:ext uri="{FF2B5EF4-FFF2-40B4-BE49-F238E27FC236}">
                <a16:creationId xmlns:a16="http://schemas.microsoft.com/office/drawing/2014/main" id="{6965B394-C767-1EC8-07EB-FD0D9E9D69F2}"/>
              </a:ext>
            </a:extLst>
          </p:cNvPr>
          <p:cNvCxnSpPr>
            <a:stCxn id="80" idx="2"/>
            <a:endCxn id="75" idx="3"/>
          </p:cNvCxnSpPr>
          <p:nvPr/>
        </p:nvCxnSpPr>
        <p:spPr>
          <a:xfrm flipV="1">
            <a:off x="11194305" y="3456407"/>
            <a:ext cx="565403" cy="1626488"/>
          </a:xfrm>
          <a:prstGeom prst="bentConnector3">
            <a:avLst>
              <a:gd name="adj1" fmla="val 14043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Ovale 87">
            <a:extLst>
              <a:ext uri="{FF2B5EF4-FFF2-40B4-BE49-F238E27FC236}">
                <a16:creationId xmlns:a16="http://schemas.microsoft.com/office/drawing/2014/main" id="{08BFAAF3-4800-B77C-F4CF-CD9596F60B52}"/>
              </a:ext>
            </a:extLst>
          </p:cNvPr>
          <p:cNvSpPr/>
          <p:nvPr/>
        </p:nvSpPr>
        <p:spPr>
          <a:xfrm>
            <a:off x="11068591" y="495776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9" name="CasellaDiTesto 88">
            <a:extLst>
              <a:ext uri="{FF2B5EF4-FFF2-40B4-BE49-F238E27FC236}">
                <a16:creationId xmlns:a16="http://schemas.microsoft.com/office/drawing/2014/main" id="{52966580-CB9B-F233-C9EA-0AA602FD1F16}"/>
              </a:ext>
            </a:extLst>
          </p:cNvPr>
          <p:cNvSpPr txBox="1"/>
          <p:nvPr/>
        </p:nvSpPr>
        <p:spPr>
          <a:xfrm>
            <a:off x="11231569" y="5027598"/>
            <a:ext cx="1056278" cy="830997"/>
          </a:xfrm>
          <a:prstGeom prst="rect">
            <a:avLst/>
          </a:prstGeom>
          <a:noFill/>
        </p:spPr>
        <p:txBody>
          <a:bodyPr wrap="square" rtlCol="0">
            <a:spAutoFit/>
          </a:bodyPr>
          <a:lstStyle/>
          <a:p>
            <a:r>
              <a:rPr lang="it-IT" sz="1600" dirty="0"/>
              <a:t>Too </a:t>
            </a:r>
            <a:r>
              <a:rPr lang="it-IT" sz="1600" dirty="0" err="1"/>
              <a:t>many</a:t>
            </a:r>
            <a:r>
              <a:rPr lang="it-IT" sz="1600" dirty="0"/>
              <a:t> users,</a:t>
            </a:r>
          </a:p>
          <a:p>
            <a:r>
              <a:rPr lang="it-IT" sz="1600" dirty="0" err="1"/>
              <a:t>Retry</a:t>
            </a:r>
            <a:r>
              <a:rPr lang="it-IT" sz="1600" dirty="0"/>
              <a:t>++</a:t>
            </a:r>
          </a:p>
        </p:txBody>
      </p:sp>
      <p:sp>
        <p:nvSpPr>
          <p:cNvPr id="90" name="Ovale 89">
            <a:extLst>
              <a:ext uri="{FF2B5EF4-FFF2-40B4-BE49-F238E27FC236}">
                <a16:creationId xmlns:a16="http://schemas.microsoft.com/office/drawing/2014/main" id="{9CBD2BFF-E8F6-08BD-6319-F34B11B5B6A4}"/>
              </a:ext>
            </a:extLst>
          </p:cNvPr>
          <p:cNvSpPr/>
          <p:nvPr/>
        </p:nvSpPr>
        <p:spPr>
          <a:xfrm>
            <a:off x="9234345" y="495124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1" name="CasellaDiTesto 90">
            <a:extLst>
              <a:ext uri="{FF2B5EF4-FFF2-40B4-BE49-F238E27FC236}">
                <a16:creationId xmlns:a16="http://schemas.microsoft.com/office/drawing/2014/main" id="{AC2822B8-D7E5-EC59-ED1A-79F2A76C51D6}"/>
              </a:ext>
            </a:extLst>
          </p:cNvPr>
          <p:cNvSpPr txBox="1"/>
          <p:nvPr/>
        </p:nvSpPr>
        <p:spPr>
          <a:xfrm>
            <a:off x="7978268" y="4629619"/>
            <a:ext cx="1780349" cy="307777"/>
          </a:xfrm>
          <a:prstGeom prst="rect">
            <a:avLst/>
          </a:prstGeom>
          <a:noFill/>
        </p:spPr>
        <p:txBody>
          <a:bodyPr wrap="square" rtlCol="0">
            <a:spAutoFit/>
          </a:bodyPr>
          <a:lstStyle/>
          <a:p>
            <a:r>
              <a:rPr lang="it-IT" sz="1400" dirty="0" err="1"/>
              <a:t>Invalid</a:t>
            </a:r>
            <a:r>
              <a:rPr lang="it-IT" sz="1400" dirty="0"/>
              <a:t> </a:t>
            </a:r>
            <a:r>
              <a:rPr lang="it-IT" sz="1400" dirty="0" err="1"/>
              <a:t>parameters</a:t>
            </a:r>
            <a:endParaRPr lang="it-IT" sz="1400" dirty="0"/>
          </a:p>
        </p:txBody>
      </p:sp>
      <p:cxnSp>
        <p:nvCxnSpPr>
          <p:cNvPr id="95" name="Connettore 4 94">
            <a:extLst>
              <a:ext uri="{FF2B5EF4-FFF2-40B4-BE49-F238E27FC236}">
                <a16:creationId xmlns:a16="http://schemas.microsoft.com/office/drawing/2014/main" id="{FBF9BBE0-5405-0F29-6ED9-0FB064B803EB}"/>
              </a:ext>
            </a:extLst>
          </p:cNvPr>
          <p:cNvCxnSpPr>
            <a:stCxn id="90" idx="2"/>
          </p:cNvCxnSpPr>
          <p:nvPr/>
        </p:nvCxnSpPr>
        <p:spPr>
          <a:xfrm rot="10800000" flipV="1">
            <a:off x="5900287" y="5076377"/>
            <a:ext cx="3334058" cy="2436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Ovale 95">
            <a:extLst>
              <a:ext uri="{FF2B5EF4-FFF2-40B4-BE49-F238E27FC236}">
                <a16:creationId xmlns:a16="http://schemas.microsoft.com/office/drawing/2014/main" id="{38DC33BF-702D-CB50-517F-B1BBDB8C2D57}"/>
              </a:ext>
            </a:extLst>
          </p:cNvPr>
          <p:cNvSpPr/>
          <p:nvPr/>
        </p:nvSpPr>
        <p:spPr>
          <a:xfrm>
            <a:off x="10167150" y="541104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8" name="Connettore 4 97">
            <a:extLst>
              <a:ext uri="{FF2B5EF4-FFF2-40B4-BE49-F238E27FC236}">
                <a16:creationId xmlns:a16="http://schemas.microsoft.com/office/drawing/2014/main" id="{347B45C5-5C37-8DFB-EC17-F245C2A7D73F}"/>
              </a:ext>
            </a:extLst>
          </p:cNvPr>
          <p:cNvCxnSpPr>
            <a:cxnSpLocks/>
            <a:stCxn id="96" idx="4"/>
            <a:endCxn id="5" idx="2"/>
          </p:cNvCxnSpPr>
          <p:nvPr/>
        </p:nvCxnSpPr>
        <p:spPr>
          <a:xfrm rot="5400000">
            <a:off x="6030269" y="1936659"/>
            <a:ext cx="537370" cy="7986650"/>
          </a:xfrm>
          <a:prstGeom prst="bentConnector3">
            <a:avLst>
              <a:gd name="adj1" fmla="val 14254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CasellaDiTesto 99">
            <a:extLst>
              <a:ext uri="{FF2B5EF4-FFF2-40B4-BE49-F238E27FC236}">
                <a16:creationId xmlns:a16="http://schemas.microsoft.com/office/drawing/2014/main" id="{0939C2C1-2372-7A57-E660-982D3DC268A8}"/>
              </a:ext>
            </a:extLst>
          </p:cNvPr>
          <p:cNvSpPr txBox="1"/>
          <p:nvPr/>
        </p:nvSpPr>
        <p:spPr>
          <a:xfrm>
            <a:off x="8868442" y="5929984"/>
            <a:ext cx="1780349" cy="523220"/>
          </a:xfrm>
          <a:prstGeom prst="rect">
            <a:avLst/>
          </a:prstGeom>
          <a:noFill/>
        </p:spPr>
        <p:txBody>
          <a:bodyPr wrap="square" rtlCol="0">
            <a:spAutoFit/>
          </a:bodyPr>
          <a:lstStyle/>
          <a:p>
            <a:r>
              <a:rPr lang="it-IT" sz="1400" dirty="0" err="1"/>
              <a:t>Valid</a:t>
            </a:r>
            <a:r>
              <a:rPr lang="it-IT" sz="1400" dirty="0"/>
              <a:t> </a:t>
            </a:r>
            <a:r>
              <a:rPr lang="it-IT" sz="1400" dirty="0" err="1"/>
              <a:t>parameters</a:t>
            </a:r>
            <a:endParaRPr lang="it-IT" sz="1400" dirty="0"/>
          </a:p>
          <a:p>
            <a:r>
              <a:rPr lang="it-IT" sz="1400" dirty="0"/>
              <a:t>Meeting -&gt; DB</a:t>
            </a:r>
          </a:p>
        </p:txBody>
      </p:sp>
      <p:sp>
        <p:nvSpPr>
          <p:cNvPr id="101" name="CasellaDiTesto 100">
            <a:extLst>
              <a:ext uri="{FF2B5EF4-FFF2-40B4-BE49-F238E27FC236}">
                <a16:creationId xmlns:a16="http://schemas.microsoft.com/office/drawing/2014/main" id="{DD542E06-AF30-7666-F604-C3514C71A0A8}"/>
              </a:ext>
            </a:extLst>
          </p:cNvPr>
          <p:cNvSpPr txBox="1"/>
          <p:nvPr/>
        </p:nvSpPr>
        <p:spPr>
          <a:xfrm>
            <a:off x="779971" y="6242899"/>
            <a:ext cx="1780349" cy="523220"/>
          </a:xfrm>
          <a:prstGeom prst="rect">
            <a:avLst/>
          </a:prstGeom>
          <a:noFill/>
        </p:spPr>
        <p:txBody>
          <a:bodyPr wrap="square" rtlCol="0">
            <a:spAutoFit/>
          </a:bodyPr>
          <a:lstStyle/>
          <a:p>
            <a:r>
              <a:rPr lang="it-IT" sz="1400" dirty="0"/>
              <a:t>Session </a:t>
            </a:r>
            <a:r>
              <a:rPr lang="it-IT" sz="1400" dirty="0" err="1"/>
              <a:t>parameters</a:t>
            </a:r>
            <a:r>
              <a:rPr lang="it-IT" sz="1400" dirty="0"/>
              <a:t> </a:t>
            </a:r>
            <a:r>
              <a:rPr lang="it-IT" sz="1400" dirty="0" err="1"/>
              <a:t>cleaned</a:t>
            </a:r>
            <a:r>
              <a:rPr lang="it-IT" sz="1400" dirty="0"/>
              <a:t>.</a:t>
            </a:r>
          </a:p>
        </p:txBody>
      </p:sp>
      <p:sp>
        <p:nvSpPr>
          <p:cNvPr id="102" name="Ovale 101">
            <a:extLst>
              <a:ext uri="{FF2B5EF4-FFF2-40B4-BE49-F238E27FC236}">
                <a16:creationId xmlns:a16="http://schemas.microsoft.com/office/drawing/2014/main" id="{E80035B5-6CAC-5A34-DD52-EBB9D027FD01}"/>
              </a:ext>
            </a:extLst>
          </p:cNvPr>
          <p:cNvSpPr/>
          <p:nvPr/>
        </p:nvSpPr>
        <p:spPr>
          <a:xfrm>
            <a:off x="8682143" y="3337698"/>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 name="Rettangolo 102">
            <a:extLst>
              <a:ext uri="{FF2B5EF4-FFF2-40B4-BE49-F238E27FC236}">
                <a16:creationId xmlns:a16="http://schemas.microsoft.com/office/drawing/2014/main" id="{E0CF07C0-14A4-D943-E953-411C42422123}"/>
              </a:ext>
            </a:extLst>
          </p:cNvPr>
          <p:cNvSpPr/>
          <p:nvPr/>
        </p:nvSpPr>
        <p:spPr>
          <a:xfrm>
            <a:off x="5992561" y="3033300"/>
            <a:ext cx="2176381" cy="8756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4" name="CasellaDiTesto 103">
            <a:extLst>
              <a:ext uri="{FF2B5EF4-FFF2-40B4-BE49-F238E27FC236}">
                <a16:creationId xmlns:a16="http://schemas.microsoft.com/office/drawing/2014/main" id="{1B73E830-F4DB-D4E7-5F5C-6C60BA8259BF}"/>
              </a:ext>
            </a:extLst>
          </p:cNvPr>
          <p:cNvSpPr txBox="1"/>
          <p:nvPr/>
        </p:nvSpPr>
        <p:spPr>
          <a:xfrm>
            <a:off x="5967120" y="3133583"/>
            <a:ext cx="2253225" cy="646331"/>
          </a:xfrm>
          <a:prstGeom prst="rect">
            <a:avLst/>
          </a:prstGeom>
          <a:noFill/>
        </p:spPr>
        <p:txBody>
          <a:bodyPr wrap="square" rtlCol="0">
            <a:spAutoFit/>
          </a:bodyPr>
          <a:lstStyle/>
          <a:p>
            <a:r>
              <a:rPr lang="it-IT" dirty="0"/>
              <a:t>CANCELLATON Page</a:t>
            </a:r>
          </a:p>
          <a:p>
            <a:r>
              <a:rPr lang="it-IT" dirty="0"/>
              <a:t>[</a:t>
            </a:r>
            <a:r>
              <a:rPr lang="it-IT" dirty="0" err="1"/>
              <a:t>errorMsg</a:t>
            </a:r>
            <a:r>
              <a:rPr lang="it-IT" dirty="0"/>
              <a:t>, home link]</a:t>
            </a:r>
          </a:p>
        </p:txBody>
      </p:sp>
      <p:cxnSp>
        <p:nvCxnSpPr>
          <p:cNvPr id="106" name="Connettore 2 105">
            <a:extLst>
              <a:ext uri="{FF2B5EF4-FFF2-40B4-BE49-F238E27FC236}">
                <a16:creationId xmlns:a16="http://schemas.microsoft.com/office/drawing/2014/main" id="{A1F0A591-06B2-C401-E68A-FB9F141F5ED0}"/>
              </a:ext>
            </a:extLst>
          </p:cNvPr>
          <p:cNvCxnSpPr>
            <a:stCxn id="102" idx="2"/>
            <a:endCxn id="103" idx="3"/>
          </p:cNvCxnSpPr>
          <p:nvPr/>
        </p:nvCxnSpPr>
        <p:spPr>
          <a:xfrm flipH="1">
            <a:off x="8168942" y="3462827"/>
            <a:ext cx="513201" cy="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Ovale 107">
            <a:extLst>
              <a:ext uri="{FF2B5EF4-FFF2-40B4-BE49-F238E27FC236}">
                <a16:creationId xmlns:a16="http://schemas.microsoft.com/office/drawing/2014/main" id="{18C0982D-5291-EE87-ADA2-2A034F322B5A}"/>
              </a:ext>
            </a:extLst>
          </p:cNvPr>
          <p:cNvSpPr/>
          <p:nvPr/>
        </p:nvSpPr>
        <p:spPr>
          <a:xfrm>
            <a:off x="5867983" y="334601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0" name="Connettore 4 109">
            <a:extLst>
              <a:ext uri="{FF2B5EF4-FFF2-40B4-BE49-F238E27FC236}">
                <a16:creationId xmlns:a16="http://schemas.microsoft.com/office/drawing/2014/main" id="{5F67D858-3715-ABFF-3582-D2B57C964457}"/>
              </a:ext>
            </a:extLst>
          </p:cNvPr>
          <p:cNvCxnSpPr>
            <a:stCxn id="108" idx="2"/>
            <a:endCxn id="5" idx="3"/>
          </p:cNvCxnSpPr>
          <p:nvPr/>
        </p:nvCxnSpPr>
        <p:spPr>
          <a:xfrm rot="10800000" flipV="1">
            <a:off x="3773059" y="3471139"/>
            <a:ext cx="2094925" cy="4735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87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lnSpcReduction="10000"/>
          </a:bodyPr>
          <a:lstStyle/>
          <a:p>
            <a:r>
              <a:rPr lang="it-IT" sz="2000" dirty="0"/>
              <a:t>Model Objects (</a:t>
            </a:r>
            <a:r>
              <a:rPr lang="it-IT" sz="2000" dirty="0" err="1"/>
              <a:t>Beans</a:t>
            </a:r>
            <a:r>
              <a:rPr lang="it-IT" sz="2000" dirty="0"/>
              <a:t>)</a:t>
            </a:r>
          </a:p>
          <a:p>
            <a:pPr lvl="1"/>
            <a:r>
              <a:rPr lang="it-IT" sz="1600" dirty="0"/>
              <a:t>User</a:t>
            </a:r>
          </a:p>
          <a:p>
            <a:pPr lvl="1"/>
            <a:r>
              <a:rPr lang="it-IT" sz="1600" dirty="0"/>
              <a:t>Meeting</a:t>
            </a:r>
          </a:p>
          <a:p>
            <a:pPr lvl="1"/>
            <a:r>
              <a:rPr lang="it-IT" sz="1600" dirty="0" err="1"/>
              <a:t>Invitation</a:t>
            </a:r>
            <a:endParaRPr lang="it-IT" sz="1600" dirty="0"/>
          </a:p>
          <a:p>
            <a:pPr lvl="1"/>
            <a:endParaRPr lang="it-IT" sz="1600" dirty="0"/>
          </a:p>
          <a:p>
            <a:r>
              <a:rPr lang="it-IT" sz="2000" dirty="0" err="1"/>
              <a:t>DAOs</a:t>
            </a:r>
            <a:endParaRPr lang="it-IT" sz="2000" dirty="0"/>
          </a:p>
          <a:p>
            <a:pPr lvl="1"/>
            <a:r>
              <a:rPr lang="it-IT" sz="1600" dirty="0" err="1"/>
              <a:t>UserDAO</a:t>
            </a:r>
            <a:endParaRPr lang="it-IT" sz="1600" dirty="0"/>
          </a:p>
          <a:p>
            <a:pPr lvl="2"/>
            <a:r>
              <a:rPr lang="it-IT" sz="1200" dirty="0" err="1"/>
              <a:t>checkCredentials</a:t>
            </a:r>
            <a:r>
              <a:rPr lang="it-IT" sz="1200" dirty="0"/>
              <a:t> (</a:t>
            </a:r>
            <a:r>
              <a:rPr lang="it-IT" sz="1200" dirty="0" err="1"/>
              <a:t>usr</a:t>
            </a:r>
            <a:r>
              <a:rPr lang="it-IT" sz="1200" dirty="0"/>
              <a:t>, </a:t>
            </a:r>
            <a:r>
              <a:rPr lang="it-IT" sz="1200" dirty="0" err="1"/>
              <a:t>pwd</a:t>
            </a:r>
            <a:r>
              <a:rPr lang="it-IT" sz="1200" dirty="0"/>
              <a:t>)</a:t>
            </a:r>
          </a:p>
          <a:p>
            <a:pPr lvl="2"/>
            <a:r>
              <a:rPr lang="it-IT" sz="1200" dirty="0" err="1"/>
              <a:t>registerUser</a:t>
            </a:r>
            <a:r>
              <a:rPr lang="it-IT" sz="1200" dirty="0"/>
              <a:t> (mail, </a:t>
            </a:r>
            <a:r>
              <a:rPr lang="it-IT" sz="1200" dirty="0" err="1"/>
              <a:t>usr</a:t>
            </a:r>
            <a:r>
              <a:rPr lang="it-IT" sz="1200" dirty="0"/>
              <a:t>, </a:t>
            </a:r>
            <a:r>
              <a:rPr lang="it-IT" sz="1200" dirty="0" err="1"/>
              <a:t>pwd</a:t>
            </a:r>
            <a:r>
              <a:rPr lang="it-IT" sz="1200" dirty="0"/>
              <a:t>, name, </a:t>
            </a:r>
            <a:r>
              <a:rPr lang="it-IT" sz="1200" dirty="0" err="1"/>
              <a:t>surname</a:t>
            </a:r>
            <a:r>
              <a:rPr lang="it-IT" sz="1200" dirty="0"/>
              <a:t>)</a:t>
            </a:r>
          </a:p>
          <a:p>
            <a:pPr lvl="2"/>
            <a:r>
              <a:rPr lang="it-IT" sz="1200" dirty="0" err="1"/>
              <a:t>getOtherUsers</a:t>
            </a:r>
            <a:r>
              <a:rPr lang="it-IT" sz="1200" dirty="0"/>
              <a:t> (</a:t>
            </a:r>
            <a:r>
              <a:rPr lang="it-IT" sz="1200" dirty="0" err="1"/>
              <a:t>int</a:t>
            </a:r>
            <a:r>
              <a:rPr lang="it-IT" sz="1200" dirty="0"/>
              <a:t> </a:t>
            </a:r>
            <a:r>
              <a:rPr lang="it-IT" sz="1200" dirty="0" err="1"/>
              <a:t>iduser</a:t>
            </a:r>
            <a:r>
              <a:rPr lang="it-IT" sz="1200" dirty="0"/>
              <a:t>) //SELECT … WHERE ID != </a:t>
            </a:r>
            <a:r>
              <a:rPr lang="it-IT" sz="1200" dirty="0" err="1"/>
              <a:t>iduser</a:t>
            </a:r>
            <a:endParaRPr lang="it-IT" sz="1200" dirty="0"/>
          </a:p>
          <a:p>
            <a:pPr lvl="2"/>
            <a:r>
              <a:rPr lang="it-IT" sz="1200" dirty="0" err="1"/>
              <a:t>checkUserExists</a:t>
            </a:r>
            <a:r>
              <a:rPr lang="it-IT" sz="1200" dirty="0"/>
              <a:t> (</a:t>
            </a:r>
            <a:r>
              <a:rPr lang="it-IT" sz="1200" dirty="0" err="1"/>
              <a:t>usr</a:t>
            </a:r>
            <a:r>
              <a:rPr lang="it-IT" sz="1200" dirty="0"/>
              <a:t>)</a:t>
            </a:r>
          </a:p>
          <a:p>
            <a:pPr lvl="2"/>
            <a:r>
              <a:rPr lang="it-IT" sz="1200" dirty="0" err="1"/>
              <a:t>checkUserIDExists</a:t>
            </a:r>
            <a:r>
              <a:rPr lang="it-IT" sz="1200" dirty="0"/>
              <a:t> (ID)</a:t>
            </a:r>
          </a:p>
          <a:p>
            <a:pPr lvl="1"/>
            <a:r>
              <a:rPr lang="it-IT" sz="1600" dirty="0" err="1"/>
              <a:t>MeetingDAO</a:t>
            </a:r>
            <a:endParaRPr lang="it-IT" sz="1600" dirty="0"/>
          </a:p>
          <a:p>
            <a:pPr lvl="2"/>
            <a:r>
              <a:rPr lang="it-IT" sz="1200" dirty="0" err="1"/>
              <a:t>createMeeting</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findMeetingsByOwner</a:t>
            </a:r>
            <a:r>
              <a:rPr lang="it-IT" sz="1200" dirty="0"/>
              <a:t>(</a:t>
            </a:r>
            <a:r>
              <a:rPr lang="it-IT" sz="1200" dirty="0" err="1"/>
              <a:t>ID_Owner</a:t>
            </a:r>
            <a:r>
              <a:rPr lang="it-IT" sz="1200" dirty="0"/>
              <a:t>)</a:t>
            </a:r>
          </a:p>
          <a:p>
            <a:pPr lvl="2"/>
            <a:r>
              <a:rPr lang="it-IT" sz="1200" dirty="0" err="1"/>
              <a:t>getMeetingID</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getMeetingOwnerUsername</a:t>
            </a:r>
            <a:r>
              <a:rPr lang="it-IT" sz="1200" dirty="0"/>
              <a:t> (</a:t>
            </a:r>
            <a:r>
              <a:rPr lang="it-IT" sz="1200" dirty="0" err="1"/>
              <a:t>IDMeeting</a:t>
            </a:r>
            <a:r>
              <a:rPr lang="it-IT" sz="1200" dirty="0"/>
              <a:t>)</a:t>
            </a:r>
          </a:p>
          <a:p>
            <a:pPr lvl="2"/>
            <a:endParaRPr lang="it-IT" sz="1200" dirty="0"/>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err="1"/>
              <a:t>InvitationDAO</a:t>
            </a:r>
            <a:endParaRPr lang="it-IT" sz="1600" dirty="0"/>
          </a:p>
          <a:p>
            <a:pPr lvl="2"/>
            <a:r>
              <a:rPr lang="it-IT" sz="1200" dirty="0" err="1"/>
              <a:t>inviteUser</a:t>
            </a:r>
            <a:r>
              <a:rPr lang="it-IT" sz="1200" dirty="0"/>
              <a:t> (</a:t>
            </a:r>
            <a:r>
              <a:rPr lang="it-IT" sz="1200" dirty="0" err="1"/>
              <a:t>IDMeeting</a:t>
            </a:r>
            <a:r>
              <a:rPr lang="it-IT" sz="1200" dirty="0"/>
              <a:t>, </a:t>
            </a:r>
            <a:r>
              <a:rPr lang="it-IT" sz="1200" dirty="0" err="1"/>
              <a:t>IDUserToInvite</a:t>
            </a:r>
            <a:r>
              <a:rPr lang="it-IT" sz="1200" dirty="0"/>
              <a:t>)</a:t>
            </a:r>
          </a:p>
          <a:p>
            <a:pPr lvl="2"/>
            <a:r>
              <a:rPr lang="it-IT" sz="1200" dirty="0" err="1"/>
              <a:t>findMeetingsByInvitation</a:t>
            </a:r>
            <a:r>
              <a:rPr lang="it-IT" sz="1200" dirty="0"/>
              <a:t> (</a:t>
            </a:r>
            <a:r>
              <a:rPr lang="it-IT" sz="1200" dirty="0" err="1"/>
              <a:t>IDUser</a:t>
            </a:r>
            <a:r>
              <a:rPr lang="it-IT" sz="1200" dirty="0"/>
              <a:t>)</a:t>
            </a:r>
          </a:p>
          <a:p>
            <a:pPr lvl="2"/>
            <a:endParaRPr lang="it-IT" sz="1200" dirty="0"/>
          </a:p>
          <a:p>
            <a:r>
              <a:rPr lang="it-IT" sz="2000" dirty="0"/>
              <a:t>Controllers (</a:t>
            </a:r>
            <a:r>
              <a:rPr lang="it-IT" sz="2000" dirty="0" err="1"/>
              <a:t>Servlets</a:t>
            </a:r>
            <a:r>
              <a:rPr lang="it-IT" sz="2000" dirty="0"/>
              <a:t>)</a:t>
            </a:r>
          </a:p>
          <a:p>
            <a:pPr lvl="1"/>
            <a:r>
              <a:rPr lang="it-IT" sz="1600" dirty="0" err="1"/>
              <a:t>CheckInvitations</a:t>
            </a:r>
            <a:endParaRPr lang="it-IT" sz="1600" dirty="0"/>
          </a:p>
          <a:p>
            <a:pPr lvl="1"/>
            <a:r>
              <a:rPr lang="it-IT" sz="1600" dirty="0" err="1"/>
              <a:t>CheckLogin</a:t>
            </a:r>
            <a:endParaRPr lang="it-IT" sz="1600" dirty="0"/>
          </a:p>
          <a:p>
            <a:pPr lvl="1"/>
            <a:r>
              <a:rPr lang="it-IT" sz="1600" dirty="0" err="1"/>
              <a:t>CreateMeeting</a:t>
            </a:r>
            <a:endParaRPr lang="it-IT" sz="1600" dirty="0"/>
          </a:p>
          <a:p>
            <a:pPr lvl="1"/>
            <a:r>
              <a:rPr lang="it-IT" sz="1600" dirty="0" err="1"/>
              <a:t>GoToErrorCreationMeeting</a:t>
            </a:r>
            <a:endParaRPr lang="it-IT" sz="1600" dirty="0"/>
          </a:p>
          <a:p>
            <a:pPr lvl="1"/>
            <a:r>
              <a:rPr lang="it-IT" sz="1600" dirty="0" err="1"/>
              <a:t>GoToHomePage</a:t>
            </a:r>
            <a:endParaRPr lang="it-IT" sz="1600" dirty="0"/>
          </a:p>
          <a:p>
            <a:pPr lvl="1"/>
            <a:r>
              <a:rPr lang="it-IT" sz="1600" dirty="0" err="1"/>
              <a:t>GoToRegistry</a:t>
            </a:r>
            <a:endParaRPr lang="it-IT" sz="1600" dirty="0"/>
          </a:p>
          <a:p>
            <a:pPr lvl="1"/>
            <a:r>
              <a:rPr lang="it-IT" sz="1600" dirty="0"/>
              <a:t>Logout</a:t>
            </a:r>
          </a:p>
          <a:p>
            <a:pPr lvl="1"/>
            <a:r>
              <a:rPr lang="it-IT" sz="1600" dirty="0" err="1"/>
              <a:t>SignUp</a:t>
            </a:r>
            <a:endParaRPr lang="it-IT" sz="1600" dirty="0"/>
          </a:p>
          <a:p>
            <a:pPr lvl="1"/>
            <a:r>
              <a:rPr lang="it-IT" sz="1600" dirty="0"/>
              <a:t>(filter) </a:t>
            </a:r>
            <a:r>
              <a:rPr lang="it-IT" sz="1600" dirty="0" err="1"/>
              <a:t>AuthenticatedCheck</a:t>
            </a:r>
            <a:r>
              <a:rPr lang="it-IT" sz="1600" dirty="0"/>
              <a:t> </a:t>
            </a:r>
            <a:r>
              <a:rPr lang="it-IT" sz="1100" dirty="0"/>
              <a:t>(Filter check </a:t>
            </a:r>
            <a:r>
              <a:rPr lang="it-IT" sz="1100" dirty="0" err="1"/>
              <a:t>will</a:t>
            </a:r>
            <a:r>
              <a:rPr lang="it-IT" sz="1100" dirty="0"/>
              <a:t> be </a:t>
            </a:r>
            <a:r>
              <a:rPr lang="it-IT" sz="1100" dirty="0" err="1"/>
              <a:t>omitted</a:t>
            </a:r>
            <a:r>
              <a:rPr lang="it-IT" sz="1100" dirty="0"/>
              <a:t> from Events UML for </a:t>
            </a:r>
            <a:r>
              <a:rPr lang="it-IT" sz="1100" dirty="0" err="1"/>
              <a:t>brevity</a:t>
            </a:r>
            <a:r>
              <a:rPr lang="it-IT" sz="1100" dirty="0"/>
              <a:t>)</a:t>
            </a:r>
            <a:endParaRPr lang="it-IT" sz="1600" dirty="0"/>
          </a:p>
          <a:p>
            <a:pPr lvl="1"/>
            <a:r>
              <a:rPr lang="it-IT" sz="1600" dirty="0"/>
              <a:t>(</a:t>
            </a:r>
            <a:r>
              <a:rPr lang="it-IT" sz="1600" dirty="0" err="1"/>
              <a:t>utils</a:t>
            </a:r>
            <a:r>
              <a:rPr lang="it-IT" sz="1600" dirty="0"/>
              <a:t>) </a:t>
            </a:r>
            <a:r>
              <a:rPr lang="it-IT" sz="1600" dirty="0" err="1"/>
              <a:t>ConnectionHandler</a:t>
            </a:r>
            <a:endParaRPr lang="it-IT" sz="16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11402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endParaRPr lang="it-IT" sz="800" dirty="0"/>
          </a:p>
          <a:p>
            <a:r>
              <a:rPr lang="it-IT" sz="2000" dirty="0" err="1"/>
              <a:t>Views</a:t>
            </a:r>
            <a:endParaRPr lang="it-IT" sz="2000" dirty="0"/>
          </a:p>
          <a:p>
            <a:pPr lvl="1"/>
            <a:r>
              <a:rPr lang="it-IT" sz="1600" dirty="0" err="1"/>
              <a:t>index.html</a:t>
            </a:r>
            <a:r>
              <a:rPr lang="it-IT" sz="1600" dirty="0"/>
              <a:t> (login)</a:t>
            </a:r>
          </a:p>
          <a:p>
            <a:pPr lvl="1"/>
            <a:r>
              <a:rPr lang="it-IT" sz="1600" dirty="0" err="1"/>
              <a:t>signup.html</a:t>
            </a:r>
            <a:endParaRPr lang="it-IT" sz="1600" dirty="0"/>
          </a:p>
          <a:p>
            <a:pPr lvl="1"/>
            <a:r>
              <a:rPr lang="it-IT" sz="1600" dirty="0" err="1"/>
              <a:t>home.html</a:t>
            </a:r>
            <a:endParaRPr lang="it-IT" sz="1600" dirty="0"/>
          </a:p>
          <a:p>
            <a:pPr lvl="1"/>
            <a:r>
              <a:rPr lang="it-IT" sz="1600" dirty="0" err="1"/>
              <a:t>registry.html</a:t>
            </a:r>
            <a:endParaRPr lang="it-IT" sz="1600" dirty="0"/>
          </a:p>
          <a:p>
            <a:pPr lvl="1"/>
            <a:r>
              <a:rPr lang="it-IT" sz="1600" dirty="0" err="1"/>
              <a:t>error.html</a:t>
            </a:r>
            <a:endParaRPr lang="it-IT" sz="1600" dirty="0"/>
          </a:p>
          <a:p>
            <a:pPr lvl="2"/>
            <a:endParaRPr lang="it-IT" sz="1200" dirty="0"/>
          </a:p>
          <a:p>
            <a:pPr marL="0" indent="0">
              <a:buNone/>
            </a:pPr>
            <a:endParaRPr lang="it-IT" sz="20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327549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Login</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0" name="Immagine 39">
            <a:extLst>
              <a:ext uri="{FF2B5EF4-FFF2-40B4-BE49-F238E27FC236}">
                <a16:creationId xmlns:a16="http://schemas.microsoft.com/office/drawing/2014/main" id="{36C5C1FC-27AB-6563-3E8C-6D6777E7612F}"/>
              </a:ext>
            </a:extLst>
          </p:cNvPr>
          <p:cNvPicPr>
            <a:picLocks noChangeAspect="1"/>
          </p:cNvPicPr>
          <p:nvPr/>
        </p:nvPicPr>
        <p:blipFill>
          <a:blip r:embed="rId3"/>
          <a:stretch>
            <a:fillRect/>
          </a:stretch>
        </p:blipFill>
        <p:spPr>
          <a:xfrm>
            <a:off x="2057240" y="1690688"/>
            <a:ext cx="8077520" cy="4727475"/>
          </a:xfrm>
          <a:prstGeom prst="rect">
            <a:avLst/>
          </a:prstGeom>
        </p:spPr>
      </p:pic>
      <p:sp>
        <p:nvSpPr>
          <p:cNvPr id="41" name="CasellaDiTesto 40">
            <a:extLst>
              <a:ext uri="{FF2B5EF4-FFF2-40B4-BE49-F238E27FC236}">
                <a16:creationId xmlns:a16="http://schemas.microsoft.com/office/drawing/2014/main" id="{D4AA7E65-5A13-4788-E392-90217A0CD65B}"/>
              </a:ext>
            </a:extLst>
          </p:cNvPr>
          <p:cNvSpPr txBox="1"/>
          <p:nvPr/>
        </p:nvSpPr>
        <p:spPr>
          <a:xfrm>
            <a:off x="539015" y="2358189"/>
            <a:ext cx="1518225" cy="738664"/>
          </a:xfrm>
          <a:prstGeom prst="rect">
            <a:avLst/>
          </a:prstGeom>
          <a:noFill/>
        </p:spPr>
        <p:txBody>
          <a:bodyPr wrap="square" rtlCol="0">
            <a:spAutoFit/>
          </a:bodyPr>
          <a:lstStyle/>
          <a:p>
            <a:r>
              <a:rPr lang="it-IT" sz="1400" dirty="0"/>
              <a:t>Form: </a:t>
            </a:r>
          </a:p>
          <a:p>
            <a:r>
              <a:rPr lang="it-IT" sz="1400" dirty="0"/>
              <a:t>username, password</a:t>
            </a:r>
          </a:p>
        </p:txBody>
      </p:sp>
    </p:spTree>
    <p:extLst>
      <p:ext uri="{BB962C8B-B14F-4D97-AF65-F5344CB8AC3E}">
        <p14:creationId xmlns:p14="http://schemas.microsoft.com/office/powerpoint/2010/main" val="10788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SignUp</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3" name="Immagine 2">
            <a:extLst>
              <a:ext uri="{FF2B5EF4-FFF2-40B4-BE49-F238E27FC236}">
                <a16:creationId xmlns:a16="http://schemas.microsoft.com/office/drawing/2014/main" id="{D85E7ABF-94D7-9AAC-802B-DCEFBC0F385F}"/>
              </a:ext>
            </a:extLst>
          </p:cNvPr>
          <p:cNvPicPr>
            <a:picLocks noChangeAspect="1"/>
          </p:cNvPicPr>
          <p:nvPr/>
        </p:nvPicPr>
        <p:blipFill>
          <a:blip r:embed="rId3"/>
          <a:stretch>
            <a:fillRect/>
          </a:stretch>
        </p:blipFill>
        <p:spPr>
          <a:xfrm>
            <a:off x="2830696" y="1261809"/>
            <a:ext cx="6530607" cy="5231066"/>
          </a:xfrm>
          <a:prstGeom prst="rect">
            <a:avLst/>
          </a:prstGeom>
        </p:spPr>
      </p:pic>
      <p:sp>
        <p:nvSpPr>
          <p:cNvPr id="6" name="CasellaDiTesto 5">
            <a:extLst>
              <a:ext uri="{FF2B5EF4-FFF2-40B4-BE49-F238E27FC236}">
                <a16:creationId xmlns:a16="http://schemas.microsoft.com/office/drawing/2014/main" id="{2074B4BD-E987-9B52-6670-E38A4B588908}"/>
              </a:ext>
            </a:extLst>
          </p:cNvPr>
          <p:cNvSpPr txBox="1"/>
          <p:nvPr/>
        </p:nvSpPr>
        <p:spPr>
          <a:xfrm>
            <a:off x="838200" y="1860062"/>
            <a:ext cx="1518225" cy="1600438"/>
          </a:xfrm>
          <a:prstGeom prst="rect">
            <a:avLst/>
          </a:prstGeom>
          <a:noFill/>
        </p:spPr>
        <p:txBody>
          <a:bodyPr wrap="square" rtlCol="0">
            <a:spAutoFit/>
          </a:bodyPr>
          <a:lstStyle/>
          <a:p>
            <a:r>
              <a:rPr lang="it-IT" sz="1400" dirty="0"/>
              <a:t>Form: </a:t>
            </a:r>
          </a:p>
          <a:p>
            <a:r>
              <a:rPr lang="it-IT" sz="1400" dirty="0"/>
              <a:t>username,</a:t>
            </a:r>
          </a:p>
          <a:p>
            <a:r>
              <a:rPr lang="it-IT" sz="1400" dirty="0"/>
              <a:t>mail</a:t>
            </a:r>
          </a:p>
          <a:p>
            <a:r>
              <a:rPr lang="it-IT" sz="1400" dirty="0"/>
              <a:t>name</a:t>
            </a:r>
          </a:p>
          <a:p>
            <a:r>
              <a:rPr lang="it-IT" sz="1400" dirty="0" err="1"/>
              <a:t>surname</a:t>
            </a:r>
            <a:endParaRPr lang="it-IT" sz="1400" dirty="0"/>
          </a:p>
          <a:p>
            <a:r>
              <a:rPr lang="it-IT" sz="1400" dirty="0"/>
              <a:t>password</a:t>
            </a:r>
          </a:p>
          <a:p>
            <a:r>
              <a:rPr lang="it-IT" sz="1400" dirty="0" err="1"/>
              <a:t>passwordRepeat</a:t>
            </a:r>
            <a:endParaRPr lang="it-IT" sz="1400" dirty="0"/>
          </a:p>
        </p:txBody>
      </p:sp>
    </p:spTree>
    <p:extLst>
      <p:ext uri="{BB962C8B-B14F-4D97-AF65-F5344CB8AC3E}">
        <p14:creationId xmlns:p14="http://schemas.microsoft.com/office/powerpoint/2010/main" val="397672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GoToHomePage</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98ACDF7F-E554-A251-C830-60F38836488E}"/>
              </a:ext>
            </a:extLst>
          </p:cNvPr>
          <p:cNvPicPr>
            <a:picLocks noChangeAspect="1"/>
          </p:cNvPicPr>
          <p:nvPr/>
        </p:nvPicPr>
        <p:blipFill>
          <a:blip r:embed="rId3"/>
          <a:stretch>
            <a:fillRect/>
          </a:stretch>
        </p:blipFill>
        <p:spPr>
          <a:xfrm>
            <a:off x="1750660" y="1441417"/>
            <a:ext cx="8690680" cy="5051458"/>
          </a:xfrm>
          <a:prstGeom prst="rect">
            <a:avLst/>
          </a:prstGeom>
        </p:spPr>
      </p:pic>
      <p:cxnSp>
        <p:nvCxnSpPr>
          <p:cNvPr id="7" name="Connettore 2 6">
            <a:extLst>
              <a:ext uri="{FF2B5EF4-FFF2-40B4-BE49-F238E27FC236}">
                <a16:creationId xmlns:a16="http://schemas.microsoft.com/office/drawing/2014/main" id="{18AFA251-4881-4321-056A-0A18EEF003BB}"/>
              </a:ext>
            </a:extLst>
          </p:cNvPr>
          <p:cNvCxnSpPr>
            <a:cxnSpLocks/>
          </p:cNvCxnSpPr>
          <p:nvPr/>
        </p:nvCxnSpPr>
        <p:spPr>
          <a:xfrm>
            <a:off x="1750660" y="2385408"/>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82DB52AF-A1F5-5D65-6D25-1DD72329D9E8}"/>
              </a:ext>
            </a:extLst>
          </p:cNvPr>
          <p:cNvSpPr txBox="1"/>
          <p:nvPr/>
        </p:nvSpPr>
        <p:spPr>
          <a:xfrm>
            <a:off x="1714435" y="2123798"/>
            <a:ext cx="547502" cy="261610"/>
          </a:xfrm>
          <a:prstGeom prst="rect">
            <a:avLst/>
          </a:prstGeom>
          <a:noFill/>
        </p:spPr>
        <p:txBody>
          <a:bodyPr wrap="square" rtlCol="0">
            <a:spAutoFit/>
          </a:bodyPr>
          <a:lstStyle/>
          <a:p>
            <a:r>
              <a:rPr lang="it-IT" sz="1100" dirty="0" err="1"/>
              <a:t>doGet</a:t>
            </a:r>
            <a:endParaRPr lang="it-IT" sz="1100" dirty="0"/>
          </a:p>
        </p:txBody>
      </p:sp>
    </p:spTree>
    <p:extLst>
      <p:ext uri="{BB962C8B-B14F-4D97-AF65-F5344CB8AC3E}">
        <p14:creationId xmlns:p14="http://schemas.microsoft.com/office/powerpoint/2010/main" val="117606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CreateMeeting</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6" name="Immagine 5">
            <a:extLst>
              <a:ext uri="{FF2B5EF4-FFF2-40B4-BE49-F238E27FC236}">
                <a16:creationId xmlns:a16="http://schemas.microsoft.com/office/drawing/2014/main" id="{752861C4-2DB4-B6D7-A5B4-D4E49A492EA7}"/>
              </a:ext>
            </a:extLst>
          </p:cNvPr>
          <p:cNvPicPr>
            <a:picLocks noChangeAspect="1"/>
          </p:cNvPicPr>
          <p:nvPr/>
        </p:nvPicPr>
        <p:blipFill>
          <a:blip r:embed="rId3"/>
          <a:stretch>
            <a:fillRect/>
          </a:stretch>
        </p:blipFill>
        <p:spPr>
          <a:xfrm>
            <a:off x="1929961" y="1690688"/>
            <a:ext cx="8332078" cy="4286600"/>
          </a:xfrm>
          <a:prstGeom prst="rect">
            <a:avLst/>
          </a:prstGeom>
        </p:spPr>
      </p:pic>
      <p:sp>
        <p:nvSpPr>
          <p:cNvPr id="7" name="CasellaDiTesto 6">
            <a:extLst>
              <a:ext uri="{FF2B5EF4-FFF2-40B4-BE49-F238E27FC236}">
                <a16:creationId xmlns:a16="http://schemas.microsoft.com/office/drawing/2014/main" id="{98AFF5F7-18A2-E0E8-3460-20C8B803AF0D}"/>
              </a:ext>
            </a:extLst>
          </p:cNvPr>
          <p:cNvSpPr txBox="1"/>
          <p:nvPr/>
        </p:nvSpPr>
        <p:spPr>
          <a:xfrm>
            <a:off x="539015" y="2358189"/>
            <a:ext cx="1518225" cy="1169551"/>
          </a:xfrm>
          <a:prstGeom prst="rect">
            <a:avLst/>
          </a:prstGeom>
          <a:noFill/>
        </p:spPr>
        <p:txBody>
          <a:bodyPr wrap="square" rtlCol="0">
            <a:spAutoFit/>
          </a:bodyPr>
          <a:lstStyle/>
          <a:p>
            <a:r>
              <a:rPr lang="it-IT" sz="1400" dirty="0"/>
              <a:t>Form: </a:t>
            </a:r>
          </a:p>
          <a:p>
            <a:r>
              <a:rPr lang="it-IT" sz="1400" dirty="0" err="1"/>
              <a:t>title</a:t>
            </a:r>
            <a:r>
              <a:rPr lang="it-IT" sz="1400" dirty="0"/>
              <a:t>,</a:t>
            </a:r>
          </a:p>
          <a:p>
            <a:r>
              <a:rPr lang="it-IT" sz="1400" dirty="0" err="1"/>
              <a:t>startDate</a:t>
            </a:r>
            <a:r>
              <a:rPr lang="it-IT" sz="1400" dirty="0"/>
              <a:t>,</a:t>
            </a:r>
          </a:p>
          <a:p>
            <a:r>
              <a:rPr lang="it-IT" sz="1400" dirty="0"/>
              <a:t>duration</a:t>
            </a:r>
          </a:p>
          <a:p>
            <a:r>
              <a:rPr lang="it-IT" sz="1400" dirty="0" err="1"/>
              <a:t>capacity</a:t>
            </a:r>
            <a:endParaRPr lang="it-IT" sz="1400" dirty="0"/>
          </a:p>
        </p:txBody>
      </p:sp>
    </p:spTree>
    <p:extLst>
      <p:ext uri="{BB962C8B-B14F-4D97-AF65-F5344CB8AC3E}">
        <p14:creationId xmlns:p14="http://schemas.microsoft.com/office/powerpoint/2010/main" val="326457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GoToRegistry</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3" name="Immagine 2">
            <a:extLst>
              <a:ext uri="{FF2B5EF4-FFF2-40B4-BE49-F238E27FC236}">
                <a16:creationId xmlns:a16="http://schemas.microsoft.com/office/drawing/2014/main" id="{E0EE208E-324E-8A36-1895-A137E5ADEBE6}"/>
              </a:ext>
            </a:extLst>
          </p:cNvPr>
          <p:cNvPicPr>
            <a:picLocks noChangeAspect="1"/>
          </p:cNvPicPr>
          <p:nvPr/>
        </p:nvPicPr>
        <p:blipFill>
          <a:blip r:embed="rId3"/>
          <a:stretch>
            <a:fillRect/>
          </a:stretch>
        </p:blipFill>
        <p:spPr>
          <a:xfrm>
            <a:off x="1710676" y="1690688"/>
            <a:ext cx="8770647" cy="4416425"/>
          </a:xfrm>
          <a:prstGeom prst="rect">
            <a:avLst/>
          </a:prstGeom>
        </p:spPr>
      </p:pic>
      <p:cxnSp>
        <p:nvCxnSpPr>
          <p:cNvPr id="7" name="Connettore 2 6">
            <a:extLst>
              <a:ext uri="{FF2B5EF4-FFF2-40B4-BE49-F238E27FC236}">
                <a16:creationId xmlns:a16="http://schemas.microsoft.com/office/drawing/2014/main" id="{660DA4F6-5408-DE25-38BB-327CF07E0E04}"/>
              </a:ext>
            </a:extLst>
          </p:cNvPr>
          <p:cNvCxnSpPr>
            <a:cxnSpLocks/>
          </p:cNvCxnSpPr>
          <p:nvPr/>
        </p:nvCxnSpPr>
        <p:spPr>
          <a:xfrm>
            <a:off x="1654408" y="2731917"/>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asellaDiTesto 7">
            <a:extLst>
              <a:ext uri="{FF2B5EF4-FFF2-40B4-BE49-F238E27FC236}">
                <a16:creationId xmlns:a16="http://schemas.microsoft.com/office/drawing/2014/main" id="{2140E882-B459-85E6-F022-07B16CA87CE0}"/>
              </a:ext>
            </a:extLst>
          </p:cNvPr>
          <p:cNvSpPr txBox="1"/>
          <p:nvPr/>
        </p:nvSpPr>
        <p:spPr>
          <a:xfrm>
            <a:off x="1618183" y="2470307"/>
            <a:ext cx="547502" cy="261610"/>
          </a:xfrm>
          <a:prstGeom prst="rect">
            <a:avLst/>
          </a:prstGeom>
          <a:noFill/>
        </p:spPr>
        <p:txBody>
          <a:bodyPr wrap="square" rtlCol="0">
            <a:spAutoFit/>
          </a:bodyPr>
          <a:lstStyle/>
          <a:p>
            <a:r>
              <a:rPr lang="it-IT" sz="1100" dirty="0" err="1"/>
              <a:t>doGet</a:t>
            </a:r>
            <a:endParaRPr lang="it-IT" sz="1100" dirty="0"/>
          </a:p>
        </p:txBody>
      </p:sp>
    </p:spTree>
    <p:extLst>
      <p:ext uri="{BB962C8B-B14F-4D97-AF65-F5344CB8AC3E}">
        <p14:creationId xmlns:p14="http://schemas.microsoft.com/office/powerpoint/2010/main" val="269785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a:t>Event: CheckInvitations</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B3EEDC6C-C215-902F-F9EA-54708DC4ECB1}"/>
              </a:ext>
            </a:extLst>
          </p:cNvPr>
          <p:cNvPicPr>
            <a:picLocks noChangeAspect="1"/>
          </p:cNvPicPr>
          <p:nvPr/>
        </p:nvPicPr>
        <p:blipFill>
          <a:blip r:embed="rId3"/>
          <a:stretch>
            <a:fillRect/>
          </a:stretch>
        </p:blipFill>
        <p:spPr>
          <a:xfrm>
            <a:off x="2063750" y="1448936"/>
            <a:ext cx="8064500" cy="4787900"/>
          </a:xfrm>
          <a:prstGeom prst="rect">
            <a:avLst/>
          </a:prstGeom>
        </p:spPr>
      </p:pic>
      <p:cxnSp>
        <p:nvCxnSpPr>
          <p:cNvPr id="8" name="Connettore 2 7">
            <a:extLst>
              <a:ext uri="{FF2B5EF4-FFF2-40B4-BE49-F238E27FC236}">
                <a16:creationId xmlns:a16="http://schemas.microsoft.com/office/drawing/2014/main" id="{192E9021-2751-0B08-D168-9D0D3AC249EB}"/>
              </a:ext>
            </a:extLst>
          </p:cNvPr>
          <p:cNvCxnSpPr>
            <a:cxnSpLocks/>
          </p:cNvCxnSpPr>
          <p:nvPr/>
        </p:nvCxnSpPr>
        <p:spPr>
          <a:xfrm>
            <a:off x="1933541" y="1960041"/>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05EE6F8F-D7B9-B448-F21A-AE99B747D73F}"/>
              </a:ext>
            </a:extLst>
          </p:cNvPr>
          <p:cNvSpPr txBox="1"/>
          <p:nvPr/>
        </p:nvSpPr>
        <p:spPr>
          <a:xfrm>
            <a:off x="1897316" y="1698431"/>
            <a:ext cx="740006" cy="261610"/>
          </a:xfrm>
          <a:prstGeom prst="rect">
            <a:avLst/>
          </a:prstGeom>
          <a:noFill/>
        </p:spPr>
        <p:txBody>
          <a:bodyPr wrap="square" rtlCol="0">
            <a:spAutoFit/>
          </a:bodyPr>
          <a:lstStyle/>
          <a:p>
            <a:r>
              <a:rPr lang="it-IT" sz="1100" dirty="0" err="1"/>
              <a:t>doPost</a:t>
            </a:r>
            <a:endParaRPr lang="it-IT" sz="1100" dirty="0"/>
          </a:p>
        </p:txBody>
      </p:sp>
      <p:sp>
        <p:nvSpPr>
          <p:cNvPr id="11" name="CasellaDiTesto 10">
            <a:extLst>
              <a:ext uri="{FF2B5EF4-FFF2-40B4-BE49-F238E27FC236}">
                <a16:creationId xmlns:a16="http://schemas.microsoft.com/office/drawing/2014/main" id="{970AAB37-37EC-5A1B-4A10-A1839947DE36}"/>
              </a:ext>
            </a:extLst>
          </p:cNvPr>
          <p:cNvSpPr txBox="1"/>
          <p:nvPr/>
        </p:nvSpPr>
        <p:spPr>
          <a:xfrm>
            <a:off x="235251" y="2251279"/>
            <a:ext cx="2057240" cy="523220"/>
          </a:xfrm>
          <a:prstGeom prst="rect">
            <a:avLst/>
          </a:prstGeom>
          <a:noFill/>
        </p:spPr>
        <p:txBody>
          <a:bodyPr wrap="square" rtlCol="0">
            <a:spAutoFit/>
          </a:bodyPr>
          <a:lstStyle/>
          <a:p>
            <a:r>
              <a:rPr lang="it-IT" sz="1400" dirty="0"/>
              <a:t>Form: </a:t>
            </a:r>
          </a:p>
          <a:p>
            <a:r>
              <a:rPr lang="it-IT" sz="1400" dirty="0"/>
              <a:t>(Array) </a:t>
            </a:r>
            <a:r>
              <a:rPr lang="it-IT" sz="1400" dirty="0" err="1"/>
              <a:t>usersInvitedID</a:t>
            </a:r>
            <a:r>
              <a:rPr lang="it-IT" sz="1400" dirty="0"/>
              <a:t>[]</a:t>
            </a:r>
          </a:p>
        </p:txBody>
      </p:sp>
      <p:sp>
        <p:nvSpPr>
          <p:cNvPr id="6" name="CasellaDiTesto 5">
            <a:extLst>
              <a:ext uri="{FF2B5EF4-FFF2-40B4-BE49-F238E27FC236}">
                <a16:creationId xmlns:a16="http://schemas.microsoft.com/office/drawing/2014/main" id="{4FB4C9CD-7B58-6803-2264-CA41BAF4B631}"/>
              </a:ext>
            </a:extLst>
          </p:cNvPr>
          <p:cNvSpPr txBox="1"/>
          <p:nvPr/>
        </p:nvSpPr>
        <p:spPr>
          <a:xfrm>
            <a:off x="106863" y="6389573"/>
            <a:ext cx="3653355" cy="276999"/>
          </a:xfrm>
          <a:prstGeom prst="rect">
            <a:avLst/>
          </a:prstGeom>
          <a:noFill/>
        </p:spPr>
        <p:txBody>
          <a:bodyPr wrap="square" rtlCol="0">
            <a:spAutoFit/>
          </a:bodyPr>
          <a:lstStyle/>
          <a:p>
            <a:r>
              <a:rPr lang="it-IT" sz="1200" dirty="0">
                <a:solidFill>
                  <a:schemeClr val="bg1">
                    <a:lumMod val="50000"/>
                  </a:schemeClr>
                </a:solidFill>
              </a:rPr>
              <a:t>* </a:t>
            </a:r>
            <a:r>
              <a:rPr lang="it-IT" sz="1200" dirty="0" err="1">
                <a:solidFill>
                  <a:schemeClr val="bg1">
                    <a:lumMod val="50000"/>
                  </a:schemeClr>
                </a:solidFill>
              </a:rPr>
              <a:t>Responses</a:t>
            </a:r>
            <a:r>
              <a:rPr lang="it-IT" sz="1200" dirty="0">
                <a:solidFill>
                  <a:schemeClr val="bg1">
                    <a:lumMod val="50000"/>
                  </a:schemeClr>
                </a:solidFill>
              </a:rPr>
              <a:t> and </a:t>
            </a:r>
            <a:r>
              <a:rPr lang="it-IT" sz="1200" dirty="0" err="1">
                <a:solidFill>
                  <a:schemeClr val="bg1">
                    <a:lumMod val="50000"/>
                  </a:schemeClr>
                </a:solidFill>
              </a:rPr>
              <a:t>Error</a:t>
            </a:r>
            <a:r>
              <a:rPr lang="it-IT" sz="1200" dirty="0">
                <a:solidFill>
                  <a:schemeClr val="bg1">
                    <a:lumMod val="50000"/>
                  </a:schemeClr>
                </a:solidFill>
              </a:rPr>
              <a:t> checking </a:t>
            </a:r>
            <a:r>
              <a:rPr lang="it-IT" sz="1200" dirty="0" err="1">
                <a:solidFill>
                  <a:schemeClr val="bg1">
                    <a:lumMod val="50000"/>
                  </a:schemeClr>
                </a:solidFill>
              </a:rPr>
              <a:t>omitted</a:t>
            </a:r>
            <a:r>
              <a:rPr lang="it-IT" sz="1200" dirty="0">
                <a:solidFill>
                  <a:schemeClr val="bg1">
                    <a:lumMod val="50000"/>
                  </a:schemeClr>
                </a:solidFill>
              </a:rPr>
              <a:t> for </a:t>
            </a:r>
            <a:r>
              <a:rPr lang="it-IT" sz="1200" dirty="0" err="1">
                <a:solidFill>
                  <a:schemeClr val="bg1">
                    <a:lumMod val="50000"/>
                  </a:schemeClr>
                </a:solidFill>
              </a:rPr>
              <a:t>brevity</a:t>
            </a:r>
            <a:endParaRPr lang="it-IT" sz="1200" dirty="0">
              <a:solidFill>
                <a:schemeClr val="bg1">
                  <a:lumMod val="50000"/>
                </a:schemeClr>
              </a:solidFill>
            </a:endParaRPr>
          </a:p>
        </p:txBody>
      </p:sp>
    </p:spTree>
    <p:extLst>
      <p:ext uri="{BB962C8B-B14F-4D97-AF65-F5344CB8AC3E}">
        <p14:creationId xmlns:p14="http://schemas.microsoft.com/office/powerpoint/2010/main" val="3258750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6CFF"/>
            </a:gs>
            <a:gs pos="100000">
              <a:srgbClr val="43DBFD"/>
            </a:gs>
          </a:gsLst>
          <a:lin ang="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0E985-2BBA-E8D8-5A11-C8B51B4F8313}"/>
              </a:ext>
            </a:extLst>
          </p:cNvPr>
          <p:cNvSpPr>
            <a:spLocks noGrp="1"/>
          </p:cNvSpPr>
          <p:nvPr>
            <p:ph type="ctrTitle"/>
          </p:nvPr>
        </p:nvSpPr>
        <p:spPr>
          <a:xfrm>
            <a:off x="-1846218" y="1661494"/>
            <a:ext cx="9144000" cy="2387600"/>
          </a:xfrm>
        </p:spPr>
        <p:txBody>
          <a:bodyPr/>
          <a:lstStyle/>
          <a:p>
            <a:r>
              <a:rPr lang="it-IT" b="1" dirty="0">
                <a:solidFill>
                  <a:schemeClr val="bg1"/>
                </a:solidFill>
                <a:latin typeface="+mn-lt"/>
              </a:rPr>
              <a:t>TIW Project #5</a:t>
            </a:r>
          </a:p>
        </p:txBody>
      </p:sp>
      <p:sp>
        <p:nvSpPr>
          <p:cNvPr id="3" name="Sottotitolo 2">
            <a:extLst>
              <a:ext uri="{FF2B5EF4-FFF2-40B4-BE49-F238E27FC236}">
                <a16:creationId xmlns:a16="http://schemas.microsoft.com/office/drawing/2014/main" id="{CF1D7F80-2B5F-3C2F-1A30-0BDEC133BB01}"/>
              </a:ext>
            </a:extLst>
          </p:cNvPr>
          <p:cNvSpPr>
            <a:spLocks noGrp="1"/>
          </p:cNvSpPr>
          <p:nvPr>
            <p:ph type="subTitle" idx="1"/>
          </p:nvPr>
        </p:nvSpPr>
        <p:spPr>
          <a:xfrm>
            <a:off x="-1846218" y="6163745"/>
            <a:ext cx="9144000" cy="1655762"/>
          </a:xfrm>
        </p:spPr>
        <p:txBody>
          <a:bodyPr/>
          <a:lstStyle/>
          <a:p>
            <a:r>
              <a:rPr lang="it-IT" b="1" dirty="0">
                <a:solidFill>
                  <a:schemeClr val="bg1"/>
                </a:solidFill>
              </a:rPr>
              <a:t>Sironi Alessandro, 10680296 - 932033</a:t>
            </a:r>
          </a:p>
        </p:txBody>
      </p:sp>
      <p:sp>
        <p:nvSpPr>
          <p:cNvPr id="4" name="CasellaDiTesto 3">
            <a:extLst>
              <a:ext uri="{FF2B5EF4-FFF2-40B4-BE49-F238E27FC236}">
                <a16:creationId xmlns:a16="http://schemas.microsoft.com/office/drawing/2014/main" id="{DB2DA815-C080-AF99-B210-A5D35238640D}"/>
              </a:ext>
            </a:extLst>
          </p:cNvPr>
          <p:cNvSpPr txBox="1"/>
          <p:nvPr/>
        </p:nvSpPr>
        <p:spPr>
          <a:xfrm>
            <a:off x="435428" y="4049094"/>
            <a:ext cx="4580708" cy="954107"/>
          </a:xfrm>
          <a:prstGeom prst="rect">
            <a:avLst/>
          </a:prstGeom>
          <a:noFill/>
        </p:spPr>
        <p:txBody>
          <a:bodyPr wrap="square" rtlCol="0">
            <a:spAutoFit/>
          </a:bodyPr>
          <a:lstStyle/>
          <a:p>
            <a:r>
              <a:rPr lang="it-IT" sz="2800" b="1" dirty="0">
                <a:solidFill>
                  <a:srgbClr val="43DBFD"/>
                </a:solidFill>
              </a:rPr>
              <a:t>Riunioni Online</a:t>
            </a:r>
            <a:br>
              <a:rPr lang="it-IT" sz="2800" b="1" dirty="0">
                <a:solidFill>
                  <a:srgbClr val="43DBFD"/>
                </a:solidFill>
              </a:rPr>
            </a:br>
            <a:r>
              <a:rPr lang="it-IT" sz="2800" b="1" dirty="0">
                <a:solidFill>
                  <a:srgbClr val="43DBFD"/>
                </a:solidFill>
              </a:rPr>
              <a:t>Versione RIA</a:t>
            </a:r>
          </a:p>
        </p:txBody>
      </p:sp>
    </p:spTree>
    <p:extLst>
      <p:ext uri="{BB962C8B-B14F-4D97-AF65-F5344CB8AC3E}">
        <p14:creationId xmlns:p14="http://schemas.microsoft.com/office/powerpoint/2010/main" val="156948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Riunioni Online</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92500" lnSpcReduction="20000"/>
          </a:bodyPr>
          <a:lstStyle/>
          <a:p>
            <a:pPr marL="0" indent="0" algn="just">
              <a:buNone/>
            </a:pPr>
            <a:r>
              <a:rPr lang="it-IT" sz="2000" dirty="0"/>
              <a:t>Un’applicazione web consente la gestione di riunioni online. L’applicazione supporta registrazione e login mediante una pagina pubblica con opportune </a:t>
            </a:r>
            <a:r>
              <a:rPr lang="it-IT" sz="2000" dirty="0" err="1"/>
              <a:t>form</a:t>
            </a:r>
            <a:r>
              <a:rPr lang="it-IT" sz="2000" dirty="0"/>
              <a:t>. La registrazione controlla la </a:t>
            </a:r>
            <a:r>
              <a:rPr lang="it-IT" sz="2000" dirty="0" err="1"/>
              <a:t>validita</a:t>
            </a:r>
            <a:r>
              <a:rPr lang="it-IT" sz="2000" dirty="0"/>
              <a:t>̀ sintattica dell’indirizzo di email e l’uguaglianza tra i campi “password” e “ripeti password”. La registrazione controlla l’</a:t>
            </a:r>
            <a:r>
              <a:rPr lang="it-IT" sz="2000" dirty="0" err="1"/>
              <a:t>unicita</a:t>
            </a:r>
            <a:r>
              <a:rPr lang="it-IT" sz="2000" dirty="0"/>
              <a:t>̀ dello username. Una riunione ha un titolo, una data, un’ora, una durata e un numero massimo di partecipanti. L’utente fa il login e, se autenticato, accede all’HOME page che mostra l’elenco delle riunioni indette da lui e non ancora scadute, l’elenco delle riunioni cui è stato invitato e non ancora scadute, e una </a:t>
            </a:r>
            <a:r>
              <a:rPr lang="it-IT" sz="2000" dirty="0" err="1"/>
              <a:t>form</a:t>
            </a:r>
            <a:r>
              <a:rPr lang="it-IT" sz="2000" dirty="0"/>
              <a:t> per creare una nuova riunione. Quando l’utente inoltra la </a:t>
            </a:r>
            <a:r>
              <a:rPr lang="it-IT" sz="2000" dirty="0" err="1"/>
              <a:t>form</a:t>
            </a:r>
            <a:r>
              <a:rPr lang="it-IT" sz="2000" dirty="0"/>
              <a:t> con il bottone INVIA, appare una pagina ANAGRAFICA con l’elenco degli utenti registrati. L’utente </a:t>
            </a:r>
            <a:r>
              <a:rPr lang="it-IT" sz="2000" dirty="0" err="1"/>
              <a:t>puo</a:t>
            </a:r>
            <a:r>
              <a:rPr lang="it-IT" sz="2000" dirty="0"/>
              <a:t>̀ scegliere uno o </a:t>
            </a:r>
            <a:r>
              <a:rPr lang="it-IT" sz="2000" dirty="0" err="1"/>
              <a:t>piu</a:t>
            </a:r>
            <a:r>
              <a:rPr lang="it-IT" sz="2000" dirty="0"/>
              <a:t>̀ partecipanti dall’elenco e premere il bottone INVITA per invitarli alla riunione. Se il numero d’invitati è superiore di X unità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è inferiore al massimo ammissibile, la riunione è memorizzata nella base di dati e associata agli utenti invitati e l’utente è rimandato alla HOME PAGE. Al terzo tentativo scorretto di assegnare troppi invitati a una riunione appare una pagina CANCELLAZIONE con un messaggio “Tre tentativi di definire una riunione con troppi partecipanti, la riunione non </a:t>
            </a:r>
            <a:r>
              <a:rPr lang="it-IT" sz="2000" dirty="0" err="1"/>
              <a:t>sara</a:t>
            </a:r>
            <a:r>
              <a:rPr lang="it-IT" sz="2000" dirty="0"/>
              <a:t>̀ creata” e un link per tornare all’HOME PAGE. In questo caso la riunione NON è memorizzata nella base di dati. L’applicazione non deve registrare nella base di dati riunioni con numero eccessivo di partecipanti. L’applicazione consente il logout dell’utente. </a:t>
            </a:r>
          </a:p>
          <a:p>
            <a:endParaRPr lang="it-IT" sz="2000" dirty="0"/>
          </a:p>
        </p:txBody>
      </p:sp>
    </p:spTree>
    <p:extLst>
      <p:ext uri="{BB962C8B-B14F-4D97-AF65-F5344CB8AC3E}">
        <p14:creationId xmlns:p14="http://schemas.microsoft.com/office/powerpoint/2010/main" val="97438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116AB9-8298-32BE-0E7D-164D8577E51A}"/>
              </a:ext>
            </a:extLst>
          </p:cNvPr>
          <p:cNvSpPr>
            <a:spLocks noGrp="1"/>
          </p:cNvSpPr>
          <p:nvPr>
            <p:ph type="title"/>
          </p:nvPr>
        </p:nvSpPr>
        <p:spPr/>
        <p:txBody>
          <a:bodyPr/>
          <a:lstStyle/>
          <a:p>
            <a:r>
              <a:rPr lang="it-IT" dirty="0"/>
              <a:t>Modifiche</a:t>
            </a:r>
          </a:p>
        </p:txBody>
      </p:sp>
      <p:sp>
        <p:nvSpPr>
          <p:cNvPr id="3" name="Segnaposto contenuto 2">
            <a:extLst>
              <a:ext uri="{FF2B5EF4-FFF2-40B4-BE49-F238E27FC236}">
                <a16:creationId xmlns:a16="http://schemas.microsoft.com/office/drawing/2014/main" id="{DFC85AA9-7344-3881-DCCE-EEF3AB78724D}"/>
              </a:ext>
            </a:extLst>
          </p:cNvPr>
          <p:cNvSpPr>
            <a:spLocks noGrp="1"/>
          </p:cNvSpPr>
          <p:nvPr>
            <p:ph idx="1"/>
          </p:nvPr>
        </p:nvSpPr>
        <p:spPr/>
        <p:txBody>
          <a:bodyPr>
            <a:normAutofit fontScale="70000" lnSpcReduction="20000"/>
          </a:bodyPr>
          <a:lstStyle/>
          <a:p>
            <a:r>
              <a:rPr lang="it-IT" dirty="0"/>
              <a:t>L’applicazione supporta </a:t>
            </a:r>
            <a:r>
              <a:rPr lang="it-IT" dirty="0">
                <a:solidFill>
                  <a:srgbClr val="0E6CFF"/>
                </a:solidFill>
              </a:rPr>
              <a:t>registrazione e login </a:t>
            </a:r>
            <a:r>
              <a:rPr lang="it-IT" dirty="0"/>
              <a:t>mediante una pagina pubblica con opportune </a:t>
            </a:r>
            <a:r>
              <a:rPr lang="it-IT" dirty="0" err="1">
                <a:solidFill>
                  <a:srgbClr val="00B050"/>
                </a:solidFill>
              </a:rPr>
              <a:t>form</a:t>
            </a:r>
            <a:r>
              <a:rPr lang="it-IT" dirty="0"/>
              <a:t>. La registrazione controlla la </a:t>
            </a:r>
            <a:r>
              <a:rPr lang="it-IT" dirty="0" err="1"/>
              <a:t>validita</a:t>
            </a:r>
            <a:r>
              <a:rPr lang="it-IT" dirty="0"/>
              <a:t>̀ sintattica dell’indirizzo di email e l’uguaglianza tra i campi “password” e “ripeti password”, anche a lato client. La registrazione controlla l’</a:t>
            </a:r>
            <a:r>
              <a:rPr lang="it-IT" dirty="0" err="1"/>
              <a:t>unicita</a:t>
            </a:r>
            <a:r>
              <a:rPr lang="it-IT" dirty="0"/>
              <a:t>̀ dello username. </a:t>
            </a:r>
          </a:p>
          <a:p>
            <a:r>
              <a:rPr lang="it-IT" dirty="0"/>
              <a:t>Dopo il login, l’intera applicazione è realizzata con </a:t>
            </a:r>
            <a:r>
              <a:rPr lang="it-IT" dirty="0">
                <a:solidFill>
                  <a:srgbClr val="0E6CFF"/>
                </a:solidFill>
              </a:rPr>
              <a:t>un’unica pagina</a:t>
            </a:r>
            <a:r>
              <a:rPr lang="it-IT" dirty="0"/>
              <a:t>. Ogni interazione dell’utente è gestita senza ricaricare completamente la pagina, ma produce l’invocazione asincrona del server e l’eventuale modifica del contenuto da aggiornare a seguito dell’evento. </a:t>
            </a:r>
          </a:p>
          <a:p>
            <a:r>
              <a:rPr lang="it-IT" dirty="0"/>
              <a:t>La scelta dall’anagrafica deve essere realizzata con una </a:t>
            </a:r>
            <a:r>
              <a:rPr lang="it-IT" dirty="0">
                <a:solidFill>
                  <a:srgbClr val="92D050"/>
                </a:solidFill>
              </a:rPr>
              <a:t>pagina modale </a:t>
            </a:r>
            <a:r>
              <a:rPr lang="it-IT" dirty="0"/>
              <a:t>con i </a:t>
            </a:r>
            <a:r>
              <a:rPr lang="it-IT" dirty="0">
                <a:solidFill>
                  <a:srgbClr val="92D050"/>
                </a:solidFill>
              </a:rPr>
              <a:t>bottoni</a:t>
            </a:r>
            <a:r>
              <a:rPr lang="it-IT" dirty="0"/>
              <a:t> </a:t>
            </a:r>
            <a:r>
              <a:rPr lang="it-IT" dirty="0">
                <a:solidFill>
                  <a:srgbClr val="FFC000"/>
                </a:solidFill>
              </a:rPr>
              <a:t>invia</a:t>
            </a:r>
            <a:r>
              <a:rPr lang="it-IT" dirty="0"/>
              <a:t> e </a:t>
            </a:r>
            <a:r>
              <a:rPr lang="it-IT" dirty="0">
                <a:solidFill>
                  <a:srgbClr val="FFC000"/>
                </a:solidFill>
              </a:rPr>
              <a:t>cancella</a:t>
            </a:r>
            <a:r>
              <a:rPr lang="it-IT" dirty="0"/>
              <a:t>. NB: è una finestrella che si apre per dare una qualche scelta o un qualche messaggio all'utente: https://</a:t>
            </a:r>
            <a:r>
              <a:rPr lang="it-IT" dirty="0" err="1"/>
              <a:t>it.wikipedia.org</a:t>
            </a:r>
            <a:r>
              <a:rPr lang="it-IT" dirty="0"/>
              <a:t>/wiki/</a:t>
            </a:r>
            <a:r>
              <a:rPr lang="it-IT" dirty="0" err="1"/>
              <a:t>Finestra_modale</a:t>
            </a:r>
            <a:r>
              <a:rPr lang="it-IT" dirty="0"/>
              <a:t> </a:t>
            </a:r>
          </a:p>
          <a:p>
            <a:r>
              <a:rPr lang="it-IT" dirty="0"/>
              <a:t>I controlli di correttezza del numero di invitati e del massimo numero di tentativi, con i relativi messaggi di avvertimento, devono essere realizzati anche a lato client. </a:t>
            </a:r>
          </a:p>
          <a:p>
            <a:r>
              <a:rPr lang="it-IT" dirty="0"/>
              <a:t>Lo stato dell’interazione (numero di </a:t>
            </a:r>
            <a:r>
              <a:rPr lang="it-IT" dirty="0">
                <a:solidFill>
                  <a:srgbClr val="FF0000"/>
                </a:solidFill>
              </a:rPr>
              <a:t>tentativi</a:t>
            </a:r>
            <a:r>
              <a:rPr lang="it-IT" dirty="0"/>
              <a:t>) deve essere memorizzato a lato client.</a:t>
            </a:r>
          </a:p>
          <a:p>
            <a:endParaRPr lang="it-IT" dirty="0"/>
          </a:p>
          <a:p>
            <a:pPr marL="0" indent="0">
              <a:buNone/>
            </a:pPr>
            <a:r>
              <a:rPr lang="it-IT" dirty="0" err="1">
                <a:solidFill>
                  <a:srgbClr val="0E6CFF"/>
                </a:solidFill>
              </a:rPr>
              <a:t>Views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FF0000"/>
                </a:solidFill>
              </a:rPr>
              <a:t>Events </a:t>
            </a:r>
            <a:r>
              <a:rPr lang="it-IT" dirty="0">
                <a:solidFill>
                  <a:srgbClr val="FFC000"/>
                </a:solidFill>
              </a:rPr>
              <a:t>Actions</a:t>
            </a:r>
          </a:p>
          <a:p>
            <a:pPr marL="0" indent="0">
              <a:buNone/>
            </a:pPr>
            <a:endParaRPr lang="it-IT" dirty="0"/>
          </a:p>
          <a:p>
            <a:endParaRPr lang="it-IT" dirty="0"/>
          </a:p>
        </p:txBody>
      </p:sp>
    </p:spTree>
    <p:extLst>
      <p:ext uri="{BB962C8B-B14F-4D97-AF65-F5344CB8AC3E}">
        <p14:creationId xmlns:p14="http://schemas.microsoft.com/office/powerpoint/2010/main" val="300404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 (RIA)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lnSpcReduction="10000"/>
          </a:bodyPr>
          <a:lstStyle/>
          <a:p>
            <a:r>
              <a:rPr lang="it-IT" sz="2000" dirty="0"/>
              <a:t>Model Objects (</a:t>
            </a:r>
            <a:r>
              <a:rPr lang="it-IT" sz="2000" dirty="0" err="1"/>
              <a:t>Beans</a:t>
            </a:r>
            <a:r>
              <a:rPr lang="it-IT" sz="2000" dirty="0"/>
              <a:t>)</a:t>
            </a:r>
          </a:p>
          <a:p>
            <a:pPr lvl="1"/>
            <a:r>
              <a:rPr lang="it-IT" sz="1600" dirty="0"/>
              <a:t>User</a:t>
            </a:r>
          </a:p>
          <a:p>
            <a:pPr lvl="1"/>
            <a:r>
              <a:rPr lang="it-IT" sz="1600" dirty="0"/>
              <a:t>Meeting</a:t>
            </a:r>
          </a:p>
          <a:p>
            <a:pPr lvl="1"/>
            <a:r>
              <a:rPr lang="it-IT" sz="1600" dirty="0" err="1"/>
              <a:t>Invitation</a:t>
            </a:r>
            <a:endParaRPr lang="it-IT" sz="1600" dirty="0"/>
          </a:p>
          <a:p>
            <a:pPr lvl="1"/>
            <a:endParaRPr lang="it-IT" sz="1600" dirty="0"/>
          </a:p>
          <a:p>
            <a:r>
              <a:rPr lang="it-IT" sz="2000" dirty="0" err="1"/>
              <a:t>DAOs</a:t>
            </a:r>
            <a:endParaRPr lang="it-IT" sz="2000" dirty="0"/>
          </a:p>
          <a:p>
            <a:pPr lvl="1"/>
            <a:r>
              <a:rPr lang="it-IT" sz="1600" dirty="0" err="1"/>
              <a:t>UserDAO</a:t>
            </a:r>
            <a:endParaRPr lang="it-IT" sz="1600" dirty="0"/>
          </a:p>
          <a:p>
            <a:pPr lvl="2"/>
            <a:r>
              <a:rPr lang="it-IT" sz="1200" dirty="0" err="1"/>
              <a:t>checkCredentials</a:t>
            </a:r>
            <a:r>
              <a:rPr lang="it-IT" sz="1200" dirty="0"/>
              <a:t> (</a:t>
            </a:r>
            <a:r>
              <a:rPr lang="it-IT" sz="1200" dirty="0" err="1"/>
              <a:t>usr</a:t>
            </a:r>
            <a:r>
              <a:rPr lang="it-IT" sz="1200" dirty="0"/>
              <a:t>, </a:t>
            </a:r>
            <a:r>
              <a:rPr lang="it-IT" sz="1200" dirty="0" err="1"/>
              <a:t>pwd</a:t>
            </a:r>
            <a:r>
              <a:rPr lang="it-IT" sz="1200" dirty="0"/>
              <a:t>)</a:t>
            </a:r>
          </a:p>
          <a:p>
            <a:pPr lvl="2"/>
            <a:r>
              <a:rPr lang="it-IT" sz="1200" dirty="0" err="1"/>
              <a:t>registerUser</a:t>
            </a:r>
            <a:r>
              <a:rPr lang="it-IT" sz="1200" dirty="0"/>
              <a:t> (mail, </a:t>
            </a:r>
            <a:r>
              <a:rPr lang="it-IT" sz="1200" dirty="0" err="1"/>
              <a:t>usr</a:t>
            </a:r>
            <a:r>
              <a:rPr lang="it-IT" sz="1200" dirty="0"/>
              <a:t>, </a:t>
            </a:r>
            <a:r>
              <a:rPr lang="it-IT" sz="1200" dirty="0" err="1"/>
              <a:t>pwd</a:t>
            </a:r>
            <a:r>
              <a:rPr lang="it-IT" sz="1200" dirty="0"/>
              <a:t>, name, </a:t>
            </a:r>
            <a:r>
              <a:rPr lang="it-IT" sz="1200" dirty="0" err="1"/>
              <a:t>surname</a:t>
            </a:r>
            <a:r>
              <a:rPr lang="it-IT" sz="1200" dirty="0"/>
              <a:t>)</a:t>
            </a:r>
          </a:p>
          <a:p>
            <a:pPr lvl="2"/>
            <a:r>
              <a:rPr lang="it-IT" sz="1200" dirty="0" err="1"/>
              <a:t>getOtherUsers</a:t>
            </a:r>
            <a:r>
              <a:rPr lang="it-IT" sz="1200" dirty="0"/>
              <a:t> (</a:t>
            </a:r>
            <a:r>
              <a:rPr lang="it-IT" sz="1200" dirty="0" err="1"/>
              <a:t>int</a:t>
            </a:r>
            <a:r>
              <a:rPr lang="it-IT" sz="1200" dirty="0"/>
              <a:t> </a:t>
            </a:r>
            <a:r>
              <a:rPr lang="it-IT" sz="1200" dirty="0" err="1"/>
              <a:t>iduser</a:t>
            </a:r>
            <a:r>
              <a:rPr lang="it-IT" sz="1200" dirty="0"/>
              <a:t>) //SELECT … WHERE ID != </a:t>
            </a:r>
            <a:r>
              <a:rPr lang="it-IT" sz="1200" dirty="0" err="1"/>
              <a:t>iduser</a:t>
            </a:r>
            <a:endParaRPr lang="it-IT" sz="1200" dirty="0"/>
          </a:p>
          <a:p>
            <a:pPr lvl="2"/>
            <a:r>
              <a:rPr lang="it-IT" sz="1200" dirty="0" err="1"/>
              <a:t>checkUserExists</a:t>
            </a:r>
            <a:r>
              <a:rPr lang="it-IT" sz="1200" dirty="0"/>
              <a:t> (</a:t>
            </a:r>
            <a:r>
              <a:rPr lang="it-IT" sz="1200" dirty="0" err="1"/>
              <a:t>usr</a:t>
            </a:r>
            <a:r>
              <a:rPr lang="it-IT" sz="1200" dirty="0"/>
              <a:t>)</a:t>
            </a:r>
          </a:p>
          <a:p>
            <a:pPr lvl="2"/>
            <a:r>
              <a:rPr lang="it-IT" sz="1200" dirty="0" err="1"/>
              <a:t>checkUserIDExists</a:t>
            </a:r>
            <a:r>
              <a:rPr lang="it-IT" sz="1200" dirty="0"/>
              <a:t> (ID)</a:t>
            </a:r>
          </a:p>
          <a:p>
            <a:pPr lvl="1"/>
            <a:r>
              <a:rPr lang="it-IT" sz="1600" dirty="0" err="1"/>
              <a:t>MeetingDAO</a:t>
            </a:r>
            <a:endParaRPr lang="it-IT" sz="1600" dirty="0"/>
          </a:p>
          <a:p>
            <a:pPr lvl="2"/>
            <a:r>
              <a:rPr lang="it-IT" sz="1200" dirty="0" err="1"/>
              <a:t>createMeeting</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findMeetingsByOwner</a:t>
            </a:r>
            <a:r>
              <a:rPr lang="it-IT" sz="1200" dirty="0"/>
              <a:t>(</a:t>
            </a:r>
            <a:r>
              <a:rPr lang="it-IT" sz="1200" dirty="0" err="1"/>
              <a:t>ID_Owner</a:t>
            </a:r>
            <a:r>
              <a:rPr lang="it-IT" sz="1200" dirty="0"/>
              <a:t>)</a:t>
            </a:r>
          </a:p>
          <a:p>
            <a:pPr lvl="2"/>
            <a:r>
              <a:rPr lang="it-IT" sz="1200" dirty="0" err="1"/>
              <a:t>getMeetingID</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getMeetingOwnerUsername</a:t>
            </a:r>
            <a:r>
              <a:rPr lang="it-IT" sz="1200" dirty="0"/>
              <a:t> (</a:t>
            </a:r>
            <a:r>
              <a:rPr lang="it-IT" sz="1200" dirty="0" err="1"/>
              <a:t>IDMeeting</a:t>
            </a:r>
            <a:r>
              <a:rPr lang="it-IT" sz="1200" dirty="0"/>
              <a:t>)</a:t>
            </a:r>
          </a:p>
          <a:p>
            <a:pPr lvl="2"/>
            <a:endParaRPr lang="it-IT" sz="1200" dirty="0"/>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err="1"/>
              <a:t>InvitationDAO</a:t>
            </a:r>
            <a:endParaRPr lang="it-IT" sz="1600" dirty="0"/>
          </a:p>
          <a:p>
            <a:pPr lvl="2"/>
            <a:r>
              <a:rPr lang="it-IT" sz="1200" dirty="0" err="1"/>
              <a:t>inviteUser</a:t>
            </a:r>
            <a:r>
              <a:rPr lang="it-IT" sz="1200" dirty="0"/>
              <a:t> (</a:t>
            </a:r>
            <a:r>
              <a:rPr lang="it-IT" sz="1200" dirty="0" err="1"/>
              <a:t>IDMeeting</a:t>
            </a:r>
            <a:r>
              <a:rPr lang="it-IT" sz="1200" dirty="0"/>
              <a:t>, </a:t>
            </a:r>
            <a:r>
              <a:rPr lang="it-IT" sz="1200" dirty="0" err="1"/>
              <a:t>IDUserToInvite</a:t>
            </a:r>
            <a:r>
              <a:rPr lang="it-IT" sz="1200" dirty="0"/>
              <a:t>)</a:t>
            </a:r>
          </a:p>
          <a:p>
            <a:pPr lvl="2"/>
            <a:r>
              <a:rPr lang="it-IT" sz="1200" dirty="0" err="1"/>
              <a:t>findMeetingsByInvitation</a:t>
            </a:r>
            <a:r>
              <a:rPr lang="it-IT" sz="1200" dirty="0"/>
              <a:t> (</a:t>
            </a:r>
            <a:r>
              <a:rPr lang="it-IT" sz="1200" dirty="0" err="1"/>
              <a:t>IDUser</a:t>
            </a:r>
            <a:r>
              <a:rPr lang="it-IT" sz="1200" dirty="0"/>
              <a:t>)</a:t>
            </a:r>
          </a:p>
          <a:p>
            <a:pPr lvl="2"/>
            <a:endParaRPr lang="it-IT" sz="1200" dirty="0"/>
          </a:p>
          <a:p>
            <a:r>
              <a:rPr lang="it-IT" sz="2000" dirty="0"/>
              <a:t>Controllers (</a:t>
            </a:r>
            <a:r>
              <a:rPr lang="it-IT" sz="2000" dirty="0" err="1"/>
              <a:t>Servlets</a:t>
            </a:r>
            <a:r>
              <a:rPr lang="it-IT" sz="2000" dirty="0"/>
              <a:t>)</a:t>
            </a:r>
          </a:p>
          <a:p>
            <a:pPr lvl="1"/>
            <a:r>
              <a:rPr lang="it-IT" sz="1600" dirty="0" err="1"/>
              <a:t>CheckInvitations</a:t>
            </a:r>
            <a:endParaRPr lang="it-IT" sz="1600" dirty="0"/>
          </a:p>
          <a:p>
            <a:pPr lvl="1"/>
            <a:r>
              <a:rPr lang="it-IT" sz="1600" dirty="0" err="1"/>
              <a:t>CheckLogin</a:t>
            </a:r>
            <a:endParaRPr lang="it-IT" sz="1600" dirty="0"/>
          </a:p>
          <a:p>
            <a:pPr lvl="1"/>
            <a:r>
              <a:rPr lang="it-IT" sz="1600" dirty="0" err="1"/>
              <a:t>CreateMeeting</a:t>
            </a:r>
            <a:endParaRPr lang="it-IT" sz="1600" dirty="0"/>
          </a:p>
          <a:p>
            <a:pPr lvl="1"/>
            <a:r>
              <a:rPr lang="it-IT" sz="1600" strike="sngStrike" dirty="0" err="1">
                <a:solidFill>
                  <a:schemeClr val="bg1">
                    <a:lumMod val="50000"/>
                  </a:schemeClr>
                </a:solidFill>
              </a:rPr>
              <a:t>GoToErrorCreationMeeting</a:t>
            </a:r>
            <a:endParaRPr lang="it-IT" sz="1600" strike="sngStrike" dirty="0">
              <a:solidFill>
                <a:schemeClr val="bg1">
                  <a:lumMod val="50000"/>
                </a:schemeClr>
              </a:solidFill>
            </a:endParaRPr>
          </a:p>
          <a:p>
            <a:pPr lvl="1"/>
            <a:r>
              <a:rPr lang="it-IT" sz="1600" dirty="0" err="1">
                <a:solidFill>
                  <a:schemeClr val="bg1">
                    <a:lumMod val="50000"/>
                  </a:schemeClr>
                </a:solidFill>
              </a:rPr>
              <a:t>GoToHomePage</a:t>
            </a:r>
            <a:r>
              <a:rPr lang="it-IT" sz="1600" dirty="0"/>
              <a:t> -&gt; </a:t>
            </a:r>
            <a:r>
              <a:rPr lang="it-IT" sz="1600" dirty="0" err="1">
                <a:solidFill>
                  <a:srgbClr val="FF0000"/>
                </a:solidFill>
              </a:rPr>
              <a:t>GetMeetings</a:t>
            </a:r>
            <a:endParaRPr lang="it-IT" sz="1600" dirty="0">
              <a:solidFill>
                <a:srgbClr val="FF0000"/>
              </a:solidFill>
            </a:endParaRPr>
          </a:p>
          <a:p>
            <a:pPr lvl="1"/>
            <a:r>
              <a:rPr lang="it-IT" sz="1600" dirty="0" err="1">
                <a:solidFill>
                  <a:schemeClr val="bg1">
                    <a:lumMod val="50000"/>
                  </a:schemeClr>
                </a:solidFill>
              </a:rPr>
              <a:t>GoToRegistry</a:t>
            </a:r>
            <a:r>
              <a:rPr lang="it-IT" sz="1600" dirty="0"/>
              <a:t> -&gt; </a:t>
            </a:r>
            <a:r>
              <a:rPr lang="it-IT" sz="1600" dirty="0" err="1">
                <a:solidFill>
                  <a:srgbClr val="FF0000"/>
                </a:solidFill>
              </a:rPr>
              <a:t>GetRegistry</a:t>
            </a:r>
            <a:endParaRPr lang="it-IT" sz="1600" dirty="0">
              <a:solidFill>
                <a:srgbClr val="FF0000"/>
              </a:solidFill>
            </a:endParaRPr>
          </a:p>
          <a:p>
            <a:pPr lvl="1"/>
            <a:r>
              <a:rPr lang="it-IT" sz="1600" dirty="0" err="1">
                <a:solidFill>
                  <a:srgbClr val="FF0000"/>
                </a:solidFill>
              </a:rPr>
              <a:t>IncreaseAttempts</a:t>
            </a:r>
            <a:endParaRPr lang="it-IT" sz="1600" dirty="0">
              <a:solidFill>
                <a:srgbClr val="FF0000"/>
              </a:solidFill>
            </a:endParaRPr>
          </a:p>
          <a:p>
            <a:pPr lvl="1"/>
            <a:r>
              <a:rPr lang="it-IT" sz="1600" dirty="0"/>
              <a:t>Logout</a:t>
            </a:r>
          </a:p>
          <a:p>
            <a:pPr lvl="1"/>
            <a:r>
              <a:rPr lang="it-IT" sz="1600" dirty="0" err="1"/>
              <a:t>SignUp</a:t>
            </a:r>
            <a:endParaRPr lang="it-IT" sz="1600" dirty="0"/>
          </a:p>
          <a:p>
            <a:pPr lvl="1"/>
            <a:r>
              <a:rPr lang="it-IT" sz="1600" dirty="0"/>
              <a:t>(filter) </a:t>
            </a:r>
            <a:r>
              <a:rPr lang="it-IT" sz="1600" dirty="0" err="1"/>
              <a:t>AuthenticatedCheck</a:t>
            </a:r>
            <a:r>
              <a:rPr lang="it-IT" sz="1600" dirty="0"/>
              <a:t> </a:t>
            </a:r>
            <a:r>
              <a:rPr lang="it-IT" sz="1100" dirty="0"/>
              <a:t>(Filter check </a:t>
            </a:r>
            <a:r>
              <a:rPr lang="it-IT" sz="1100" dirty="0" err="1"/>
              <a:t>will</a:t>
            </a:r>
            <a:r>
              <a:rPr lang="it-IT" sz="1100" dirty="0"/>
              <a:t> be </a:t>
            </a:r>
            <a:r>
              <a:rPr lang="it-IT" sz="1100" dirty="0" err="1"/>
              <a:t>omitted</a:t>
            </a:r>
            <a:r>
              <a:rPr lang="it-IT" sz="1100" dirty="0"/>
              <a:t> from Events UML for </a:t>
            </a:r>
            <a:r>
              <a:rPr lang="it-IT" sz="1100" dirty="0" err="1"/>
              <a:t>brevity</a:t>
            </a:r>
            <a:r>
              <a:rPr lang="it-IT" sz="1100" dirty="0"/>
              <a:t>)</a:t>
            </a:r>
            <a:endParaRPr lang="it-IT" sz="1600" dirty="0"/>
          </a:p>
          <a:p>
            <a:pPr lvl="1"/>
            <a:r>
              <a:rPr lang="it-IT" sz="1600" dirty="0"/>
              <a:t>(</a:t>
            </a:r>
            <a:r>
              <a:rPr lang="it-IT" sz="1600" dirty="0" err="1"/>
              <a:t>utils</a:t>
            </a:r>
            <a:r>
              <a:rPr lang="it-IT" sz="1600" dirty="0"/>
              <a:t>) </a:t>
            </a:r>
            <a:r>
              <a:rPr lang="it-IT" sz="1600" dirty="0" err="1"/>
              <a:t>ConnectionHandler</a:t>
            </a:r>
            <a:endParaRPr lang="it-IT" sz="16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71935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 (RIA)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endParaRPr lang="it-IT" sz="800" dirty="0"/>
          </a:p>
          <a:p>
            <a:r>
              <a:rPr lang="it-IT" sz="2000" dirty="0" err="1"/>
              <a:t>Views</a:t>
            </a:r>
            <a:endParaRPr lang="it-IT" sz="2000" dirty="0"/>
          </a:p>
          <a:p>
            <a:pPr lvl="1"/>
            <a:r>
              <a:rPr lang="it-IT" sz="1600" dirty="0" err="1"/>
              <a:t>index.html</a:t>
            </a:r>
            <a:r>
              <a:rPr lang="it-IT" sz="1600" dirty="0"/>
              <a:t> (login &amp; </a:t>
            </a:r>
            <a:r>
              <a:rPr lang="it-IT" sz="1600" dirty="0" err="1"/>
              <a:t>SignUp</a:t>
            </a:r>
            <a:r>
              <a:rPr lang="it-IT" sz="1600" dirty="0"/>
              <a:t>)</a:t>
            </a:r>
          </a:p>
          <a:p>
            <a:pPr lvl="1"/>
            <a:r>
              <a:rPr lang="it-IT" sz="1600" dirty="0" err="1"/>
              <a:t>Home.html</a:t>
            </a:r>
            <a:r>
              <a:rPr lang="it-IT" sz="1600" dirty="0"/>
              <a:t> (</a:t>
            </a:r>
            <a:r>
              <a:rPr lang="it-IT" sz="1600" dirty="0" err="1"/>
              <a:t>WebApp</a:t>
            </a:r>
            <a:r>
              <a:rPr lang="it-IT" sz="1600" dirty="0"/>
              <a:t>)</a:t>
            </a:r>
          </a:p>
          <a:p>
            <a:pPr lvl="2"/>
            <a:r>
              <a:rPr lang="it-IT" sz="1200" dirty="0" err="1"/>
              <a:t>Tables</a:t>
            </a:r>
            <a:r>
              <a:rPr lang="it-IT" sz="1200" dirty="0"/>
              <a:t>:</a:t>
            </a:r>
          </a:p>
          <a:p>
            <a:pPr lvl="3"/>
            <a:r>
              <a:rPr lang="it-IT" sz="1000" dirty="0"/>
              <a:t>My Meetings</a:t>
            </a:r>
          </a:p>
          <a:p>
            <a:pPr lvl="3"/>
            <a:r>
              <a:rPr lang="it-IT" sz="1000" dirty="0" err="1"/>
              <a:t>Invited</a:t>
            </a:r>
            <a:r>
              <a:rPr lang="it-IT" sz="1000" dirty="0"/>
              <a:t> To Meetings</a:t>
            </a:r>
          </a:p>
          <a:p>
            <a:pPr lvl="2"/>
            <a:r>
              <a:rPr lang="it-IT" sz="1200" dirty="0"/>
              <a:t>Form: Create meeting</a:t>
            </a:r>
          </a:p>
          <a:p>
            <a:pPr lvl="2"/>
            <a:r>
              <a:rPr lang="it-IT" sz="1200" dirty="0" err="1"/>
              <a:t>Modal</a:t>
            </a:r>
            <a:r>
              <a:rPr lang="it-IT" sz="1200" dirty="0"/>
              <a:t>: </a:t>
            </a:r>
            <a:r>
              <a:rPr lang="it-IT" sz="1200" dirty="0" err="1"/>
              <a:t>Modal</a:t>
            </a:r>
            <a:r>
              <a:rPr lang="it-IT" sz="1200" dirty="0"/>
              <a:t> Window</a:t>
            </a:r>
          </a:p>
          <a:p>
            <a:pPr lvl="2"/>
            <a:endParaRPr lang="it-IT" sz="1200" dirty="0"/>
          </a:p>
          <a:p>
            <a:pPr marL="0" indent="0">
              <a:buNone/>
            </a:pPr>
            <a:endParaRPr lang="it-IT" sz="20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82870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8"/>
            <a:ext cx="2624277" cy="46619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LOGIN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50" y="2118814"/>
            <a:ext cx="1722120" cy="95351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1723549" cy="923330"/>
          </a:xfrm>
          <a:prstGeom prst="rect">
            <a:avLst/>
          </a:prstGeom>
          <a:noFill/>
          <a:ln>
            <a:noFill/>
          </a:ln>
        </p:spPr>
        <p:txBody>
          <a:bodyPr wrap="none" rtlCol="0">
            <a:spAutoFit/>
          </a:bodyPr>
          <a:lstStyle/>
          <a:p>
            <a:r>
              <a:rPr lang="it-IT" dirty="0"/>
              <a:t>Login Form </a:t>
            </a:r>
            <a:br>
              <a:rPr lang="it-IT" dirty="0"/>
            </a:br>
            <a:r>
              <a:rPr lang="it-IT" dirty="0"/>
              <a:t>[field: username</a:t>
            </a:r>
            <a:br>
              <a:rPr lang="it-IT" dirty="0"/>
            </a:br>
            <a:r>
              <a:rPr lang="it-IT" dirty="0"/>
              <a:t>field: password]</a:t>
            </a:r>
          </a:p>
        </p:txBody>
      </p:sp>
      <p:sp>
        <p:nvSpPr>
          <p:cNvPr id="11" name="Ovale 10">
            <a:extLst>
              <a:ext uri="{FF2B5EF4-FFF2-40B4-BE49-F238E27FC236}">
                <a16:creationId xmlns:a16="http://schemas.microsoft.com/office/drawing/2014/main" id="{B4F0AE06-1746-62EB-7B57-97529136A498}"/>
              </a:ext>
            </a:extLst>
          </p:cNvPr>
          <p:cNvSpPr/>
          <p:nvPr/>
        </p:nvSpPr>
        <p:spPr>
          <a:xfrm>
            <a:off x="2539464"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229C8402-51BA-AFF3-9DD4-111CC347E72C}"/>
              </a:ext>
            </a:extLst>
          </p:cNvPr>
          <p:cNvCxnSpPr>
            <a:cxnSpLocks/>
            <a:stCxn id="11" idx="6"/>
            <a:endCxn id="15" idx="5"/>
          </p:cNvCxnSpPr>
          <p:nvPr/>
        </p:nvCxnSpPr>
        <p:spPr>
          <a:xfrm flipV="1">
            <a:off x="2789721" y="2556655"/>
            <a:ext cx="842956" cy="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E7BD58AE-602D-32AF-F882-CC1B6E4BE0B6}"/>
              </a:ext>
            </a:extLst>
          </p:cNvPr>
          <p:cNvSpPr/>
          <p:nvPr/>
        </p:nvSpPr>
        <p:spPr>
          <a:xfrm>
            <a:off x="3523217" y="2118814"/>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C32523DE-CFC2-24DA-4967-6FD9EF11CD29}"/>
              </a:ext>
            </a:extLst>
          </p:cNvPr>
          <p:cNvSpPr txBox="1"/>
          <p:nvPr/>
        </p:nvSpPr>
        <p:spPr>
          <a:xfrm>
            <a:off x="3672533" y="2371989"/>
            <a:ext cx="1250663" cy="369332"/>
          </a:xfrm>
          <a:prstGeom prst="rect">
            <a:avLst/>
          </a:prstGeom>
          <a:noFill/>
        </p:spPr>
        <p:txBody>
          <a:bodyPr wrap="none" rtlCol="0">
            <a:spAutoFit/>
          </a:bodyPr>
          <a:lstStyle/>
          <a:p>
            <a:r>
              <a:rPr lang="it-IT" dirty="0" err="1"/>
              <a:t>CheckLogin</a:t>
            </a:r>
            <a:endParaRPr lang="it-IT" dirty="0"/>
          </a:p>
        </p:txBody>
      </p:sp>
      <p:sp>
        <p:nvSpPr>
          <p:cNvPr id="21" name="Ovale 20">
            <a:extLst>
              <a:ext uri="{FF2B5EF4-FFF2-40B4-BE49-F238E27FC236}">
                <a16:creationId xmlns:a16="http://schemas.microsoft.com/office/drawing/2014/main" id="{912D592F-E859-0F09-A8BF-AB95329DFCED}"/>
              </a:ext>
            </a:extLst>
          </p:cNvPr>
          <p:cNvSpPr/>
          <p:nvPr/>
        </p:nvSpPr>
        <p:spPr>
          <a:xfrm>
            <a:off x="4870318"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6F459BE6-B43B-7FD9-A644-9A5ED9307DAB}"/>
              </a:ext>
            </a:extLst>
          </p:cNvPr>
          <p:cNvSpPr txBox="1"/>
          <p:nvPr/>
        </p:nvSpPr>
        <p:spPr>
          <a:xfrm>
            <a:off x="5072512" y="2702992"/>
            <a:ext cx="1710090" cy="369332"/>
          </a:xfrm>
          <a:prstGeom prst="rect">
            <a:avLst/>
          </a:prstGeom>
          <a:noFill/>
        </p:spPr>
        <p:txBody>
          <a:bodyPr wrap="square" rtlCol="0">
            <a:spAutoFit/>
          </a:bodyPr>
          <a:lstStyle/>
          <a:p>
            <a:r>
              <a:rPr lang="it-IT" dirty="0"/>
              <a:t>user -&gt; session</a:t>
            </a:r>
          </a:p>
        </p:txBody>
      </p:sp>
      <p:sp>
        <p:nvSpPr>
          <p:cNvPr id="26" name="Rettangolo 25">
            <a:extLst>
              <a:ext uri="{FF2B5EF4-FFF2-40B4-BE49-F238E27FC236}">
                <a16:creationId xmlns:a16="http://schemas.microsoft.com/office/drawing/2014/main" id="{D561775B-F5BC-124F-27D3-49C9AD34A9C6}"/>
              </a:ext>
            </a:extLst>
          </p:cNvPr>
          <p:cNvSpPr/>
          <p:nvPr/>
        </p:nvSpPr>
        <p:spPr>
          <a:xfrm>
            <a:off x="8727275" y="2890295"/>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B4C94548-3F6E-406D-445B-D75D1B76194F}"/>
              </a:ext>
            </a:extLst>
          </p:cNvPr>
          <p:cNvSpPr txBox="1"/>
          <p:nvPr/>
        </p:nvSpPr>
        <p:spPr>
          <a:xfrm>
            <a:off x="8727275" y="2890294"/>
            <a:ext cx="1722120" cy="369332"/>
          </a:xfrm>
          <a:prstGeom prst="rect">
            <a:avLst/>
          </a:prstGeom>
          <a:noFill/>
        </p:spPr>
        <p:txBody>
          <a:bodyPr wrap="square" rtlCol="0">
            <a:spAutoFit/>
          </a:bodyPr>
          <a:lstStyle/>
          <a:p>
            <a:r>
              <a:rPr lang="it-IT" dirty="0"/>
              <a:t>HOME Page</a:t>
            </a:r>
          </a:p>
        </p:txBody>
      </p:sp>
      <p:sp>
        <p:nvSpPr>
          <p:cNvPr id="30" name="Parallelogramma 29">
            <a:extLst>
              <a:ext uri="{FF2B5EF4-FFF2-40B4-BE49-F238E27FC236}">
                <a16:creationId xmlns:a16="http://schemas.microsoft.com/office/drawing/2014/main" id="{B0418522-520F-065B-9611-DDA2AD5CF9FD}"/>
              </a:ext>
            </a:extLst>
          </p:cNvPr>
          <p:cNvSpPr/>
          <p:nvPr/>
        </p:nvSpPr>
        <p:spPr>
          <a:xfrm>
            <a:off x="6687329" y="2120070"/>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13C87404-13B2-5F8E-6B09-7B4E120239B8}"/>
              </a:ext>
            </a:extLst>
          </p:cNvPr>
          <p:cNvCxnSpPr>
            <a:cxnSpLocks/>
            <a:stCxn id="21" idx="6"/>
            <a:endCxn id="30" idx="5"/>
          </p:cNvCxnSpPr>
          <p:nvPr/>
        </p:nvCxnSpPr>
        <p:spPr>
          <a:xfrm flipV="1">
            <a:off x="5120575" y="2557911"/>
            <a:ext cx="1676214" cy="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0A9F426D-FC9D-29DE-8223-4E1A35E1EAF2}"/>
              </a:ext>
            </a:extLst>
          </p:cNvPr>
          <p:cNvSpPr txBox="1"/>
          <p:nvPr/>
        </p:nvSpPr>
        <p:spPr>
          <a:xfrm>
            <a:off x="6923725" y="2352845"/>
            <a:ext cx="1398909" cy="369332"/>
          </a:xfrm>
          <a:prstGeom prst="rect">
            <a:avLst/>
          </a:prstGeom>
          <a:noFill/>
        </p:spPr>
        <p:txBody>
          <a:bodyPr wrap="none" rtlCol="0">
            <a:spAutoFit/>
          </a:bodyPr>
          <a:lstStyle/>
          <a:p>
            <a:r>
              <a:rPr lang="it-IT" dirty="0" err="1"/>
              <a:t>GetMeetings</a:t>
            </a:r>
            <a:endParaRPr lang="it-IT" dirty="0"/>
          </a:p>
        </p:txBody>
      </p:sp>
      <p:cxnSp>
        <p:nvCxnSpPr>
          <p:cNvPr id="40" name="Connettore 4 39">
            <a:extLst>
              <a:ext uri="{FF2B5EF4-FFF2-40B4-BE49-F238E27FC236}">
                <a16:creationId xmlns:a16="http://schemas.microsoft.com/office/drawing/2014/main" id="{8436949F-CDF6-E154-9147-6C984D4F096C}"/>
              </a:ext>
            </a:extLst>
          </p:cNvPr>
          <p:cNvCxnSpPr>
            <a:stCxn id="35" idx="3"/>
            <a:endCxn id="26" idx="0"/>
          </p:cNvCxnSpPr>
          <p:nvPr/>
        </p:nvCxnSpPr>
        <p:spPr>
          <a:xfrm>
            <a:off x="8322634" y="2537511"/>
            <a:ext cx="1544834" cy="352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8E9238E6-0732-2B99-11F5-845D51EEB56B}"/>
              </a:ext>
            </a:extLst>
          </p:cNvPr>
          <p:cNvSpPr/>
          <p:nvPr/>
        </p:nvSpPr>
        <p:spPr>
          <a:xfrm>
            <a:off x="10896803" y="276252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Parallelogramma 41">
            <a:extLst>
              <a:ext uri="{FF2B5EF4-FFF2-40B4-BE49-F238E27FC236}">
                <a16:creationId xmlns:a16="http://schemas.microsoft.com/office/drawing/2014/main" id="{EDDF5812-49A3-EF40-1DD8-C6B2BD0A4957}"/>
              </a:ext>
            </a:extLst>
          </p:cNvPr>
          <p:cNvSpPr/>
          <p:nvPr/>
        </p:nvSpPr>
        <p:spPr>
          <a:xfrm>
            <a:off x="7017349" y="875427"/>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00D581B9-8B68-5F45-7F76-509DBB5C6EDC}"/>
              </a:ext>
            </a:extLst>
          </p:cNvPr>
          <p:cNvSpPr txBox="1"/>
          <p:nvPr/>
        </p:nvSpPr>
        <p:spPr>
          <a:xfrm>
            <a:off x="7367288" y="1116871"/>
            <a:ext cx="832279" cy="369332"/>
          </a:xfrm>
          <a:prstGeom prst="rect">
            <a:avLst/>
          </a:prstGeom>
          <a:noFill/>
        </p:spPr>
        <p:txBody>
          <a:bodyPr wrap="none" rtlCol="0">
            <a:spAutoFit/>
          </a:bodyPr>
          <a:lstStyle/>
          <a:p>
            <a:r>
              <a:rPr lang="it-IT" dirty="0"/>
              <a:t>Logout</a:t>
            </a:r>
          </a:p>
        </p:txBody>
      </p:sp>
      <p:cxnSp>
        <p:nvCxnSpPr>
          <p:cNvPr id="47" name="Connettore 4 46">
            <a:extLst>
              <a:ext uri="{FF2B5EF4-FFF2-40B4-BE49-F238E27FC236}">
                <a16:creationId xmlns:a16="http://schemas.microsoft.com/office/drawing/2014/main" id="{C0831EA9-7FF1-484F-629B-20567AFF8D58}"/>
              </a:ext>
            </a:extLst>
          </p:cNvPr>
          <p:cNvCxnSpPr>
            <a:cxnSpLocks/>
            <a:stCxn id="42" idx="5"/>
          </p:cNvCxnSpPr>
          <p:nvPr/>
        </p:nvCxnSpPr>
        <p:spPr>
          <a:xfrm rot="10800000" flipV="1">
            <a:off x="3457875" y="1313268"/>
            <a:ext cx="3668935" cy="3749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7544BF0D-9F7E-AEDB-BAEF-29810AF7B8B2}"/>
              </a:ext>
            </a:extLst>
          </p:cNvPr>
          <p:cNvSpPr txBox="1"/>
          <p:nvPr/>
        </p:nvSpPr>
        <p:spPr>
          <a:xfrm>
            <a:off x="933649" y="4436677"/>
            <a:ext cx="2524225" cy="1754326"/>
          </a:xfrm>
          <a:prstGeom prst="rect">
            <a:avLst/>
          </a:prstGeom>
          <a:noFill/>
        </p:spPr>
        <p:txBody>
          <a:bodyPr wrap="square" rtlCol="0">
            <a:spAutoFit/>
          </a:bodyPr>
          <a:lstStyle/>
          <a:p>
            <a:r>
              <a:rPr lang="it-IT" dirty="0" err="1"/>
              <a:t>SignUp</a:t>
            </a:r>
            <a:r>
              <a:rPr lang="it-IT" dirty="0"/>
              <a:t> Form </a:t>
            </a:r>
            <a:br>
              <a:rPr lang="it-IT" dirty="0"/>
            </a:br>
            <a:r>
              <a:rPr lang="it-IT" dirty="0"/>
              <a:t>[field: username</a:t>
            </a:r>
            <a:br>
              <a:rPr lang="it-IT" dirty="0"/>
            </a:br>
            <a:r>
              <a:rPr lang="it-IT" dirty="0" err="1"/>
              <a:t>field:name</a:t>
            </a:r>
            <a:br>
              <a:rPr lang="it-IT" dirty="0"/>
            </a:br>
            <a:r>
              <a:rPr lang="it-IT" dirty="0" err="1"/>
              <a:t>field:surname</a:t>
            </a:r>
            <a:br>
              <a:rPr lang="it-IT" dirty="0"/>
            </a:br>
            <a:r>
              <a:rPr lang="it-IT" dirty="0" err="1"/>
              <a:t>field:password</a:t>
            </a:r>
            <a:br>
              <a:rPr lang="it-IT" dirty="0"/>
            </a:br>
            <a:r>
              <a:rPr lang="it-IT" dirty="0"/>
              <a:t>field: </a:t>
            </a:r>
            <a:r>
              <a:rPr lang="it-IT" dirty="0" err="1"/>
              <a:t>passwordRepeat</a:t>
            </a:r>
            <a:r>
              <a:rPr lang="it-IT" dirty="0"/>
              <a:t>]</a:t>
            </a:r>
          </a:p>
        </p:txBody>
      </p:sp>
      <p:sp>
        <p:nvSpPr>
          <p:cNvPr id="51" name="Ovale 50">
            <a:extLst>
              <a:ext uri="{FF2B5EF4-FFF2-40B4-BE49-F238E27FC236}">
                <a16:creationId xmlns:a16="http://schemas.microsoft.com/office/drawing/2014/main" id="{AE9F20F5-34C3-2F86-1E8A-2FBF4D7C6C7D}"/>
              </a:ext>
            </a:extLst>
          </p:cNvPr>
          <p:cNvSpPr/>
          <p:nvPr/>
        </p:nvSpPr>
        <p:spPr>
          <a:xfrm>
            <a:off x="3320903" y="473121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7A33ADC7-FD5C-89B8-5EF7-7531C8637D73}"/>
              </a:ext>
            </a:extLst>
          </p:cNvPr>
          <p:cNvCxnSpPr>
            <a:cxnSpLocks/>
            <a:stCxn id="51" idx="6"/>
            <a:endCxn id="60" idx="5"/>
          </p:cNvCxnSpPr>
          <p:nvPr/>
        </p:nvCxnSpPr>
        <p:spPr>
          <a:xfrm flipV="1">
            <a:off x="3571160" y="4840702"/>
            <a:ext cx="176635" cy="15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4 58">
            <a:extLst>
              <a:ext uri="{FF2B5EF4-FFF2-40B4-BE49-F238E27FC236}">
                <a16:creationId xmlns:a16="http://schemas.microsoft.com/office/drawing/2014/main" id="{931C513E-21FF-73BA-8D7D-984829D2D30E}"/>
              </a:ext>
            </a:extLst>
          </p:cNvPr>
          <p:cNvCxnSpPr>
            <a:stCxn id="41" idx="0"/>
            <a:endCxn id="42" idx="2"/>
          </p:cNvCxnSpPr>
          <p:nvPr/>
        </p:nvCxnSpPr>
        <p:spPr>
          <a:xfrm rot="16200000" flipV="1">
            <a:off x="9014929" y="755526"/>
            <a:ext cx="1449261" cy="2564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Parallelogramma 59">
            <a:extLst>
              <a:ext uri="{FF2B5EF4-FFF2-40B4-BE49-F238E27FC236}">
                <a16:creationId xmlns:a16="http://schemas.microsoft.com/office/drawing/2014/main" id="{C3F88AFA-FB38-2461-6C9B-8DF9B10D29CF}"/>
              </a:ext>
            </a:extLst>
          </p:cNvPr>
          <p:cNvSpPr/>
          <p:nvPr/>
        </p:nvSpPr>
        <p:spPr>
          <a:xfrm>
            <a:off x="3638335" y="4402861"/>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CasellaDiTesto 60">
            <a:extLst>
              <a:ext uri="{FF2B5EF4-FFF2-40B4-BE49-F238E27FC236}">
                <a16:creationId xmlns:a16="http://schemas.microsoft.com/office/drawing/2014/main" id="{8995E6FD-2F64-6C57-9980-EDD440F30EDA}"/>
              </a:ext>
            </a:extLst>
          </p:cNvPr>
          <p:cNvSpPr txBox="1"/>
          <p:nvPr/>
        </p:nvSpPr>
        <p:spPr>
          <a:xfrm>
            <a:off x="3990834" y="4656036"/>
            <a:ext cx="843501" cy="369332"/>
          </a:xfrm>
          <a:prstGeom prst="rect">
            <a:avLst/>
          </a:prstGeom>
          <a:noFill/>
        </p:spPr>
        <p:txBody>
          <a:bodyPr wrap="none" rtlCol="0">
            <a:spAutoFit/>
          </a:bodyPr>
          <a:lstStyle/>
          <a:p>
            <a:r>
              <a:rPr lang="it-IT" dirty="0" err="1"/>
              <a:t>SignUp</a:t>
            </a:r>
            <a:endParaRPr lang="it-IT" dirty="0"/>
          </a:p>
        </p:txBody>
      </p:sp>
      <p:sp>
        <p:nvSpPr>
          <p:cNvPr id="65" name="Ovale 64">
            <a:extLst>
              <a:ext uri="{FF2B5EF4-FFF2-40B4-BE49-F238E27FC236}">
                <a16:creationId xmlns:a16="http://schemas.microsoft.com/office/drawing/2014/main" id="{A24098F0-7A0B-4280-700A-1447109FBA1D}"/>
              </a:ext>
            </a:extLst>
          </p:cNvPr>
          <p:cNvSpPr/>
          <p:nvPr/>
        </p:nvSpPr>
        <p:spPr>
          <a:xfrm>
            <a:off x="4098824" y="285975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4 66">
            <a:extLst>
              <a:ext uri="{FF2B5EF4-FFF2-40B4-BE49-F238E27FC236}">
                <a16:creationId xmlns:a16="http://schemas.microsoft.com/office/drawing/2014/main" id="{BD576218-372F-FDE8-ED6B-64409112A96C}"/>
              </a:ext>
            </a:extLst>
          </p:cNvPr>
          <p:cNvCxnSpPr>
            <a:cxnSpLocks/>
            <a:endCxn id="5" idx="3"/>
          </p:cNvCxnSpPr>
          <p:nvPr/>
        </p:nvCxnSpPr>
        <p:spPr>
          <a:xfrm rot="5400000">
            <a:off x="3391880" y="3192751"/>
            <a:ext cx="899528" cy="7583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B937E173-22E1-1CFC-093E-EA3A5D6EA44A}"/>
              </a:ext>
            </a:extLst>
          </p:cNvPr>
          <p:cNvSpPr txBox="1"/>
          <p:nvPr/>
        </p:nvSpPr>
        <p:spPr>
          <a:xfrm>
            <a:off x="4208213" y="3184375"/>
            <a:ext cx="1960414" cy="369332"/>
          </a:xfrm>
          <a:prstGeom prst="rect">
            <a:avLst/>
          </a:prstGeom>
          <a:noFill/>
        </p:spPr>
        <p:txBody>
          <a:bodyPr wrap="square" rtlCol="0">
            <a:spAutoFit/>
          </a:bodyPr>
          <a:lstStyle/>
          <a:p>
            <a:r>
              <a:rPr lang="it-IT" dirty="0" err="1"/>
              <a:t>Wrong</a:t>
            </a:r>
            <a:r>
              <a:rPr lang="it-IT" dirty="0"/>
              <a:t> </a:t>
            </a:r>
            <a:r>
              <a:rPr lang="it-IT" dirty="0" err="1"/>
              <a:t>credentials</a:t>
            </a:r>
            <a:endParaRPr lang="it-IT" dirty="0"/>
          </a:p>
        </p:txBody>
      </p:sp>
      <p:sp>
        <p:nvSpPr>
          <p:cNvPr id="69" name="Ovale 68">
            <a:extLst>
              <a:ext uri="{FF2B5EF4-FFF2-40B4-BE49-F238E27FC236}">
                <a16:creationId xmlns:a16="http://schemas.microsoft.com/office/drawing/2014/main" id="{73F978B0-4812-16AC-5F38-A2BF8E668F5A}"/>
              </a:ext>
            </a:extLst>
          </p:cNvPr>
          <p:cNvSpPr/>
          <p:nvPr/>
        </p:nvSpPr>
        <p:spPr>
          <a:xfrm>
            <a:off x="4095681" y="517158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0" name="Connettore 4 69">
            <a:extLst>
              <a:ext uri="{FF2B5EF4-FFF2-40B4-BE49-F238E27FC236}">
                <a16:creationId xmlns:a16="http://schemas.microsoft.com/office/drawing/2014/main" id="{90828DBF-376B-DAD3-9ACC-BC554CA54E32}"/>
              </a:ext>
            </a:extLst>
          </p:cNvPr>
          <p:cNvCxnSpPr>
            <a:cxnSpLocks/>
            <a:stCxn id="69" idx="4"/>
          </p:cNvCxnSpPr>
          <p:nvPr/>
        </p:nvCxnSpPr>
        <p:spPr>
          <a:xfrm rot="5400000">
            <a:off x="2695147" y="4827010"/>
            <a:ext cx="930831" cy="2120497"/>
          </a:xfrm>
          <a:prstGeom prst="bentConnector3">
            <a:avLst>
              <a:gd name="adj1" fmla="val 124559"/>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DC0B919-CA7A-632A-B770-A1C37AB45C73}"/>
              </a:ext>
            </a:extLst>
          </p:cNvPr>
          <p:cNvSpPr txBox="1"/>
          <p:nvPr/>
        </p:nvSpPr>
        <p:spPr>
          <a:xfrm>
            <a:off x="4252734" y="5735672"/>
            <a:ext cx="1960414" cy="369332"/>
          </a:xfrm>
          <a:prstGeom prst="rect">
            <a:avLst/>
          </a:prstGeom>
          <a:noFill/>
        </p:spPr>
        <p:txBody>
          <a:bodyPr wrap="square" rtlCol="0">
            <a:spAutoFit/>
          </a:bodyPr>
          <a:lstStyle/>
          <a:p>
            <a:r>
              <a:rPr lang="it-IT" dirty="0" err="1"/>
              <a:t>Invalid</a:t>
            </a:r>
            <a:r>
              <a:rPr lang="it-IT" dirty="0"/>
              <a:t> Data</a:t>
            </a:r>
          </a:p>
        </p:txBody>
      </p:sp>
      <p:sp>
        <p:nvSpPr>
          <p:cNvPr id="73" name="Ovale 72">
            <a:extLst>
              <a:ext uri="{FF2B5EF4-FFF2-40B4-BE49-F238E27FC236}">
                <a16:creationId xmlns:a16="http://schemas.microsoft.com/office/drawing/2014/main" id="{C9C262D7-0DDB-ADC1-E321-808DA70D8A30}"/>
              </a:ext>
            </a:extLst>
          </p:cNvPr>
          <p:cNvSpPr/>
          <p:nvPr/>
        </p:nvSpPr>
        <p:spPr>
          <a:xfrm>
            <a:off x="493816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4" name="Connettore 4 73">
            <a:extLst>
              <a:ext uri="{FF2B5EF4-FFF2-40B4-BE49-F238E27FC236}">
                <a16:creationId xmlns:a16="http://schemas.microsoft.com/office/drawing/2014/main" id="{30F834B0-A2D8-1C4E-6698-D4D6431B3132}"/>
              </a:ext>
            </a:extLst>
          </p:cNvPr>
          <p:cNvCxnSpPr>
            <a:cxnSpLocks/>
            <a:stCxn id="73" idx="6"/>
            <a:endCxn id="30" idx="4"/>
          </p:cNvCxnSpPr>
          <p:nvPr/>
        </p:nvCxnSpPr>
        <p:spPr>
          <a:xfrm flipV="1">
            <a:off x="5188420" y="2995752"/>
            <a:ext cx="2442950" cy="18517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B19F862D-DA83-C1B8-3742-7A941DA49731}"/>
              </a:ext>
            </a:extLst>
          </p:cNvPr>
          <p:cNvSpPr txBox="1"/>
          <p:nvPr/>
        </p:nvSpPr>
        <p:spPr>
          <a:xfrm>
            <a:off x="5072512" y="4944508"/>
            <a:ext cx="1960414" cy="369332"/>
          </a:xfrm>
          <a:prstGeom prst="rect">
            <a:avLst/>
          </a:prstGeom>
          <a:noFill/>
        </p:spPr>
        <p:txBody>
          <a:bodyPr wrap="square" rtlCol="0">
            <a:spAutoFit/>
          </a:bodyPr>
          <a:lstStyle/>
          <a:p>
            <a:r>
              <a:rPr lang="it-IT" dirty="0"/>
              <a:t>User </a:t>
            </a:r>
            <a:r>
              <a:rPr lang="it-IT" dirty="0" err="1"/>
              <a:t>Registered</a:t>
            </a:r>
            <a:endParaRPr lang="it-IT" dirty="0"/>
          </a:p>
        </p:txBody>
      </p:sp>
      <p:sp>
        <p:nvSpPr>
          <p:cNvPr id="81" name="Rettangolo con angoli arrotondati 80">
            <a:extLst>
              <a:ext uri="{FF2B5EF4-FFF2-40B4-BE49-F238E27FC236}">
                <a16:creationId xmlns:a16="http://schemas.microsoft.com/office/drawing/2014/main" id="{AA60A8CB-E57B-E13A-5714-6BAEAF12542F}"/>
              </a:ext>
            </a:extLst>
          </p:cNvPr>
          <p:cNvSpPr/>
          <p:nvPr/>
        </p:nvSpPr>
        <p:spPr>
          <a:xfrm>
            <a:off x="942472" y="4413814"/>
            <a:ext cx="2328884" cy="1852231"/>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0116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44" name="Rettangolo 43">
            <a:extLst>
              <a:ext uri="{FF2B5EF4-FFF2-40B4-BE49-F238E27FC236}">
                <a16:creationId xmlns:a16="http://schemas.microsoft.com/office/drawing/2014/main" id="{F63920AA-28BF-F207-5096-2074C0C03A2F}"/>
              </a:ext>
            </a:extLst>
          </p:cNvPr>
          <p:cNvSpPr/>
          <p:nvPr/>
        </p:nvSpPr>
        <p:spPr>
          <a:xfrm>
            <a:off x="838200" y="1690688"/>
            <a:ext cx="10250103" cy="46619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CasellaDiTesto 44">
            <a:extLst>
              <a:ext uri="{FF2B5EF4-FFF2-40B4-BE49-F238E27FC236}">
                <a16:creationId xmlns:a16="http://schemas.microsoft.com/office/drawing/2014/main" id="{2095B35A-2CE7-BD8A-2684-F49785ADAA1A}"/>
              </a:ext>
            </a:extLst>
          </p:cNvPr>
          <p:cNvSpPr txBox="1"/>
          <p:nvPr/>
        </p:nvSpPr>
        <p:spPr>
          <a:xfrm>
            <a:off x="838199" y="1690688"/>
            <a:ext cx="1243131" cy="369332"/>
          </a:xfrm>
          <a:prstGeom prst="rect">
            <a:avLst/>
          </a:prstGeom>
          <a:noFill/>
        </p:spPr>
        <p:txBody>
          <a:bodyPr wrap="square" rtlCol="0">
            <a:spAutoFit/>
          </a:bodyPr>
          <a:lstStyle/>
          <a:p>
            <a:r>
              <a:rPr lang="it-IT" dirty="0"/>
              <a:t>Home Page</a:t>
            </a:r>
          </a:p>
        </p:txBody>
      </p:sp>
      <p:sp>
        <p:nvSpPr>
          <p:cNvPr id="46" name="Rettangolo con angoli arrotondati 45">
            <a:extLst>
              <a:ext uri="{FF2B5EF4-FFF2-40B4-BE49-F238E27FC236}">
                <a16:creationId xmlns:a16="http://schemas.microsoft.com/office/drawing/2014/main" id="{BB3081B9-2D6E-2A1F-0EEC-9159BA663E0F}"/>
              </a:ext>
            </a:extLst>
          </p:cNvPr>
          <p:cNvSpPr/>
          <p:nvPr/>
        </p:nvSpPr>
        <p:spPr>
          <a:xfrm>
            <a:off x="1010651" y="2228983"/>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CasellaDiTesto 47">
            <a:extLst>
              <a:ext uri="{FF2B5EF4-FFF2-40B4-BE49-F238E27FC236}">
                <a16:creationId xmlns:a16="http://schemas.microsoft.com/office/drawing/2014/main" id="{DA5FB116-DA58-562D-FD34-4B78CC14971D}"/>
              </a:ext>
            </a:extLst>
          </p:cNvPr>
          <p:cNvSpPr txBox="1"/>
          <p:nvPr/>
        </p:nvSpPr>
        <p:spPr>
          <a:xfrm>
            <a:off x="1010651" y="2250044"/>
            <a:ext cx="2345899" cy="923330"/>
          </a:xfrm>
          <a:prstGeom prst="rect">
            <a:avLst/>
          </a:prstGeom>
          <a:noFill/>
          <a:ln>
            <a:noFill/>
          </a:ln>
        </p:spPr>
        <p:txBody>
          <a:bodyPr wrap="none" rtlCol="0">
            <a:spAutoFit/>
          </a:bodyPr>
          <a:lstStyle/>
          <a:p>
            <a:r>
              <a:rPr lang="it-IT" dirty="0" err="1"/>
              <a:t>MeetingsCreated</a:t>
            </a:r>
            <a:r>
              <a:rPr lang="it-IT" dirty="0"/>
              <a:t> </a:t>
            </a:r>
            <a:r>
              <a:rPr lang="it-IT" dirty="0" err="1"/>
              <a:t>Table</a:t>
            </a:r>
            <a:br>
              <a:rPr lang="it-IT" dirty="0"/>
            </a:br>
            <a:r>
              <a:rPr lang="it-IT" dirty="0"/>
              <a:t>[Title, Date, Duration,</a:t>
            </a:r>
            <a:br>
              <a:rPr lang="it-IT" dirty="0"/>
            </a:br>
            <a:r>
              <a:rPr lang="it-IT" dirty="0" err="1"/>
              <a:t>Capacity</a:t>
            </a:r>
            <a:r>
              <a:rPr lang="it-IT" dirty="0"/>
              <a:t>]</a:t>
            </a:r>
          </a:p>
        </p:txBody>
      </p:sp>
      <p:sp>
        <p:nvSpPr>
          <p:cNvPr id="49" name="Rettangolo con angoli arrotondati 48">
            <a:extLst>
              <a:ext uri="{FF2B5EF4-FFF2-40B4-BE49-F238E27FC236}">
                <a16:creationId xmlns:a16="http://schemas.microsoft.com/office/drawing/2014/main" id="{8AE69B01-4A59-8C20-C1B5-C564AD5F64F8}"/>
              </a:ext>
            </a:extLst>
          </p:cNvPr>
          <p:cNvSpPr/>
          <p:nvPr/>
        </p:nvSpPr>
        <p:spPr>
          <a:xfrm>
            <a:off x="1010651" y="3426806"/>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3" name="CasellaDiTesto 52">
            <a:extLst>
              <a:ext uri="{FF2B5EF4-FFF2-40B4-BE49-F238E27FC236}">
                <a16:creationId xmlns:a16="http://schemas.microsoft.com/office/drawing/2014/main" id="{4A9B02BF-66AD-CECB-DB9C-79650F313CE2}"/>
              </a:ext>
            </a:extLst>
          </p:cNvPr>
          <p:cNvSpPr txBox="1"/>
          <p:nvPr/>
        </p:nvSpPr>
        <p:spPr>
          <a:xfrm>
            <a:off x="1010651" y="3447867"/>
            <a:ext cx="2254207" cy="923330"/>
          </a:xfrm>
          <a:prstGeom prst="rect">
            <a:avLst/>
          </a:prstGeom>
          <a:noFill/>
          <a:ln>
            <a:noFill/>
          </a:ln>
        </p:spPr>
        <p:txBody>
          <a:bodyPr wrap="none" rtlCol="0">
            <a:spAutoFit/>
          </a:bodyPr>
          <a:lstStyle/>
          <a:p>
            <a:r>
              <a:rPr lang="it-IT" dirty="0" err="1"/>
              <a:t>MeetingsInvited</a:t>
            </a:r>
            <a:r>
              <a:rPr lang="it-IT" dirty="0"/>
              <a:t> </a:t>
            </a:r>
            <a:r>
              <a:rPr lang="it-IT" dirty="0" err="1"/>
              <a:t>Table</a:t>
            </a:r>
            <a:br>
              <a:rPr lang="it-IT" dirty="0"/>
            </a:br>
            <a:r>
              <a:rPr lang="it-IT" dirty="0"/>
              <a:t>[Title, Date, Duration,</a:t>
            </a:r>
            <a:br>
              <a:rPr lang="it-IT" dirty="0"/>
            </a:br>
            <a:r>
              <a:rPr lang="it-IT" dirty="0" err="1"/>
              <a:t>Capacity</a:t>
            </a:r>
            <a:r>
              <a:rPr lang="it-IT" dirty="0"/>
              <a:t>, </a:t>
            </a:r>
            <a:r>
              <a:rPr lang="it-IT" dirty="0" err="1"/>
              <a:t>Invited</a:t>
            </a:r>
            <a:r>
              <a:rPr lang="it-IT" dirty="0"/>
              <a:t> By]</a:t>
            </a:r>
          </a:p>
        </p:txBody>
      </p:sp>
      <p:sp>
        <p:nvSpPr>
          <p:cNvPr id="54" name="CasellaDiTesto 53">
            <a:extLst>
              <a:ext uri="{FF2B5EF4-FFF2-40B4-BE49-F238E27FC236}">
                <a16:creationId xmlns:a16="http://schemas.microsoft.com/office/drawing/2014/main" id="{FF83E37B-CAC2-83DF-FF53-F13EC8D86151}"/>
              </a:ext>
            </a:extLst>
          </p:cNvPr>
          <p:cNvSpPr txBox="1"/>
          <p:nvPr/>
        </p:nvSpPr>
        <p:spPr>
          <a:xfrm>
            <a:off x="1010651" y="4632009"/>
            <a:ext cx="2627698" cy="1477328"/>
          </a:xfrm>
          <a:prstGeom prst="rect">
            <a:avLst/>
          </a:prstGeom>
          <a:noFill/>
        </p:spPr>
        <p:txBody>
          <a:bodyPr wrap="square" rtlCol="0">
            <a:spAutoFit/>
          </a:bodyPr>
          <a:lstStyle/>
          <a:p>
            <a:r>
              <a:rPr lang="it-IT" dirty="0" err="1"/>
              <a:t>NewMeeting</a:t>
            </a:r>
            <a:r>
              <a:rPr lang="it-IT" dirty="0"/>
              <a:t> Form </a:t>
            </a:r>
            <a:br>
              <a:rPr lang="it-IT" dirty="0"/>
            </a:br>
            <a:r>
              <a:rPr lang="it-IT" dirty="0"/>
              <a:t>[field: </a:t>
            </a:r>
            <a:r>
              <a:rPr lang="it-IT" dirty="0" err="1"/>
              <a:t>title</a:t>
            </a:r>
            <a:br>
              <a:rPr lang="it-IT" dirty="0"/>
            </a:br>
            <a:r>
              <a:rPr lang="it-IT" dirty="0"/>
              <a:t>field: date</a:t>
            </a:r>
            <a:br>
              <a:rPr lang="it-IT" dirty="0"/>
            </a:br>
            <a:r>
              <a:rPr lang="it-IT" dirty="0" err="1"/>
              <a:t>field:duration</a:t>
            </a:r>
            <a:br>
              <a:rPr lang="it-IT" dirty="0"/>
            </a:br>
            <a:r>
              <a:rPr lang="it-IT" dirty="0" err="1"/>
              <a:t>field:capacity</a:t>
            </a:r>
            <a:r>
              <a:rPr lang="it-IT" dirty="0"/>
              <a:t>]</a:t>
            </a:r>
          </a:p>
        </p:txBody>
      </p:sp>
      <p:sp>
        <p:nvSpPr>
          <p:cNvPr id="55" name="Rettangolo con angoli arrotondati 54">
            <a:extLst>
              <a:ext uri="{FF2B5EF4-FFF2-40B4-BE49-F238E27FC236}">
                <a16:creationId xmlns:a16="http://schemas.microsoft.com/office/drawing/2014/main" id="{AB0552B0-63E6-05C7-D630-B9FCE41A9279}"/>
              </a:ext>
            </a:extLst>
          </p:cNvPr>
          <p:cNvSpPr/>
          <p:nvPr/>
        </p:nvSpPr>
        <p:spPr>
          <a:xfrm>
            <a:off x="1019474" y="4609147"/>
            <a:ext cx="2707740" cy="1574564"/>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3CC633AE-E40A-595D-0814-382B4685B0E7}"/>
              </a:ext>
            </a:extLst>
          </p:cNvPr>
          <p:cNvSpPr/>
          <p:nvPr/>
        </p:nvSpPr>
        <p:spPr>
          <a:xfrm>
            <a:off x="3590221" y="527748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3FFD2A22-B85A-0A22-810C-E15D6E90691E}"/>
              </a:ext>
            </a:extLst>
          </p:cNvPr>
          <p:cNvSpPr/>
          <p:nvPr/>
        </p:nvSpPr>
        <p:spPr>
          <a:xfrm>
            <a:off x="742577" y="1558615"/>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1539BEAB-346F-EFFF-45CA-50966EE12AB7}"/>
              </a:ext>
            </a:extLst>
          </p:cNvPr>
          <p:cNvSpPr txBox="1"/>
          <p:nvPr/>
        </p:nvSpPr>
        <p:spPr>
          <a:xfrm>
            <a:off x="88368" y="1483778"/>
            <a:ext cx="654210" cy="369332"/>
          </a:xfrm>
          <a:prstGeom prst="rect">
            <a:avLst/>
          </a:prstGeom>
          <a:noFill/>
        </p:spPr>
        <p:txBody>
          <a:bodyPr wrap="square" rtlCol="0">
            <a:spAutoFit/>
          </a:bodyPr>
          <a:lstStyle/>
          <a:p>
            <a:r>
              <a:rPr lang="it-IT" dirty="0"/>
              <a:t>Load</a:t>
            </a:r>
          </a:p>
        </p:txBody>
      </p:sp>
      <p:sp>
        <p:nvSpPr>
          <p:cNvPr id="62" name="Parallelogramma 61">
            <a:extLst>
              <a:ext uri="{FF2B5EF4-FFF2-40B4-BE49-F238E27FC236}">
                <a16:creationId xmlns:a16="http://schemas.microsoft.com/office/drawing/2014/main" id="{959ABC32-A414-6DD2-D50D-2D30CF23AD21}"/>
              </a:ext>
            </a:extLst>
          </p:cNvPr>
          <p:cNvSpPr/>
          <p:nvPr/>
        </p:nvSpPr>
        <p:spPr>
          <a:xfrm>
            <a:off x="5064227" y="652688"/>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CasellaDiTesto 62">
            <a:extLst>
              <a:ext uri="{FF2B5EF4-FFF2-40B4-BE49-F238E27FC236}">
                <a16:creationId xmlns:a16="http://schemas.microsoft.com/office/drawing/2014/main" id="{1C27935F-262C-5DC1-9717-8BBCB6073892}"/>
              </a:ext>
            </a:extLst>
          </p:cNvPr>
          <p:cNvSpPr txBox="1"/>
          <p:nvPr/>
        </p:nvSpPr>
        <p:spPr>
          <a:xfrm>
            <a:off x="5397732" y="910854"/>
            <a:ext cx="1396536" cy="369332"/>
          </a:xfrm>
          <a:prstGeom prst="rect">
            <a:avLst/>
          </a:prstGeom>
          <a:noFill/>
        </p:spPr>
        <p:txBody>
          <a:bodyPr wrap="none" rtlCol="0">
            <a:spAutoFit/>
          </a:bodyPr>
          <a:lstStyle/>
          <a:p>
            <a:r>
              <a:rPr lang="it-IT" dirty="0" err="1"/>
              <a:t>GetMeetings</a:t>
            </a:r>
            <a:endParaRPr lang="it-IT" dirty="0"/>
          </a:p>
        </p:txBody>
      </p:sp>
      <p:cxnSp>
        <p:nvCxnSpPr>
          <p:cNvPr id="4" name="Connettore 4 3">
            <a:extLst>
              <a:ext uri="{FF2B5EF4-FFF2-40B4-BE49-F238E27FC236}">
                <a16:creationId xmlns:a16="http://schemas.microsoft.com/office/drawing/2014/main" id="{D6674B7B-175C-0ED0-EFE1-C78482788B72}"/>
              </a:ext>
            </a:extLst>
          </p:cNvPr>
          <p:cNvCxnSpPr>
            <a:cxnSpLocks/>
            <a:stCxn id="57" idx="0"/>
            <a:endCxn id="62" idx="1"/>
          </p:cNvCxnSpPr>
          <p:nvPr/>
        </p:nvCxnSpPr>
        <p:spPr>
          <a:xfrm rot="5400000" flipH="1" flipV="1">
            <a:off x="3039754" y="-1519359"/>
            <a:ext cx="905927" cy="5250022"/>
          </a:xfrm>
          <a:prstGeom prst="bentConnector3">
            <a:avLst>
              <a:gd name="adj1" fmla="val 1252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4 13">
            <a:extLst>
              <a:ext uri="{FF2B5EF4-FFF2-40B4-BE49-F238E27FC236}">
                <a16:creationId xmlns:a16="http://schemas.microsoft.com/office/drawing/2014/main" id="{49F7B195-3EF4-6067-3EE7-72A7C529C765}"/>
              </a:ext>
            </a:extLst>
          </p:cNvPr>
          <p:cNvCxnSpPr>
            <a:cxnSpLocks/>
            <a:endCxn id="46" idx="3"/>
          </p:cNvCxnSpPr>
          <p:nvPr/>
        </p:nvCxnSpPr>
        <p:spPr>
          <a:xfrm rot="10800000" flipV="1">
            <a:off x="3715351" y="1528369"/>
            <a:ext cx="1450091" cy="12438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ttore 4 16">
            <a:extLst>
              <a:ext uri="{FF2B5EF4-FFF2-40B4-BE49-F238E27FC236}">
                <a16:creationId xmlns:a16="http://schemas.microsoft.com/office/drawing/2014/main" id="{62E8EBA1-A39E-E278-BCEA-934EFAD3AC99}"/>
              </a:ext>
            </a:extLst>
          </p:cNvPr>
          <p:cNvCxnSpPr>
            <a:cxnSpLocks/>
            <a:endCxn id="49" idx="3"/>
          </p:cNvCxnSpPr>
          <p:nvPr/>
        </p:nvCxnSpPr>
        <p:spPr>
          <a:xfrm rot="5400000">
            <a:off x="3192675" y="2077164"/>
            <a:ext cx="2415518" cy="13701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ttangolo con angoli arrotondati 65">
            <a:extLst>
              <a:ext uri="{FF2B5EF4-FFF2-40B4-BE49-F238E27FC236}">
                <a16:creationId xmlns:a16="http://schemas.microsoft.com/office/drawing/2014/main" id="{C0922CDB-EC46-9623-1F00-BE527C263A7F}"/>
              </a:ext>
            </a:extLst>
          </p:cNvPr>
          <p:cNvSpPr/>
          <p:nvPr/>
        </p:nvSpPr>
        <p:spPr>
          <a:xfrm>
            <a:off x="5210645" y="2228299"/>
            <a:ext cx="2704699" cy="153088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2" name="CasellaDiTesto 71">
            <a:extLst>
              <a:ext uri="{FF2B5EF4-FFF2-40B4-BE49-F238E27FC236}">
                <a16:creationId xmlns:a16="http://schemas.microsoft.com/office/drawing/2014/main" id="{94C16E9C-3EB1-4B80-5D69-7434944A5173}"/>
              </a:ext>
            </a:extLst>
          </p:cNvPr>
          <p:cNvSpPr txBox="1"/>
          <p:nvPr/>
        </p:nvSpPr>
        <p:spPr>
          <a:xfrm>
            <a:off x="5210645" y="2249361"/>
            <a:ext cx="2270173" cy="1477328"/>
          </a:xfrm>
          <a:prstGeom prst="rect">
            <a:avLst/>
          </a:prstGeom>
          <a:noFill/>
          <a:ln>
            <a:noFill/>
          </a:ln>
        </p:spPr>
        <p:txBody>
          <a:bodyPr wrap="none" rtlCol="0">
            <a:spAutoFit/>
          </a:bodyPr>
          <a:lstStyle/>
          <a:p>
            <a:r>
              <a:rPr lang="it-IT" dirty="0" err="1"/>
              <a:t>Modal</a:t>
            </a:r>
            <a:r>
              <a:rPr lang="it-IT" dirty="0"/>
              <a:t> </a:t>
            </a:r>
            <a:r>
              <a:rPr lang="it-IT" dirty="0" err="1"/>
              <a:t>Invitation</a:t>
            </a:r>
            <a:r>
              <a:rPr lang="it-IT" dirty="0"/>
              <a:t> Form</a:t>
            </a:r>
            <a:br>
              <a:rPr lang="it-IT" dirty="0"/>
            </a:br>
            <a:r>
              <a:rPr lang="it-IT" dirty="0"/>
              <a:t>[</a:t>
            </a:r>
            <a:r>
              <a:rPr lang="it-IT" dirty="0" err="1"/>
              <a:t>form</a:t>
            </a:r>
            <a:r>
              <a:rPr lang="it-IT" dirty="0"/>
              <a:t>: input-check</a:t>
            </a:r>
            <a:br>
              <a:rPr lang="it-IT" dirty="0"/>
            </a:br>
            <a:r>
              <a:rPr lang="it-IT" dirty="0"/>
              <a:t>(</a:t>
            </a:r>
            <a:r>
              <a:rPr lang="it-IT" dirty="0" err="1"/>
              <a:t>value</a:t>
            </a:r>
            <a:r>
              <a:rPr lang="it-IT" dirty="0"/>
              <a:t> = </a:t>
            </a:r>
            <a:r>
              <a:rPr lang="it-IT" dirty="0" err="1"/>
              <a:t>userID</a:t>
            </a:r>
            <a:r>
              <a:rPr lang="it-IT" dirty="0"/>
              <a:t>)],</a:t>
            </a:r>
            <a:br>
              <a:rPr lang="it-IT" dirty="0"/>
            </a:br>
            <a:r>
              <a:rPr lang="it-IT" dirty="0"/>
              <a:t>name, </a:t>
            </a:r>
            <a:r>
              <a:rPr lang="it-IT" dirty="0" err="1"/>
              <a:t>surname</a:t>
            </a:r>
            <a:r>
              <a:rPr lang="it-IT" dirty="0"/>
              <a:t>, mail</a:t>
            </a:r>
            <a:br>
              <a:rPr lang="it-IT" dirty="0"/>
            </a:br>
            <a:r>
              <a:rPr lang="it-IT" dirty="0"/>
              <a:t>(</a:t>
            </a:r>
            <a:r>
              <a:rPr lang="it-IT" dirty="0" err="1"/>
              <a:t>error</a:t>
            </a:r>
            <a:r>
              <a:rPr lang="it-IT" dirty="0"/>
              <a:t>)</a:t>
            </a:r>
          </a:p>
        </p:txBody>
      </p:sp>
      <p:sp>
        <p:nvSpPr>
          <p:cNvPr id="75" name="Ovale 74">
            <a:extLst>
              <a:ext uri="{FF2B5EF4-FFF2-40B4-BE49-F238E27FC236}">
                <a16:creationId xmlns:a16="http://schemas.microsoft.com/office/drawing/2014/main" id="{45C28675-8A34-F36D-5155-C26A89CF04FD}"/>
              </a:ext>
            </a:extLst>
          </p:cNvPr>
          <p:cNvSpPr/>
          <p:nvPr/>
        </p:nvSpPr>
        <p:spPr>
          <a:xfrm>
            <a:off x="7790215" y="230848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2" name="Connettore 4 31">
            <a:extLst>
              <a:ext uri="{FF2B5EF4-FFF2-40B4-BE49-F238E27FC236}">
                <a16:creationId xmlns:a16="http://schemas.microsoft.com/office/drawing/2014/main" id="{0B5AE19D-C413-38EF-A01D-CE2B5489D53A}"/>
              </a:ext>
            </a:extLst>
          </p:cNvPr>
          <p:cNvCxnSpPr>
            <a:stCxn id="75" idx="6"/>
            <a:endCxn id="62" idx="2"/>
          </p:cNvCxnSpPr>
          <p:nvPr/>
        </p:nvCxnSpPr>
        <p:spPr>
          <a:xfrm flipH="1" flipV="1">
            <a:off x="6842849" y="1090529"/>
            <a:ext cx="1197623" cy="1343089"/>
          </a:xfrm>
          <a:prstGeom prst="bentConnector3">
            <a:avLst>
              <a:gd name="adj1" fmla="val -19088"/>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asellaDiTesto 75">
            <a:extLst>
              <a:ext uri="{FF2B5EF4-FFF2-40B4-BE49-F238E27FC236}">
                <a16:creationId xmlns:a16="http://schemas.microsoft.com/office/drawing/2014/main" id="{83CB4167-6278-7652-6FB4-D8CE3DFF9C6E}"/>
              </a:ext>
            </a:extLst>
          </p:cNvPr>
          <p:cNvSpPr txBox="1"/>
          <p:nvPr/>
        </p:nvSpPr>
        <p:spPr>
          <a:xfrm>
            <a:off x="7439687" y="1862103"/>
            <a:ext cx="951312" cy="369332"/>
          </a:xfrm>
          <a:prstGeom prst="rect">
            <a:avLst/>
          </a:prstGeom>
          <a:noFill/>
        </p:spPr>
        <p:txBody>
          <a:bodyPr wrap="square" rtlCol="0">
            <a:spAutoFit/>
          </a:bodyPr>
          <a:lstStyle/>
          <a:p>
            <a:r>
              <a:rPr lang="it-IT" dirty="0" err="1"/>
              <a:t>Cancel</a:t>
            </a:r>
            <a:endParaRPr lang="it-IT" dirty="0"/>
          </a:p>
        </p:txBody>
      </p:sp>
      <p:sp>
        <p:nvSpPr>
          <p:cNvPr id="77" name="Ovale 76">
            <a:extLst>
              <a:ext uri="{FF2B5EF4-FFF2-40B4-BE49-F238E27FC236}">
                <a16:creationId xmlns:a16="http://schemas.microsoft.com/office/drawing/2014/main" id="{FEE66B20-311D-37BF-38CC-0589C4594591}"/>
              </a:ext>
            </a:extLst>
          </p:cNvPr>
          <p:cNvSpPr/>
          <p:nvPr/>
        </p:nvSpPr>
        <p:spPr>
          <a:xfrm>
            <a:off x="7790214" y="3096357"/>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Parallelogramma 78">
            <a:extLst>
              <a:ext uri="{FF2B5EF4-FFF2-40B4-BE49-F238E27FC236}">
                <a16:creationId xmlns:a16="http://schemas.microsoft.com/office/drawing/2014/main" id="{7B437F98-29E7-66B1-C952-A4F2A0808186}"/>
              </a:ext>
            </a:extLst>
          </p:cNvPr>
          <p:cNvSpPr/>
          <p:nvPr/>
        </p:nvSpPr>
        <p:spPr>
          <a:xfrm>
            <a:off x="8728200" y="2400654"/>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CasellaDiTesto 79">
            <a:extLst>
              <a:ext uri="{FF2B5EF4-FFF2-40B4-BE49-F238E27FC236}">
                <a16:creationId xmlns:a16="http://schemas.microsoft.com/office/drawing/2014/main" id="{C02419EA-A7C3-7F35-BA44-CA515E5FAF09}"/>
              </a:ext>
            </a:extLst>
          </p:cNvPr>
          <p:cNvSpPr txBox="1"/>
          <p:nvPr/>
        </p:nvSpPr>
        <p:spPr>
          <a:xfrm>
            <a:off x="8855350" y="2674859"/>
            <a:ext cx="1725985" cy="369332"/>
          </a:xfrm>
          <a:prstGeom prst="rect">
            <a:avLst/>
          </a:prstGeom>
          <a:noFill/>
        </p:spPr>
        <p:txBody>
          <a:bodyPr wrap="none" rtlCol="0">
            <a:spAutoFit/>
          </a:bodyPr>
          <a:lstStyle/>
          <a:p>
            <a:r>
              <a:rPr lang="it-IT" dirty="0" err="1"/>
              <a:t>CheckInvitations</a:t>
            </a:r>
            <a:endParaRPr lang="it-IT" dirty="0"/>
          </a:p>
        </p:txBody>
      </p:sp>
      <p:cxnSp>
        <p:nvCxnSpPr>
          <p:cNvPr id="36" name="Connettore 4 35">
            <a:extLst>
              <a:ext uri="{FF2B5EF4-FFF2-40B4-BE49-F238E27FC236}">
                <a16:creationId xmlns:a16="http://schemas.microsoft.com/office/drawing/2014/main" id="{E1221BF8-52BC-A7AF-2315-C30A83D0ED15}"/>
              </a:ext>
            </a:extLst>
          </p:cNvPr>
          <p:cNvCxnSpPr>
            <a:stCxn id="77" idx="6"/>
            <a:endCxn id="80" idx="1"/>
          </p:cNvCxnSpPr>
          <p:nvPr/>
        </p:nvCxnSpPr>
        <p:spPr>
          <a:xfrm flipV="1">
            <a:off x="8040471" y="2859525"/>
            <a:ext cx="814879" cy="361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Parallelogramma 81">
            <a:extLst>
              <a:ext uri="{FF2B5EF4-FFF2-40B4-BE49-F238E27FC236}">
                <a16:creationId xmlns:a16="http://schemas.microsoft.com/office/drawing/2014/main" id="{3354711E-9747-962C-0810-BABAABAC89EE}"/>
              </a:ext>
            </a:extLst>
          </p:cNvPr>
          <p:cNvSpPr/>
          <p:nvPr/>
        </p:nvSpPr>
        <p:spPr>
          <a:xfrm>
            <a:off x="8470963" y="3647856"/>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CasellaDiTesto 82">
            <a:extLst>
              <a:ext uri="{FF2B5EF4-FFF2-40B4-BE49-F238E27FC236}">
                <a16:creationId xmlns:a16="http://schemas.microsoft.com/office/drawing/2014/main" id="{D5EC1730-4AAF-D79C-AEF6-E2FC83AEB821}"/>
              </a:ext>
            </a:extLst>
          </p:cNvPr>
          <p:cNvSpPr txBox="1"/>
          <p:nvPr/>
        </p:nvSpPr>
        <p:spPr>
          <a:xfrm>
            <a:off x="8597767" y="3904426"/>
            <a:ext cx="1829347" cy="369332"/>
          </a:xfrm>
          <a:prstGeom prst="rect">
            <a:avLst/>
          </a:prstGeom>
          <a:noFill/>
        </p:spPr>
        <p:txBody>
          <a:bodyPr wrap="none" rtlCol="0">
            <a:spAutoFit/>
          </a:bodyPr>
          <a:lstStyle/>
          <a:p>
            <a:r>
              <a:rPr lang="it-IT" dirty="0" err="1"/>
              <a:t>IncreaseAttempts</a:t>
            </a:r>
            <a:endParaRPr lang="it-IT" dirty="0"/>
          </a:p>
        </p:txBody>
      </p:sp>
      <p:sp>
        <p:nvSpPr>
          <p:cNvPr id="84" name="Ovale 83">
            <a:extLst>
              <a:ext uri="{FF2B5EF4-FFF2-40B4-BE49-F238E27FC236}">
                <a16:creationId xmlns:a16="http://schemas.microsoft.com/office/drawing/2014/main" id="{8B186B09-801F-55F7-A088-227EC875BD47}"/>
              </a:ext>
            </a:extLst>
          </p:cNvPr>
          <p:cNvSpPr/>
          <p:nvPr/>
        </p:nvSpPr>
        <p:spPr>
          <a:xfrm>
            <a:off x="9593214" y="3151207"/>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6" name="Connettore 4 85">
            <a:extLst>
              <a:ext uri="{FF2B5EF4-FFF2-40B4-BE49-F238E27FC236}">
                <a16:creationId xmlns:a16="http://schemas.microsoft.com/office/drawing/2014/main" id="{3D24B344-C11E-8116-00BF-B99D838C6698}"/>
              </a:ext>
            </a:extLst>
          </p:cNvPr>
          <p:cNvCxnSpPr>
            <a:stCxn id="84" idx="4"/>
            <a:endCxn id="82" idx="0"/>
          </p:cNvCxnSpPr>
          <p:nvPr/>
        </p:nvCxnSpPr>
        <p:spPr>
          <a:xfrm rot="5400000">
            <a:off x="9486887" y="3416400"/>
            <a:ext cx="246392" cy="216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Parallelogramma 86">
            <a:extLst>
              <a:ext uri="{FF2B5EF4-FFF2-40B4-BE49-F238E27FC236}">
                <a16:creationId xmlns:a16="http://schemas.microsoft.com/office/drawing/2014/main" id="{47AAC9DE-AE2E-1614-BD70-799FFF4983B3}"/>
              </a:ext>
            </a:extLst>
          </p:cNvPr>
          <p:cNvSpPr/>
          <p:nvPr/>
        </p:nvSpPr>
        <p:spPr>
          <a:xfrm>
            <a:off x="3925582" y="4958588"/>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8" name="CasellaDiTesto 87">
            <a:extLst>
              <a:ext uri="{FF2B5EF4-FFF2-40B4-BE49-F238E27FC236}">
                <a16:creationId xmlns:a16="http://schemas.microsoft.com/office/drawing/2014/main" id="{95ABCF20-3C68-1B09-9C34-9E5D94155AA7}"/>
              </a:ext>
            </a:extLst>
          </p:cNvPr>
          <p:cNvSpPr txBox="1"/>
          <p:nvPr/>
        </p:nvSpPr>
        <p:spPr>
          <a:xfrm>
            <a:off x="4163597" y="5214599"/>
            <a:ext cx="1585690" cy="369332"/>
          </a:xfrm>
          <a:prstGeom prst="rect">
            <a:avLst/>
          </a:prstGeom>
          <a:noFill/>
        </p:spPr>
        <p:txBody>
          <a:bodyPr wrap="none" rtlCol="0">
            <a:spAutoFit/>
          </a:bodyPr>
          <a:lstStyle/>
          <a:p>
            <a:r>
              <a:rPr lang="it-IT" dirty="0" err="1"/>
              <a:t>CreateMeeting</a:t>
            </a:r>
            <a:endParaRPr lang="it-IT" dirty="0"/>
          </a:p>
        </p:txBody>
      </p:sp>
      <p:cxnSp>
        <p:nvCxnSpPr>
          <p:cNvPr id="89" name="Connettore 4 88">
            <a:extLst>
              <a:ext uri="{FF2B5EF4-FFF2-40B4-BE49-F238E27FC236}">
                <a16:creationId xmlns:a16="http://schemas.microsoft.com/office/drawing/2014/main" id="{E83C2575-8564-906B-A61B-6E934B9F6CBD}"/>
              </a:ext>
            </a:extLst>
          </p:cNvPr>
          <p:cNvCxnSpPr>
            <a:cxnSpLocks/>
            <a:stCxn id="87" idx="0"/>
            <a:endCxn id="66" idx="2"/>
          </p:cNvCxnSpPr>
          <p:nvPr/>
        </p:nvCxnSpPr>
        <p:spPr>
          <a:xfrm rot="5400000" flipH="1" flipV="1">
            <a:off x="5160015" y="3555609"/>
            <a:ext cx="1199407" cy="16065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ttore 2 92">
            <a:extLst>
              <a:ext uri="{FF2B5EF4-FFF2-40B4-BE49-F238E27FC236}">
                <a16:creationId xmlns:a16="http://schemas.microsoft.com/office/drawing/2014/main" id="{A67807A0-5079-47B6-4D44-8F3618460231}"/>
              </a:ext>
            </a:extLst>
          </p:cNvPr>
          <p:cNvCxnSpPr>
            <a:stCxn id="56" idx="6"/>
            <a:endCxn id="87" idx="5"/>
          </p:cNvCxnSpPr>
          <p:nvPr/>
        </p:nvCxnSpPr>
        <p:spPr>
          <a:xfrm flipV="1">
            <a:off x="3840478" y="5396429"/>
            <a:ext cx="194564" cy="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CasellaDiTesto 96">
            <a:extLst>
              <a:ext uri="{FF2B5EF4-FFF2-40B4-BE49-F238E27FC236}">
                <a16:creationId xmlns:a16="http://schemas.microsoft.com/office/drawing/2014/main" id="{62813DDD-B612-AAE6-F176-433318734495}"/>
              </a:ext>
            </a:extLst>
          </p:cNvPr>
          <p:cNvSpPr txBox="1"/>
          <p:nvPr/>
        </p:nvSpPr>
        <p:spPr>
          <a:xfrm>
            <a:off x="8424456" y="1055032"/>
            <a:ext cx="2669207" cy="369332"/>
          </a:xfrm>
          <a:prstGeom prst="rect">
            <a:avLst/>
          </a:prstGeom>
          <a:noFill/>
        </p:spPr>
        <p:txBody>
          <a:bodyPr wrap="square" rtlCol="0">
            <a:spAutoFit/>
          </a:bodyPr>
          <a:lstStyle/>
          <a:p>
            <a:r>
              <a:rPr lang="it-IT" dirty="0"/>
              <a:t>OK -&gt; Meeting </a:t>
            </a:r>
            <a:r>
              <a:rPr lang="it-IT" dirty="0" err="1"/>
              <a:t>Created</a:t>
            </a:r>
            <a:endParaRPr lang="it-IT" dirty="0"/>
          </a:p>
        </p:txBody>
      </p:sp>
      <p:sp>
        <p:nvSpPr>
          <p:cNvPr id="98" name="Ovale 97">
            <a:extLst>
              <a:ext uri="{FF2B5EF4-FFF2-40B4-BE49-F238E27FC236}">
                <a16:creationId xmlns:a16="http://schemas.microsoft.com/office/drawing/2014/main" id="{E17D2546-52BF-1771-84CB-207C0469BD28}"/>
              </a:ext>
            </a:extLst>
          </p:cNvPr>
          <p:cNvSpPr/>
          <p:nvPr/>
        </p:nvSpPr>
        <p:spPr>
          <a:xfrm>
            <a:off x="10672411" y="2272958"/>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0" name="Connettore 4 99">
            <a:extLst>
              <a:ext uri="{FF2B5EF4-FFF2-40B4-BE49-F238E27FC236}">
                <a16:creationId xmlns:a16="http://schemas.microsoft.com/office/drawing/2014/main" id="{A2F035BC-FF8C-00AE-4FF8-FC66DC386CDD}"/>
              </a:ext>
            </a:extLst>
          </p:cNvPr>
          <p:cNvCxnSpPr>
            <a:stCxn id="98" idx="0"/>
            <a:endCxn id="62" idx="2"/>
          </p:cNvCxnSpPr>
          <p:nvPr/>
        </p:nvCxnSpPr>
        <p:spPr>
          <a:xfrm rot="16200000" flipV="1">
            <a:off x="8228981" y="-295602"/>
            <a:ext cx="1182429" cy="39546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CasellaDiTesto 109">
            <a:extLst>
              <a:ext uri="{FF2B5EF4-FFF2-40B4-BE49-F238E27FC236}">
                <a16:creationId xmlns:a16="http://schemas.microsoft.com/office/drawing/2014/main" id="{81566C9B-3EF3-4E42-2AE1-9D7F496620E0}"/>
              </a:ext>
            </a:extLst>
          </p:cNvPr>
          <p:cNvSpPr txBox="1"/>
          <p:nvPr/>
        </p:nvSpPr>
        <p:spPr>
          <a:xfrm>
            <a:off x="9688767" y="3336573"/>
            <a:ext cx="2669207" cy="307777"/>
          </a:xfrm>
          <a:prstGeom prst="rect">
            <a:avLst/>
          </a:prstGeom>
          <a:noFill/>
        </p:spPr>
        <p:txBody>
          <a:bodyPr wrap="square" rtlCol="0">
            <a:spAutoFit/>
          </a:bodyPr>
          <a:lstStyle/>
          <a:p>
            <a:r>
              <a:rPr lang="it-IT" sz="1400" dirty="0"/>
              <a:t>Too </a:t>
            </a:r>
            <a:r>
              <a:rPr lang="it-IT" sz="1400" dirty="0" err="1"/>
              <a:t>many</a:t>
            </a:r>
            <a:r>
              <a:rPr lang="it-IT" sz="1400" dirty="0"/>
              <a:t> Users</a:t>
            </a:r>
          </a:p>
        </p:txBody>
      </p:sp>
      <p:sp>
        <p:nvSpPr>
          <p:cNvPr id="111" name="Ovale 110">
            <a:extLst>
              <a:ext uri="{FF2B5EF4-FFF2-40B4-BE49-F238E27FC236}">
                <a16:creationId xmlns:a16="http://schemas.microsoft.com/office/drawing/2014/main" id="{A1699C96-80ED-242D-B135-6ABA6C6E3F5D}"/>
              </a:ext>
            </a:extLst>
          </p:cNvPr>
          <p:cNvSpPr/>
          <p:nvPr/>
        </p:nvSpPr>
        <p:spPr>
          <a:xfrm>
            <a:off x="9952510" y="440583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2" name="Ovale 111">
            <a:extLst>
              <a:ext uri="{FF2B5EF4-FFF2-40B4-BE49-F238E27FC236}">
                <a16:creationId xmlns:a16="http://schemas.microsoft.com/office/drawing/2014/main" id="{09FAFCF1-18A3-8320-B541-B4A2B778AD33}"/>
              </a:ext>
            </a:extLst>
          </p:cNvPr>
          <p:cNvSpPr/>
          <p:nvPr/>
        </p:nvSpPr>
        <p:spPr>
          <a:xfrm>
            <a:off x="8605093" y="439817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4" name="Connettore 4 113">
            <a:extLst>
              <a:ext uri="{FF2B5EF4-FFF2-40B4-BE49-F238E27FC236}">
                <a16:creationId xmlns:a16="http://schemas.microsoft.com/office/drawing/2014/main" id="{EE1514E9-FD35-A721-8ED4-B6F1C7BBCF39}"/>
              </a:ext>
            </a:extLst>
          </p:cNvPr>
          <p:cNvCxnSpPr>
            <a:cxnSpLocks/>
            <a:stCxn id="111" idx="6"/>
            <a:endCxn id="62" idx="2"/>
          </p:cNvCxnSpPr>
          <p:nvPr/>
        </p:nvCxnSpPr>
        <p:spPr>
          <a:xfrm flipH="1" flipV="1">
            <a:off x="6842849" y="1090529"/>
            <a:ext cx="3359918" cy="3440430"/>
          </a:xfrm>
          <a:prstGeom prst="bentConnector3">
            <a:avLst>
              <a:gd name="adj1" fmla="val -3058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CasellaDiTesto 115">
            <a:extLst>
              <a:ext uri="{FF2B5EF4-FFF2-40B4-BE49-F238E27FC236}">
                <a16:creationId xmlns:a16="http://schemas.microsoft.com/office/drawing/2014/main" id="{BF6F52CF-C778-D165-1FCB-DFF5DA27766A}"/>
              </a:ext>
            </a:extLst>
          </p:cNvPr>
          <p:cNvSpPr txBox="1"/>
          <p:nvPr/>
        </p:nvSpPr>
        <p:spPr>
          <a:xfrm>
            <a:off x="11037529" y="4149931"/>
            <a:ext cx="922569" cy="523220"/>
          </a:xfrm>
          <a:prstGeom prst="rect">
            <a:avLst/>
          </a:prstGeom>
          <a:noFill/>
        </p:spPr>
        <p:txBody>
          <a:bodyPr wrap="square" rtlCol="0">
            <a:spAutoFit/>
          </a:bodyPr>
          <a:lstStyle/>
          <a:p>
            <a:r>
              <a:rPr lang="it-IT" sz="1400" dirty="0" err="1"/>
              <a:t>Attempts</a:t>
            </a:r>
            <a:r>
              <a:rPr lang="it-IT" sz="1400" dirty="0"/>
              <a:t> </a:t>
            </a:r>
            <a:r>
              <a:rPr lang="it-IT" sz="1400" dirty="0" err="1"/>
              <a:t>exceeded</a:t>
            </a:r>
            <a:endParaRPr lang="it-IT" sz="1400" dirty="0"/>
          </a:p>
        </p:txBody>
      </p:sp>
      <p:sp>
        <p:nvSpPr>
          <p:cNvPr id="119" name="CasellaDiTesto 118">
            <a:extLst>
              <a:ext uri="{FF2B5EF4-FFF2-40B4-BE49-F238E27FC236}">
                <a16:creationId xmlns:a16="http://schemas.microsoft.com/office/drawing/2014/main" id="{78A6083A-D102-81C0-22B9-28FA4B9D7B59}"/>
              </a:ext>
            </a:extLst>
          </p:cNvPr>
          <p:cNvSpPr txBox="1"/>
          <p:nvPr/>
        </p:nvSpPr>
        <p:spPr>
          <a:xfrm>
            <a:off x="8853104" y="4570128"/>
            <a:ext cx="922569" cy="523220"/>
          </a:xfrm>
          <a:prstGeom prst="rect">
            <a:avLst/>
          </a:prstGeom>
          <a:noFill/>
        </p:spPr>
        <p:txBody>
          <a:bodyPr wrap="square" rtlCol="0">
            <a:spAutoFit/>
          </a:bodyPr>
          <a:lstStyle/>
          <a:p>
            <a:r>
              <a:rPr lang="it-IT" sz="1400" dirty="0" err="1"/>
              <a:t>Attempts</a:t>
            </a:r>
            <a:r>
              <a:rPr lang="it-IT" sz="1400" dirty="0"/>
              <a:t> Left</a:t>
            </a:r>
          </a:p>
        </p:txBody>
      </p:sp>
      <p:cxnSp>
        <p:nvCxnSpPr>
          <p:cNvPr id="121" name="Connettore 4 120">
            <a:extLst>
              <a:ext uri="{FF2B5EF4-FFF2-40B4-BE49-F238E27FC236}">
                <a16:creationId xmlns:a16="http://schemas.microsoft.com/office/drawing/2014/main" id="{D3D3AB5A-465A-8BB7-EC74-B204D7702617}"/>
              </a:ext>
            </a:extLst>
          </p:cNvPr>
          <p:cNvCxnSpPr>
            <a:stCxn id="112" idx="4"/>
            <a:endCxn id="66" idx="2"/>
          </p:cNvCxnSpPr>
          <p:nvPr/>
        </p:nvCxnSpPr>
        <p:spPr>
          <a:xfrm rot="5400000" flipH="1">
            <a:off x="7201985" y="3120192"/>
            <a:ext cx="889247" cy="2167227"/>
          </a:xfrm>
          <a:prstGeom prst="bentConnector3">
            <a:avLst>
              <a:gd name="adj1" fmla="val -2570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993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Events &amp; Actions</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graphicFrame>
        <p:nvGraphicFramePr>
          <p:cNvPr id="7" name="Table 5">
            <a:extLst>
              <a:ext uri="{FF2B5EF4-FFF2-40B4-BE49-F238E27FC236}">
                <a16:creationId xmlns:a16="http://schemas.microsoft.com/office/drawing/2014/main" id="{731AF66D-390D-95CB-D64B-D5E2BFF6695F}"/>
              </a:ext>
            </a:extLst>
          </p:cNvPr>
          <p:cNvGraphicFramePr>
            <a:graphicFrameLocks noGrp="1"/>
          </p:cNvGraphicFramePr>
          <p:nvPr>
            <p:extLst>
              <p:ext uri="{D42A27DB-BD31-4B8C-83A1-F6EECF244321}">
                <p14:modId xmlns:p14="http://schemas.microsoft.com/office/powerpoint/2010/main" val="866647299"/>
              </p:ext>
            </p:extLst>
          </p:nvPr>
        </p:nvGraphicFramePr>
        <p:xfrm>
          <a:off x="1433540" y="1400063"/>
          <a:ext cx="9346756" cy="5306862"/>
        </p:xfrm>
        <a:graphic>
          <a:graphicData uri="http://schemas.openxmlformats.org/drawingml/2006/table">
            <a:tbl>
              <a:tblPr firstRow="1" bandRow="1">
                <a:tableStyleId>{5C22544A-7EE6-4342-B048-85BDC9FD1C3A}</a:tableStyleId>
              </a:tblPr>
              <a:tblGrid>
                <a:gridCol w="2337920">
                  <a:extLst>
                    <a:ext uri="{9D8B030D-6E8A-4147-A177-3AD203B41FA5}">
                      <a16:colId xmlns:a16="http://schemas.microsoft.com/office/drawing/2014/main" val="20000"/>
                    </a:ext>
                  </a:extLst>
                </a:gridCol>
                <a:gridCol w="2337920">
                  <a:extLst>
                    <a:ext uri="{9D8B030D-6E8A-4147-A177-3AD203B41FA5}">
                      <a16:colId xmlns:a16="http://schemas.microsoft.com/office/drawing/2014/main" val="20001"/>
                    </a:ext>
                  </a:extLst>
                </a:gridCol>
                <a:gridCol w="2205230">
                  <a:extLst>
                    <a:ext uri="{9D8B030D-6E8A-4147-A177-3AD203B41FA5}">
                      <a16:colId xmlns:a16="http://schemas.microsoft.com/office/drawing/2014/main" val="20002"/>
                    </a:ext>
                  </a:extLst>
                </a:gridCol>
                <a:gridCol w="2465686">
                  <a:extLst>
                    <a:ext uri="{9D8B030D-6E8A-4147-A177-3AD203B41FA5}">
                      <a16:colId xmlns:a16="http://schemas.microsoft.com/office/drawing/2014/main" val="20003"/>
                    </a:ext>
                  </a:extLst>
                </a:gridCol>
              </a:tblGrid>
              <a:tr h="284665">
                <a:tc gridSpan="2">
                  <a:txBody>
                    <a:bodyPr/>
                    <a:lstStyle/>
                    <a:p>
                      <a:pPr algn="ctr"/>
                      <a:r>
                        <a:rPr lang="it-IT" sz="1500" b="1" noProof="0" dirty="0"/>
                        <a:t>Client</a:t>
                      </a:r>
                      <a:r>
                        <a:rPr lang="it-IT" sz="1500" b="1" baseline="0" noProof="0" dirty="0"/>
                        <a:t> side</a:t>
                      </a:r>
                      <a:endParaRPr lang="it-IT" sz="1500" b="1" noProof="0" dirty="0"/>
                    </a:p>
                  </a:txBody>
                  <a:tcPr marL="89229" marR="89229" marT="44615" marB="44615"/>
                </a:tc>
                <a:tc hMerge="1">
                  <a:txBody>
                    <a:bodyPr/>
                    <a:lstStyle/>
                    <a:p>
                      <a:endParaRPr lang="en-US" sz="1200" dirty="0"/>
                    </a:p>
                  </a:txBody>
                  <a:tcPr/>
                </a:tc>
                <a:tc gridSpan="2">
                  <a:txBody>
                    <a:bodyPr/>
                    <a:lstStyle/>
                    <a:p>
                      <a:r>
                        <a:rPr lang="it-IT" sz="1500" b="1" noProof="0" dirty="0"/>
                        <a:t>Server side</a:t>
                      </a:r>
                    </a:p>
                  </a:txBody>
                  <a:tcPr marL="89229" marR="89229" marT="44615" marB="44615"/>
                </a:tc>
                <a:tc hMerge="1">
                  <a:txBody>
                    <a:bodyPr/>
                    <a:lstStyle/>
                    <a:p>
                      <a:endParaRPr lang="en-US" sz="1200" dirty="0"/>
                    </a:p>
                  </a:txBody>
                  <a:tcPr/>
                </a:tc>
                <a:extLst>
                  <a:ext uri="{0D108BD9-81ED-4DB2-BD59-A6C34878D82A}">
                    <a16:rowId xmlns:a16="http://schemas.microsoft.com/office/drawing/2014/main" val="10000"/>
                  </a:ext>
                </a:extLst>
              </a:tr>
              <a:tr h="311303">
                <a:tc>
                  <a:txBody>
                    <a:bodyPr/>
                    <a:lstStyle/>
                    <a:p>
                      <a:pPr algn="ctr"/>
                      <a:r>
                        <a:rPr lang="it-IT" sz="1500" b="1" noProof="0" dirty="0"/>
                        <a:t>Evento</a:t>
                      </a:r>
                    </a:p>
                  </a:txBody>
                  <a:tcPr marL="96665" marR="96665" marT="59486" marB="59486"/>
                </a:tc>
                <a:tc>
                  <a:txBody>
                    <a:bodyPr/>
                    <a:lstStyle/>
                    <a:p>
                      <a:pPr algn="ctr"/>
                      <a:r>
                        <a:rPr lang="it-IT" sz="1500" b="1" noProof="0" dirty="0"/>
                        <a:t>Azione</a:t>
                      </a:r>
                    </a:p>
                  </a:txBody>
                  <a:tcPr marL="96665" marR="96665" marT="59486" marB="59486"/>
                </a:tc>
                <a:tc>
                  <a:txBody>
                    <a:bodyPr/>
                    <a:lstStyle/>
                    <a:p>
                      <a:pPr algn="ctr"/>
                      <a:r>
                        <a:rPr lang="it-IT" sz="1500" b="1" noProof="0" dirty="0"/>
                        <a:t>Evento</a:t>
                      </a:r>
                    </a:p>
                  </a:txBody>
                  <a:tcPr marL="96665" marR="96665" marT="59486" marB="59486"/>
                </a:tc>
                <a:tc>
                  <a:txBody>
                    <a:bodyPr/>
                    <a:lstStyle/>
                    <a:p>
                      <a:pPr algn="ctr"/>
                      <a:r>
                        <a:rPr lang="it-IT" sz="1500" b="1" noProof="0" dirty="0"/>
                        <a:t>Azione</a:t>
                      </a:r>
                    </a:p>
                  </a:txBody>
                  <a:tcPr marL="96665" marR="96665" marT="59486" marB="59486"/>
                </a:tc>
                <a:extLst>
                  <a:ext uri="{0D108BD9-81ED-4DB2-BD59-A6C34878D82A}">
                    <a16:rowId xmlns:a16="http://schemas.microsoft.com/office/drawing/2014/main" val="10001"/>
                  </a:ext>
                </a:extLst>
              </a:tr>
              <a:tr h="48875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6665" marR="96665" marT="59486" marB="59486"/>
                </a:tc>
                <a:tc>
                  <a:txBody>
                    <a:bodyPr/>
                    <a:lstStyle/>
                    <a:p>
                      <a:r>
                        <a:rPr lang="it-IT" sz="1400" noProof="0" dirty="0"/>
                        <a:t>Controllo credenziali</a:t>
                      </a:r>
                    </a:p>
                  </a:txBody>
                  <a:tcPr marL="96665" marR="96665" marT="59486" marB="59486"/>
                </a:tc>
                <a:extLst>
                  <a:ext uri="{0D108BD9-81ED-4DB2-BD59-A6C34878D82A}">
                    <a16:rowId xmlns:a16="http://schemas.microsoft.com/office/drawing/2014/main" val="10002"/>
                  </a:ext>
                </a:extLst>
              </a:tr>
              <a:tr h="33259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showSignUp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Mostra </a:t>
                      </a:r>
                      <a:r>
                        <a:rPr lang="it-IT" sz="1400" noProof="0" dirty="0" err="1">
                          <a:solidFill>
                            <a:schemeClr val="tx1"/>
                          </a:solidFill>
                        </a:rPr>
                        <a:t>form</a:t>
                      </a:r>
                      <a:r>
                        <a:rPr lang="it-IT" sz="1400" noProof="0" dirty="0">
                          <a:solidFill>
                            <a:schemeClr val="tx1"/>
                          </a:solidFill>
                        </a:rPr>
                        <a:t> di iscrizione</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p>
                  </a:txBody>
                  <a:tcPr marL="96665" marR="96665" marT="59486" marB="59486"/>
                </a:tc>
                <a:tc>
                  <a:txBody>
                    <a:bodyPr/>
                    <a:lstStyle/>
                    <a:p>
                      <a:endParaRPr lang="it-IT" sz="1400" noProof="0" dirty="0"/>
                    </a:p>
                  </a:txBody>
                  <a:tcPr marL="96665" marR="96665" marT="59486" marB="59486"/>
                </a:tc>
                <a:extLst>
                  <a:ext uri="{0D108BD9-81ED-4DB2-BD59-A6C34878D82A}">
                    <a16:rowId xmlns:a16="http://schemas.microsoft.com/office/drawing/2014/main" val="423265400"/>
                  </a:ext>
                </a:extLst>
              </a:tr>
              <a:tr h="67984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Check correttezza e Invio</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mail name </a:t>
                      </a:r>
                      <a:r>
                        <a:rPr lang="it-IT" sz="1400" noProof="0" dirty="0" err="1"/>
                        <a:t>surname</a:t>
                      </a:r>
                      <a:r>
                        <a:rPr lang="it-IT" sz="1400" noProof="0" dirty="0"/>
                        <a:t> password </a:t>
                      </a:r>
                      <a:r>
                        <a:rPr lang="it-IT" sz="1400" noProof="0" dirty="0" err="1"/>
                        <a:t>passwordRepeat</a:t>
                      </a:r>
                      <a:endParaRPr lang="it-IT" sz="1400" noProof="0" dirty="0"/>
                    </a:p>
                  </a:txBody>
                  <a:tcPr marL="96665" marR="96665" marT="59486" marB="59486"/>
                </a:tc>
                <a:tc>
                  <a:txBody>
                    <a:bodyPr/>
                    <a:lstStyle/>
                    <a:p>
                      <a:r>
                        <a:rPr lang="it-IT" sz="1400" noProof="0" dirty="0"/>
                        <a:t>Controllo validità e iscrizione</a:t>
                      </a:r>
                    </a:p>
                  </a:txBody>
                  <a:tcPr marL="96665" marR="96665" marT="59486" marB="59486"/>
                </a:tc>
                <a:extLst>
                  <a:ext uri="{0D108BD9-81ED-4DB2-BD59-A6C34878D82A}">
                    <a16:rowId xmlns:a16="http://schemas.microsoft.com/office/drawing/2014/main" val="1252026507"/>
                  </a:ext>
                </a:extLst>
              </a:tr>
              <a:tr h="33259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Home page</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load</a:t>
                      </a:r>
                      <a:endParaRPr lang="it-IT" sz="1400" noProof="0" dirty="0">
                        <a:solidFill>
                          <a:schemeClr val="tx1"/>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Aggiorna </a:t>
                      </a:r>
                      <a:r>
                        <a:rPr lang="it-IT" sz="1400" baseline="0" noProof="0" dirty="0" err="1"/>
                        <a:t>view</a:t>
                      </a:r>
                      <a:r>
                        <a:rPr lang="it-IT" sz="1400" baseline="0" noProof="0" dirty="0"/>
                        <a:t> con riunioni.</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(Meetings)</a:t>
                      </a:r>
                      <a:endParaRPr lang="it-IT" sz="1400" noProof="0" dirty="0"/>
                    </a:p>
                  </a:txBody>
                  <a:tcPr marL="96665" marR="96665" marT="59486" marB="59486"/>
                </a:tc>
                <a:tc>
                  <a:txBody>
                    <a:bodyPr/>
                    <a:lstStyle/>
                    <a:p>
                      <a:r>
                        <a:rPr lang="it-IT" sz="1400" noProof="0" dirty="0"/>
                        <a:t>Estrazioni riunioni da DB.</a:t>
                      </a:r>
                    </a:p>
                  </a:txBody>
                  <a:tcPr marL="96665" marR="96665" marT="59486" marB="59486"/>
                </a:tc>
                <a:extLst>
                  <a:ext uri="{0D108BD9-81ED-4DB2-BD59-A6C34878D82A}">
                    <a16:rowId xmlns:a16="http://schemas.microsoft.com/office/drawing/2014/main" val="10003"/>
                  </a:ext>
                </a:extLst>
              </a:tr>
              <a:tr h="488750">
                <a:tc>
                  <a:txBody>
                    <a:bodyPr/>
                    <a:lstStyle/>
                    <a:p>
                      <a:r>
                        <a:rPr lang="it-IT" sz="1400" noProof="0" dirty="0"/>
                        <a:t>Nuovo Meeting -&gt; </a:t>
                      </a:r>
                      <a:r>
                        <a:rPr lang="it-IT" sz="1400" noProof="0" dirty="0" err="1"/>
                        <a:t>submit</a:t>
                      </a:r>
                      <a:endParaRPr lang="it-IT" sz="1400" noProof="0" dirty="0"/>
                    </a:p>
                  </a:txBody>
                  <a:tcPr marL="96665" marR="96665" marT="59486" marB="59486"/>
                </a:tc>
                <a:tc>
                  <a:txBody>
                    <a:bodyPr/>
                    <a:lstStyle/>
                    <a:p>
                      <a:r>
                        <a:rPr lang="it-IT" sz="1400" noProof="0" dirty="0"/>
                        <a:t>Controllo dati, apertura finestra modale</a:t>
                      </a:r>
                    </a:p>
                  </a:txBody>
                  <a:tcPr marL="96665" marR="96665" marT="59486" marB="59486"/>
                </a:tc>
                <a:tc>
                  <a:txBody>
                    <a:bodyPr/>
                    <a:lstStyle/>
                    <a:p>
                      <a:r>
                        <a:rPr lang="it-IT" sz="1400" noProof="0" dirty="0"/>
                        <a:t>POST (Meeting Data)</a:t>
                      </a:r>
                    </a:p>
                  </a:txBody>
                  <a:tcPr marL="96665" marR="96665" marT="59486" marB="59486"/>
                </a:tc>
                <a:tc>
                  <a:txBody>
                    <a:bodyPr/>
                    <a:lstStyle/>
                    <a:p>
                      <a:r>
                        <a:rPr lang="it-IT" sz="1400" noProof="0" dirty="0"/>
                        <a:t>Controllo dati, salvataggio in sessione </a:t>
                      </a:r>
                      <a:r>
                        <a:rPr lang="it-IT" sz="1400" noProof="0" dirty="0" err="1"/>
                        <a:t>meetingToCreate</a:t>
                      </a:r>
                      <a:r>
                        <a:rPr lang="it-IT" sz="1400" noProof="0" dirty="0"/>
                        <a:t>.</a:t>
                      </a:r>
                    </a:p>
                  </a:txBody>
                  <a:tcPr marL="96665" marR="96665" marT="59486" marB="59486"/>
                </a:tc>
                <a:extLst>
                  <a:ext uri="{0D108BD9-81ED-4DB2-BD59-A6C34878D82A}">
                    <a16:rowId xmlns:a16="http://schemas.microsoft.com/office/drawing/2014/main" val="10006"/>
                  </a:ext>
                </a:extLst>
              </a:tr>
              <a:tr h="488750">
                <a:tc>
                  <a:txBody>
                    <a:bodyPr/>
                    <a:lstStyle/>
                    <a:p>
                      <a:r>
                        <a:rPr lang="it-IT" sz="1400" noProof="0" dirty="0"/>
                        <a:t>Apertura Finestra Modale -&gt; load</a:t>
                      </a:r>
                    </a:p>
                  </a:txBody>
                  <a:tcPr marL="96665" marR="96665" marT="59486" marB="59486"/>
                </a:tc>
                <a:tc>
                  <a:txBody>
                    <a:bodyPr/>
                    <a:lstStyle/>
                    <a:p>
                      <a:r>
                        <a:rPr lang="it-IT" sz="1400" noProof="0" dirty="0"/>
                        <a:t>Caricamento utenti iscritti alla piattaforma</a:t>
                      </a:r>
                    </a:p>
                  </a:txBody>
                  <a:tcPr marL="96665" marR="96665" marT="59486" marB="59486"/>
                </a:tc>
                <a:tc>
                  <a:txBody>
                    <a:bodyPr/>
                    <a:lstStyle/>
                    <a:p>
                      <a:r>
                        <a:rPr lang="it-IT" sz="1400" noProof="0" dirty="0"/>
                        <a:t>GET (Users)</a:t>
                      </a:r>
                    </a:p>
                  </a:txBody>
                  <a:tcPr marL="96665" marR="96665" marT="59486" marB="59486"/>
                </a:tc>
                <a:tc>
                  <a:txBody>
                    <a:bodyPr/>
                    <a:lstStyle/>
                    <a:p>
                      <a:r>
                        <a:rPr lang="it-IT" sz="1400" noProof="0" dirty="0"/>
                        <a:t>Estrazione utenti da DB</a:t>
                      </a:r>
                    </a:p>
                  </a:txBody>
                  <a:tcPr marL="96665" marR="96665" marT="59486" marB="59486"/>
                </a:tc>
                <a:extLst>
                  <a:ext uri="{0D108BD9-81ED-4DB2-BD59-A6C34878D82A}">
                    <a16:rowId xmlns:a16="http://schemas.microsoft.com/office/drawing/2014/main" val="10007"/>
                  </a:ext>
                </a:extLst>
              </a:tr>
              <a:tr h="679846">
                <a:tc>
                  <a:txBody>
                    <a:bodyPr/>
                    <a:lstStyle/>
                    <a:p>
                      <a:r>
                        <a:rPr lang="it-IT" sz="1400" noProof="0" dirty="0"/>
                        <a:t>Form inviti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6665" marR="96665" marT="59486" marB="59486"/>
                </a:tc>
                <a:tc>
                  <a:txBody>
                    <a:bodyPr/>
                    <a:lstStyle/>
                    <a:p>
                      <a:r>
                        <a:rPr lang="it-IT" sz="1400" noProof="0" dirty="0"/>
                        <a:t>Controllo numero partecipanti, gestione numero tentativi</a:t>
                      </a:r>
                    </a:p>
                  </a:txBody>
                  <a:tcPr marL="96665" marR="96665" marT="59486" marB="59486"/>
                </a:tc>
                <a:tc>
                  <a:txBody>
                    <a:bodyPr/>
                    <a:lstStyle/>
                    <a:p>
                      <a:r>
                        <a:rPr lang="it-IT" sz="1400" noProof="0" dirty="0"/>
                        <a:t>POST (Invitati, Tentativi)</a:t>
                      </a:r>
                    </a:p>
                  </a:txBody>
                  <a:tcPr marL="96665" marR="96665" marT="59486" marB="59486"/>
                </a:tc>
                <a:tc>
                  <a:txBody>
                    <a:bodyPr/>
                    <a:lstStyle/>
                    <a:p>
                      <a:r>
                        <a:rPr lang="it-IT" sz="1400" noProof="0" dirty="0"/>
                        <a:t>Controllo numero e validità ID partecipanti, controllo tentativi</a:t>
                      </a:r>
                    </a:p>
                  </a:txBody>
                  <a:tcPr marL="96665" marR="96665" marT="59486" marB="59486"/>
                </a:tc>
                <a:extLst>
                  <a:ext uri="{0D108BD9-81ED-4DB2-BD59-A6C34878D82A}">
                    <a16:rowId xmlns:a16="http://schemas.microsoft.com/office/drawing/2014/main" val="10008"/>
                  </a:ext>
                </a:extLst>
              </a:tr>
              <a:tr h="488750">
                <a:tc>
                  <a:txBody>
                    <a:bodyPr/>
                    <a:lstStyle/>
                    <a:p>
                      <a:r>
                        <a:rPr lang="it-IT" sz="1400" noProof="0" dirty="0"/>
                        <a:t>Close </a:t>
                      </a:r>
                      <a:r>
                        <a:rPr lang="it-IT" sz="1400" noProof="0" dirty="0" err="1"/>
                        <a:t>button</a:t>
                      </a:r>
                      <a:r>
                        <a:rPr lang="it-IT" sz="1400" baseline="0" noProof="0" dirty="0"/>
                        <a:t> </a:t>
                      </a:r>
                      <a:r>
                        <a:rPr lang="it-IT" sz="1400" baseline="0" noProof="0" dirty="0">
                          <a:sym typeface="Wingdings" panose="05000000000000000000" pitchFamily="2" charset="2"/>
                        </a:rPr>
                        <a:t> (re)load Home</a:t>
                      </a:r>
                      <a:endParaRPr lang="it-IT" sz="1400" noProof="0" dirty="0"/>
                    </a:p>
                  </a:txBody>
                  <a:tcPr marL="96665" marR="96665" marT="59486" marB="59486"/>
                </a:tc>
                <a:tc>
                  <a:txBody>
                    <a:bodyPr/>
                    <a:lstStyle/>
                    <a:p>
                      <a:endParaRPr lang="it-IT" sz="1400" noProof="0" dirty="0"/>
                    </a:p>
                  </a:txBody>
                  <a:tcPr marL="96665" marR="96665" marT="59486" marB="59486"/>
                </a:tc>
                <a:tc>
                  <a:txBody>
                    <a:bodyPr/>
                    <a:lstStyle/>
                    <a:p>
                      <a:r>
                        <a:rPr lang="it-IT" sz="1400" noProof="0" dirty="0"/>
                        <a:t>GET (Meetings)</a:t>
                      </a:r>
                    </a:p>
                  </a:txBody>
                  <a:tcPr marL="96665" marR="96665" marT="59486" marB="59486"/>
                </a:tc>
                <a:tc>
                  <a:txBody>
                    <a:bodyPr/>
                    <a:lstStyle/>
                    <a:p>
                      <a:r>
                        <a:rPr lang="it-IT" sz="1400" noProof="0" dirty="0"/>
                        <a:t>Estrazioni riunioni da DB.</a:t>
                      </a:r>
                    </a:p>
                  </a:txBody>
                  <a:tcPr marL="96665" marR="96665" marT="59486" marB="59486"/>
                </a:tc>
                <a:extLst>
                  <a:ext uri="{0D108BD9-81ED-4DB2-BD59-A6C34878D82A}">
                    <a16:rowId xmlns:a16="http://schemas.microsoft.com/office/drawing/2014/main" val="10009"/>
                  </a:ext>
                </a:extLst>
              </a:tr>
              <a:tr h="299750">
                <a:tc>
                  <a:txBody>
                    <a:bodyPr/>
                    <a:lstStyle/>
                    <a:p>
                      <a:r>
                        <a:rPr lang="it-IT" sz="1400" noProof="0" dirty="0"/>
                        <a:t>Logout</a:t>
                      </a:r>
                    </a:p>
                  </a:txBody>
                  <a:tcPr marL="96665" marR="96665" marT="59486" marB="59486"/>
                </a:tc>
                <a:tc>
                  <a:txBody>
                    <a:bodyPr/>
                    <a:lstStyle/>
                    <a:p>
                      <a:endParaRPr lang="it-IT" sz="1400" noProof="0" dirty="0"/>
                    </a:p>
                  </a:txBody>
                  <a:tcPr marL="96665" marR="96665" marT="59486" marB="59486"/>
                </a:tc>
                <a:tc>
                  <a:txBody>
                    <a:bodyPr/>
                    <a:lstStyle/>
                    <a:p>
                      <a:r>
                        <a:rPr lang="it-IT" sz="1400" noProof="0" dirty="0"/>
                        <a:t>GET</a:t>
                      </a:r>
                    </a:p>
                  </a:txBody>
                  <a:tcPr marL="96665" marR="96665" marT="59486" marB="59486"/>
                </a:tc>
                <a:tc>
                  <a:txBody>
                    <a:bodyPr/>
                    <a:lstStyle/>
                    <a:p>
                      <a:r>
                        <a:rPr lang="it-IT" sz="1400" noProof="0" dirty="0"/>
                        <a:t>Terminazione della sessione</a:t>
                      </a:r>
                    </a:p>
                  </a:txBody>
                  <a:tcPr marL="96665" marR="96665" marT="59486" marB="59486"/>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3312612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graphicFrame>
        <p:nvGraphicFramePr>
          <p:cNvPr id="7" name="Table 5">
            <a:extLst>
              <a:ext uri="{FF2B5EF4-FFF2-40B4-BE49-F238E27FC236}">
                <a16:creationId xmlns:a16="http://schemas.microsoft.com/office/drawing/2014/main" id="{731AF66D-390D-95CB-D64B-D5E2BFF6695F}"/>
              </a:ext>
            </a:extLst>
          </p:cNvPr>
          <p:cNvGraphicFramePr>
            <a:graphicFrameLocks noGrp="1"/>
          </p:cNvGraphicFramePr>
          <p:nvPr>
            <p:extLst>
              <p:ext uri="{D42A27DB-BD31-4B8C-83A1-F6EECF244321}">
                <p14:modId xmlns:p14="http://schemas.microsoft.com/office/powerpoint/2010/main" val="3065242210"/>
              </p:ext>
            </p:extLst>
          </p:nvPr>
        </p:nvGraphicFramePr>
        <p:xfrm>
          <a:off x="1239096" y="427325"/>
          <a:ext cx="9713807" cy="6003350"/>
        </p:xfrm>
        <a:graphic>
          <a:graphicData uri="http://schemas.openxmlformats.org/drawingml/2006/table">
            <a:tbl>
              <a:tblPr firstRow="1" bandRow="1">
                <a:tableStyleId>{5C22544A-7EE6-4342-B048-85BDC9FD1C3A}</a:tableStyleId>
              </a:tblPr>
              <a:tblGrid>
                <a:gridCol w="2429731">
                  <a:extLst>
                    <a:ext uri="{9D8B030D-6E8A-4147-A177-3AD203B41FA5}">
                      <a16:colId xmlns:a16="http://schemas.microsoft.com/office/drawing/2014/main" val="20000"/>
                    </a:ext>
                  </a:extLst>
                </a:gridCol>
                <a:gridCol w="2429731">
                  <a:extLst>
                    <a:ext uri="{9D8B030D-6E8A-4147-A177-3AD203B41FA5}">
                      <a16:colId xmlns:a16="http://schemas.microsoft.com/office/drawing/2014/main" val="20001"/>
                    </a:ext>
                  </a:extLst>
                </a:gridCol>
                <a:gridCol w="2291831">
                  <a:extLst>
                    <a:ext uri="{9D8B030D-6E8A-4147-A177-3AD203B41FA5}">
                      <a16:colId xmlns:a16="http://schemas.microsoft.com/office/drawing/2014/main" val="20002"/>
                    </a:ext>
                  </a:extLst>
                </a:gridCol>
                <a:gridCol w="2562514">
                  <a:extLst>
                    <a:ext uri="{9D8B030D-6E8A-4147-A177-3AD203B41FA5}">
                      <a16:colId xmlns:a16="http://schemas.microsoft.com/office/drawing/2014/main" val="20003"/>
                    </a:ext>
                  </a:extLst>
                </a:gridCol>
              </a:tblGrid>
              <a:tr h="251607">
                <a:tc gridSpan="2">
                  <a:txBody>
                    <a:bodyPr/>
                    <a:lstStyle/>
                    <a:p>
                      <a:pPr algn="ctr"/>
                      <a:r>
                        <a:rPr lang="it-IT" sz="1500" b="1" noProof="0" dirty="0"/>
                        <a:t>Client</a:t>
                      </a:r>
                      <a:r>
                        <a:rPr lang="it-IT" sz="1500" b="1" baseline="0" noProof="0" dirty="0"/>
                        <a:t> side</a:t>
                      </a:r>
                      <a:endParaRPr lang="it-IT" sz="1500" b="1" noProof="0" dirty="0"/>
                    </a:p>
                  </a:txBody>
                  <a:tcPr marL="89229" marR="89229" marT="44615" marB="44615"/>
                </a:tc>
                <a:tc hMerge="1">
                  <a:txBody>
                    <a:bodyPr/>
                    <a:lstStyle/>
                    <a:p>
                      <a:endParaRPr lang="en-US" sz="1200" dirty="0"/>
                    </a:p>
                  </a:txBody>
                  <a:tcPr/>
                </a:tc>
                <a:tc gridSpan="2">
                  <a:txBody>
                    <a:bodyPr/>
                    <a:lstStyle/>
                    <a:p>
                      <a:r>
                        <a:rPr lang="it-IT" sz="1500" b="1" noProof="0" dirty="0"/>
                        <a:t>Server side</a:t>
                      </a:r>
                    </a:p>
                  </a:txBody>
                  <a:tcPr marL="89229" marR="89229" marT="44615" marB="44615"/>
                </a:tc>
                <a:tc hMerge="1">
                  <a:txBody>
                    <a:bodyPr/>
                    <a:lstStyle/>
                    <a:p>
                      <a:endParaRPr lang="en-US" sz="1200" dirty="0"/>
                    </a:p>
                  </a:txBody>
                  <a:tcPr/>
                </a:tc>
                <a:extLst>
                  <a:ext uri="{0D108BD9-81ED-4DB2-BD59-A6C34878D82A}">
                    <a16:rowId xmlns:a16="http://schemas.microsoft.com/office/drawing/2014/main" val="10000"/>
                  </a:ext>
                </a:extLst>
              </a:tr>
              <a:tr h="275152">
                <a:tc>
                  <a:txBody>
                    <a:bodyPr/>
                    <a:lstStyle/>
                    <a:p>
                      <a:pPr algn="ctr"/>
                      <a:r>
                        <a:rPr lang="it-IT" sz="1500" b="1" noProof="0" dirty="0"/>
                        <a:t>Evento</a:t>
                      </a:r>
                    </a:p>
                  </a:txBody>
                  <a:tcPr marL="96665" marR="96665" marT="59486" marB="59486"/>
                </a:tc>
                <a:tc>
                  <a:txBody>
                    <a:bodyPr/>
                    <a:lstStyle/>
                    <a:p>
                      <a:pPr algn="ctr"/>
                      <a:r>
                        <a:rPr lang="it-IT" sz="1500" b="1" noProof="0" dirty="0"/>
                        <a:t>Controller</a:t>
                      </a:r>
                    </a:p>
                  </a:txBody>
                  <a:tcPr marL="96665" marR="96665" marT="59486" marB="59486"/>
                </a:tc>
                <a:tc>
                  <a:txBody>
                    <a:bodyPr/>
                    <a:lstStyle/>
                    <a:p>
                      <a:pPr algn="ctr"/>
                      <a:r>
                        <a:rPr lang="it-IT" sz="1500" b="1" noProof="0" dirty="0"/>
                        <a:t>Evento</a:t>
                      </a:r>
                    </a:p>
                  </a:txBody>
                  <a:tcPr marL="96665" marR="96665" marT="59486" marB="59486"/>
                </a:tc>
                <a:tc>
                  <a:txBody>
                    <a:bodyPr/>
                    <a:lstStyle/>
                    <a:p>
                      <a:pPr algn="ctr"/>
                      <a:r>
                        <a:rPr lang="it-IT" sz="1500" b="1" noProof="0" dirty="0" err="1"/>
                        <a:t>Servlet</a:t>
                      </a:r>
                      <a:endParaRPr lang="it-IT" sz="1500" b="1" noProof="0" dirty="0"/>
                    </a:p>
                  </a:txBody>
                  <a:tcPr marL="96665" marR="96665" marT="59486" marB="59486"/>
                </a:tc>
                <a:extLst>
                  <a:ext uri="{0D108BD9-81ED-4DB2-BD59-A6C34878D82A}">
                    <a16:rowId xmlns:a16="http://schemas.microsoft.com/office/drawing/2014/main" val="10001"/>
                  </a:ext>
                </a:extLst>
              </a:tr>
              <a:tr h="26308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login.js</a:t>
                      </a:r>
                      <a:r>
                        <a:rPr lang="it-IT" sz="1400" noProof="0" dirty="0"/>
                        <a:t>: </a:t>
                      </a:r>
                      <a:r>
                        <a:rPr lang="it-IT" sz="1400" noProof="0" dirty="0" err="1"/>
                        <a:t>makeCall</a:t>
                      </a:r>
                      <a:r>
                        <a:rPr lang="it-IT" sz="1400" noProof="0" dirty="0"/>
                        <a:t>()</a:t>
                      </a:r>
                      <a:endParaRPr lang="it-IT" sz="1400" noProof="0" dirty="0">
                        <a:solidFill>
                          <a:srgbClr val="FF0000"/>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6665" marR="96665" marT="59486" marB="59486"/>
                </a:tc>
                <a:tc>
                  <a:txBody>
                    <a:bodyPr/>
                    <a:lstStyle/>
                    <a:p>
                      <a:r>
                        <a:rPr lang="it-IT" sz="1400" noProof="0" dirty="0" err="1"/>
                        <a:t>CheckCredentials</a:t>
                      </a:r>
                      <a:endParaRPr lang="it-IT" sz="1400" noProof="0" dirty="0"/>
                    </a:p>
                  </a:txBody>
                  <a:tcPr marL="96665" marR="96665" marT="59486" marB="59486"/>
                </a:tc>
                <a:extLst>
                  <a:ext uri="{0D108BD9-81ED-4DB2-BD59-A6C34878D82A}">
                    <a16:rowId xmlns:a16="http://schemas.microsoft.com/office/drawing/2014/main" val="10002"/>
                  </a:ext>
                </a:extLst>
              </a:tr>
              <a:tr h="26308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showSignUp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showSignUp</a:t>
                      </a:r>
                      <a:r>
                        <a:rPr lang="it-IT" sz="1400" noProof="0" dirty="0">
                          <a:solidFill>
                            <a:schemeClr val="tx1"/>
                          </a:solidFill>
                        </a:rPr>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p>
                  </a:txBody>
                  <a:tcPr marL="96665" marR="96665" marT="59486" marB="59486"/>
                </a:tc>
                <a:tc>
                  <a:txBody>
                    <a:bodyPr/>
                    <a:lstStyle/>
                    <a:p>
                      <a:endParaRPr lang="it-IT" sz="1400" noProof="0" dirty="0"/>
                    </a:p>
                  </a:txBody>
                  <a:tcPr marL="96665" marR="96665" marT="59486" marB="59486"/>
                </a:tc>
                <a:extLst>
                  <a:ext uri="{0D108BD9-81ED-4DB2-BD59-A6C34878D82A}">
                    <a16:rowId xmlns:a16="http://schemas.microsoft.com/office/drawing/2014/main" val="423265400"/>
                  </a:ext>
                </a:extLst>
              </a:tr>
              <a:tr h="60089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login.js</a:t>
                      </a:r>
                      <a:r>
                        <a:rPr lang="it-IT" sz="1400" noProof="0" dirty="0">
                          <a:solidFill>
                            <a:schemeClr val="tx1"/>
                          </a:solidFill>
                        </a:rPr>
                        <a:t>: </a:t>
                      </a:r>
                      <a:r>
                        <a:rPr lang="it-IT" sz="1400" noProof="0" dirty="0" err="1">
                          <a:solidFill>
                            <a:schemeClr val="tx1"/>
                          </a:solidFill>
                        </a:rPr>
                        <a:t>makeCall</a:t>
                      </a:r>
                      <a:r>
                        <a:rPr lang="it-IT" sz="1400" noProof="0" dirty="0">
                          <a:solidFill>
                            <a:schemeClr val="tx1"/>
                          </a:solidFill>
                        </a:rPr>
                        <a:t>(), </a:t>
                      </a:r>
                      <a:r>
                        <a:rPr lang="it-IT" sz="1400" noProof="0" dirty="0" err="1">
                          <a:solidFill>
                            <a:schemeClr val="tx1"/>
                          </a:solidFill>
                        </a:rPr>
                        <a:t>pswErrorSignUp</a:t>
                      </a:r>
                      <a:r>
                        <a:rPr lang="it-IT" sz="1400" noProof="0" dirty="0">
                          <a:solidFill>
                            <a:schemeClr val="tx1"/>
                          </a:solidFill>
                        </a:rPr>
                        <a:t>(), </a:t>
                      </a:r>
                      <a:r>
                        <a:rPr lang="it-IT" sz="1400" noProof="0" dirty="0" err="1">
                          <a:solidFill>
                            <a:schemeClr val="tx1"/>
                          </a:solidFill>
                        </a:rPr>
                        <a:t>mailAddress</a:t>
                      </a:r>
                      <a:r>
                        <a:rPr lang="it-IT" sz="1400" noProof="0" dirty="0">
                          <a:solidFill>
                            <a:schemeClr val="tx1"/>
                          </a:solidFill>
                        </a:rPr>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mail name </a:t>
                      </a:r>
                      <a:r>
                        <a:rPr lang="it-IT" sz="1400" noProof="0" dirty="0" err="1"/>
                        <a:t>surname</a:t>
                      </a:r>
                      <a:r>
                        <a:rPr lang="it-IT" sz="1400" noProof="0" dirty="0"/>
                        <a:t> password </a:t>
                      </a:r>
                      <a:r>
                        <a:rPr lang="it-IT" sz="1400" noProof="0" dirty="0" err="1"/>
                        <a:t>passwordRepeat</a:t>
                      </a:r>
                      <a:endParaRPr lang="it-IT" sz="1400" noProof="0" dirty="0"/>
                    </a:p>
                  </a:txBody>
                  <a:tcPr marL="96665" marR="96665" marT="59486" marB="59486"/>
                </a:tc>
                <a:tc>
                  <a:txBody>
                    <a:bodyPr/>
                    <a:lstStyle/>
                    <a:p>
                      <a:r>
                        <a:rPr lang="it-IT" sz="1400" noProof="0" dirty="0" err="1"/>
                        <a:t>SignUp</a:t>
                      </a:r>
                      <a:endParaRPr lang="it-IT" sz="1400" noProof="0" dirty="0"/>
                    </a:p>
                  </a:txBody>
                  <a:tcPr marL="96665" marR="96665" marT="59486" marB="59486"/>
                </a:tc>
                <a:extLst>
                  <a:ext uri="{0D108BD9-81ED-4DB2-BD59-A6C34878D82A}">
                    <a16:rowId xmlns:a16="http://schemas.microsoft.com/office/drawing/2014/main" val="1899111656"/>
                  </a:ext>
                </a:extLst>
              </a:tr>
              <a:tr h="60089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Home page</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load</a:t>
                      </a:r>
                      <a:endParaRPr lang="it-IT" sz="1400" noProof="0" dirty="0">
                        <a:solidFill>
                          <a:schemeClr val="tx1"/>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home.js</a:t>
                      </a:r>
                      <a:r>
                        <a:rPr lang="it-IT" sz="1400" noProof="0" dirty="0"/>
                        <a:t>: </a:t>
                      </a:r>
                      <a:r>
                        <a:rPr lang="it-IT" sz="1400" noProof="0" dirty="0" err="1"/>
                        <a:t>makeCall</a:t>
                      </a:r>
                      <a:r>
                        <a:rPr lang="it-IT" sz="1400" noProof="0" dirty="0"/>
                        <a:t>(), </a:t>
                      </a:r>
                      <a:r>
                        <a:rPr lang="it-IT" sz="1400" noProof="0" dirty="0" err="1"/>
                        <a:t>MeetingsCreated</a:t>
                      </a:r>
                      <a:r>
                        <a:rPr lang="it-IT" sz="1400" noProof="0" dirty="0"/>
                        <a:t>(), </a:t>
                      </a:r>
                      <a:r>
                        <a:rPr lang="it-IT" sz="1400" noProof="0" dirty="0" err="1"/>
                        <a:t>MeetingsInvited</a:t>
                      </a:r>
                      <a:r>
                        <a:rPr lang="it-IT" sz="1400" noProof="0" dirty="0"/>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(Meetings)</a:t>
                      </a:r>
                      <a:endParaRPr lang="it-IT" sz="1400" noProof="0" dirty="0"/>
                    </a:p>
                  </a:txBody>
                  <a:tcPr marL="96665" marR="96665" marT="59486" marB="59486"/>
                </a:tc>
                <a:tc>
                  <a:txBody>
                    <a:bodyPr/>
                    <a:lstStyle/>
                    <a:p>
                      <a:r>
                        <a:rPr lang="it-IT" sz="1400" noProof="0" dirty="0" err="1"/>
                        <a:t>GetMeetings</a:t>
                      </a:r>
                      <a:endParaRPr lang="it-IT" sz="1400" noProof="0" dirty="0"/>
                    </a:p>
                  </a:txBody>
                  <a:tcPr marL="96665" marR="96665" marT="59486" marB="59486"/>
                </a:tc>
                <a:extLst>
                  <a:ext uri="{0D108BD9-81ED-4DB2-BD59-A6C34878D82A}">
                    <a16:rowId xmlns:a16="http://schemas.microsoft.com/office/drawing/2014/main" val="10003"/>
                  </a:ext>
                </a:extLst>
              </a:tr>
              <a:tr h="600897">
                <a:tc>
                  <a:txBody>
                    <a:bodyPr/>
                    <a:lstStyle/>
                    <a:p>
                      <a:r>
                        <a:rPr lang="it-IT" sz="1400" noProof="0" dirty="0"/>
                        <a:t>Nuovo Meeting -&gt; </a:t>
                      </a:r>
                      <a:r>
                        <a:rPr lang="it-IT" sz="1400" noProof="0" dirty="0" err="1"/>
                        <a:t>submit</a:t>
                      </a:r>
                      <a:endParaRPr lang="it-IT" sz="1400" noProof="0" dirty="0"/>
                    </a:p>
                  </a:txBody>
                  <a:tcPr marL="96665" marR="96665" marT="59486" marB="59486"/>
                </a:tc>
                <a:tc>
                  <a:txBody>
                    <a:bodyPr/>
                    <a:lstStyle/>
                    <a:p>
                      <a:r>
                        <a:rPr lang="it-IT" sz="1400" noProof="0" dirty="0" err="1"/>
                        <a:t>meetingCreation.js</a:t>
                      </a:r>
                      <a:r>
                        <a:rPr lang="it-IT" sz="1400" noProof="0" dirty="0"/>
                        <a:t>: </a:t>
                      </a:r>
                      <a:r>
                        <a:rPr lang="it-IT" sz="1400" noProof="0" dirty="0" err="1"/>
                        <a:t>makeCall</a:t>
                      </a:r>
                      <a:r>
                        <a:rPr lang="it-IT" sz="1400" noProof="0" dirty="0"/>
                        <a:t>(), </a:t>
                      </a:r>
                      <a:r>
                        <a:rPr lang="it-IT" sz="1400" noProof="0" dirty="0" err="1"/>
                        <a:t>checkMeetingInfo</a:t>
                      </a:r>
                      <a:r>
                        <a:rPr lang="it-IT" sz="1400" noProof="0" dirty="0"/>
                        <a:t>()</a:t>
                      </a:r>
                    </a:p>
                  </a:txBody>
                  <a:tcPr marL="96665" marR="96665" marT="59486" marB="59486"/>
                </a:tc>
                <a:tc>
                  <a:txBody>
                    <a:bodyPr/>
                    <a:lstStyle/>
                    <a:p>
                      <a:r>
                        <a:rPr lang="it-IT" sz="1400" noProof="0" dirty="0"/>
                        <a:t>POST (Meeting Data)</a:t>
                      </a:r>
                    </a:p>
                  </a:txBody>
                  <a:tcPr marL="96665" marR="96665" marT="59486" marB="59486"/>
                </a:tc>
                <a:tc>
                  <a:txBody>
                    <a:bodyPr/>
                    <a:lstStyle/>
                    <a:p>
                      <a:r>
                        <a:rPr lang="it-IT" sz="1400" noProof="0" dirty="0" err="1"/>
                        <a:t>CreateMeeting</a:t>
                      </a:r>
                      <a:endParaRPr lang="it-IT" sz="1400" noProof="0" dirty="0"/>
                    </a:p>
                  </a:txBody>
                  <a:tcPr marL="96665" marR="96665" marT="59486" marB="59486"/>
                </a:tc>
                <a:extLst>
                  <a:ext uri="{0D108BD9-81ED-4DB2-BD59-A6C34878D82A}">
                    <a16:rowId xmlns:a16="http://schemas.microsoft.com/office/drawing/2014/main" val="10006"/>
                  </a:ext>
                </a:extLst>
              </a:tr>
              <a:tr h="431992">
                <a:tc>
                  <a:txBody>
                    <a:bodyPr/>
                    <a:lstStyle/>
                    <a:p>
                      <a:r>
                        <a:rPr lang="it-IT" sz="1400" noProof="0" dirty="0"/>
                        <a:t>Apertura Finestra Modale -&gt; load</a:t>
                      </a:r>
                    </a:p>
                  </a:txBody>
                  <a:tcPr marL="96665" marR="96665" marT="59486" marB="59486"/>
                </a:tc>
                <a:tc>
                  <a:txBody>
                    <a:bodyPr/>
                    <a:lstStyle/>
                    <a:p>
                      <a:r>
                        <a:rPr lang="it-IT" sz="1400" noProof="0" dirty="0" err="1"/>
                        <a:t>meetingCreation.js</a:t>
                      </a:r>
                      <a:r>
                        <a:rPr lang="it-IT" sz="1400" noProof="0" dirty="0"/>
                        <a:t>: </a:t>
                      </a:r>
                      <a:r>
                        <a:rPr lang="it-IT" sz="1400" noProof="0" dirty="0" err="1"/>
                        <a:t>showModal</a:t>
                      </a:r>
                      <a:r>
                        <a:rPr lang="it-IT" sz="1400" noProof="0" dirty="0"/>
                        <a:t>(), </a:t>
                      </a:r>
                      <a:r>
                        <a:rPr lang="it-IT" sz="1400" noProof="0" dirty="0" err="1"/>
                        <a:t>makeCall</a:t>
                      </a:r>
                      <a:r>
                        <a:rPr lang="it-IT" sz="1400" noProof="0" dirty="0"/>
                        <a:t>()</a:t>
                      </a:r>
                    </a:p>
                  </a:txBody>
                  <a:tcPr marL="96665" marR="96665" marT="59486" marB="59486"/>
                </a:tc>
                <a:tc>
                  <a:txBody>
                    <a:bodyPr/>
                    <a:lstStyle/>
                    <a:p>
                      <a:r>
                        <a:rPr lang="it-IT" sz="1400" noProof="0" dirty="0"/>
                        <a:t>GET (Users)</a:t>
                      </a:r>
                    </a:p>
                  </a:txBody>
                  <a:tcPr marL="96665" marR="96665" marT="59486" marB="59486"/>
                </a:tc>
                <a:tc>
                  <a:txBody>
                    <a:bodyPr/>
                    <a:lstStyle/>
                    <a:p>
                      <a:r>
                        <a:rPr lang="it-IT" sz="1400" noProof="0" dirty="0" err="1"/>
                        <a:t>GetRegistry</a:t>
                      </a:r>
                      <a:endParaRPr lang="it-IT" sz="1400" noProof="0" dirty="0"/>
                    </a:p>
                  </a:txBody>
                  <a:tcPr marL="96665" marR="96665" marT="59486" marB="59486"/>
                </a:tc>
                <a:extLst>
                  <a:ext uri="{0D108BD9-81ED-4DB2-BD59-A6C34878D82A}">
                    <a16:rowId xmlns:a16="http://schemas.microsoft.com/office/drawing/2014/main" val="10007"/>
                  </a:ext>
                </a:extLst>
              </a:tr>
              <a:tr h="600897">
                <a:tc>
                  <a:txBody>
                    <a:bodyPr/>
                    <a:lstStyle/>
                    <a:p>
                      <a:r>
                        <a:rPr lang="it-IT" sz="1400" noProof="0" dirty="0"/>
                        <a:t>Form inviti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6665" marR="96665" marT="59486" marB="59486"/>
                </a:tc>
                <a:tc>
                  <a:txBody>
                    <a:bodyPr/>
                    <a:lstStyle/>
                    <a:p>
                      <a:r>
                        <a:rPr lang="it-IT" sz="1400" noProof="0" dirty="0" err="1"/>
                        <a:t>meetingCreation.js</a:t>
                      </a:r>
                      <a:r>
                        <a:rPr lang="it-IT" sz="1400" noProof="0" dirty="0"/>
                        <a:t>: </a:t>
                      </a:r>
                      <a:r>
                        <a:rPr lang="it-IT" sz="1400" noProof="0" dirty="0" err="1"/>
                        <a:t>makeCall</a:t>
                      </a:r>
                      <a:r>
                        <a:rPr lang="it-IT" sz="1400" noProof="0" dirty="0"/>
                        <a:t>(), </a:t>
                      </a:r>
                      <a:r>
                        <a:rPr lang="it-IT" sz="1400" noProof="0" dirty="0" err="1"/>
                        <a:t>getInvitationAttempts</a:t>
                      </a:r>
                      <a:r>
                        <a:rPr lang="it-IT" sz="1400" noProof="0" dirty="0"/>
                        <a:t>(), …</a:t>
                      </a:r>
                    </a:p>
                  </a:txBody>
                  <a:tcPr marL="96665" marR="96665" marT="59486" marB="59486"/>
                </a:tc>
                <a:tc>
                  <a:txBody>
                    <a:bodyPr/>
                    <a:lstStyle/>
                    <a:p>
                      <a:r>
                        <a:rPr lang="it-IT" sz="1400" noProof="0" dirty="0"/>
                        <a:t>POST (Invitati, Tentativi)</a:t>
                      </a:r>
                    </a:p>
                  </a:txBody>
                  <a:tcPr marL="96665" marR="96665" marT="59486" marB="59486"/>
                </a:tc>
                <a:tc>
                  <a:txBody>
                    <a:bodyPr/>
                    <a:lstStyle/>
                    <a:p>
                      <a:r>
                        <a:rPr lang="it-IT" sz="1400" noProof="0" dirty="0" err="1"/>
                        <a:t>CheckInvitations</a:t>
                      </a:r>
                      <a:endParaRPr lang="it-IT" sz="1400" noProof="0" dirty="0"/>
                    </a:p>
                  </a:txBody>
                  <a:tcPr marL="96665" marR="96665" marT="59486" marB="59486"/>
                </a:tc>
                <a:extLst>
                  <a:ext uri="{0D108BD9-81ED-4DB2-BD59-A6C34878D82A}">
                    <a16:rowId xmlns:a16="http://schemas.microsoft.com/office/drawing/2014/main" val="10008"/>
                  </a:ext>
                </a:extLst>
              </a:tr>
              <a:tr h="600897">
                <a:tc>
                  <a:txBody>
                    <a:bodyPr/>
                    <a:lstStyle/>
                    <a:p>
                      <a:r>
                        <a:rPr lang="it-IT" sz="1400" noProof="0" dirty="0"/>
                        <a:t>Close </a:t>
                      </a:r>
                      <a:r>
                        <a:rPr lang="it-IT" sz="1400" noProof="0" dirty="0" err="1"/>
                        <a:t>button</a:t>
                      </a:r>
                      <a:r>
                        <a:rPr lang="it-IT" sz="1400" baseline="0" noProof="0" dirty="0"/>
                        <a:t> </a:t>
                      </a:r>
                      <a:r>
                        <a:rPr lang="it-IT" sz="1400" baseline="0" noProof="0" dirty="0">
                          <a:sym typeface="Wingdings" panose="05000000000000000000" pitchFamily="2" charset="2"/>
                        </a:rPr>
                        <a:t> (re)load Home</a:t>
                      </a:r>
                      <a:endParaRPr lang="it-IT" sz="1400" noProof="0" dirty="0"/>
                    </a:p>
                  </a:txBody>
                  <a:tcPr marL="96665" marR="96665" marT="59486" marB="59486"/>
                </a:tc>
                <a:tc>
                  <a:txBody>
                    <a:bodyPr/>
                    <a:lstStyle/>
                    <a:p>
                      <a:r>
                        <a:rPr lang="it-IT" sz="1400" noProof="0" dirty="0" err="1"/>
                        <a:t>home.js</a:t>
                      </a:r>
                      <a:r>
                        <a:rPr lang="it-IT" sz="1400" noProof="0" dirty="0"/>
                        <a:t>: </a:t>
                      </a:r>
                      <a:r>
                        <a:rPr lang="it-IT" sz="1400" noProof="0" dirty="0" err="1"/>
                        <a:t>makeCall</a:t>
                      </a:r>
                      <a:r>
                        <a:rPr lang="it-IT" sz="1400" noProof="0" dirty="0"/>
                        <a:t>(), </a:t>
                      </a:r>
                      <a:r>
                        <a:rPr lang="it-IT" sz="1400" noProof="0" dirty="0" err="1"/>
                        <a:t>MeetingsCreated</a:t>
                      </a:r>
                      <a:r>
                        <a:rPr lang="it-IT" sz="1400" noProof="0" dirty="0"/>
                        <a:t>(), </a:t>
                      </a:r>
                      <a:r>
                        <a:rPr lang="it-IT" sz="1400" noProof="0" dirty="0" err="1"/>
                        <a:t>MeetingsInvited</a:t>
                      </a:r>
                      <a:r>
                        <a:rPr lang="it-IT" sz="1400" noProof="0" dirty="0"/>
                        <a:t>()</a:t>
                      </a:r>
                    </a:p>
                  </a:txBody>
                  <a:tcPr marL="96665" marR="96665" marT="59486" marB="59486"/>
                </a:tc>
                <a:tc>
                  <a:txBody>
                    <a:bodyPr/>
                    <a:lstStyle/>
                    <a:p>
                      <a:r>
                        <a:rPr lang="it-IT" sz="1400" noProof="0" dirty="0"/>
                        <a:t>GET (Meetings)</a:t>
                      </a:r>
                    </a:p>
                  </a:txBody>
                  <a:tcPr marL="96665" marR="96665" marT="59486" marB="59486"/>
                </a:tc>
                <a:tc>
                  <a:txBody>
                    <a:bodyPr/>
                    <a:lstStyle/>
                    <a:p>
                      <a:r>
                        <a:rPr lang="it-IT" sz="1400" noProof="0" dirty="0" err="1"/>
                        <a:t>GetMeetings</a:t>
                      </a:r>
                      <a:endParaRPr lang="it-IT" sz="1400" noProof="0" dirty="0"/>
                    </a:p>
                  </a:txBody>
                  <a:tcPr marL="96665" marR="96665" marT="59486" marB="59486"/>
                </a:tc>
                <a:extLst>
                  <a:ext uri="{0D108BD9-81ED-4DB2-BD59-A6C34878D82A}">
                    <a16:rowId xmlns:a16="http://schemas.microsoft.com/office/drawing/2014/main" val="10009"/>
                  </a:ext>
                </a:extLst>
              </a:tr>
              <a:tr h="263088">
                <a:tc>
                  <a:txBody>
                    <a:bodyPr/>
                    <a:lstStyle/>
                    <a:p>
                      <a:r>
                        <a:rPr lang="it-IT" sz="1400" noProof="0" dirty="0"/>
                        <a:t>Logout</a:t>
                      </a:r>
                    </a:p>
                  </a:txBody>
                  <a:tcPr marL="96665" marR="96665" marT="59486" marB="59486"/>
                </a:tc>
                <a:tc>
                  <a:txBody>
                    <a:bodyPr/>
                    <a:lstStyle/>
                    <a:p>
                      <a:endParaRPr lang="it-IT" sz="1400" noProof="0" dirty="0"/>
                    </a:p>
                  </a:txBody>
                  <a:tcPr marL="96665" marR="96665" marT="59486" marB="59486"/>
                </a:tc>
                <a:tc>
                  <a:txBody>
                    <a:bodyPr/>
                    <a:lstStyle/>
                    <a:p>
                      <a:r>
                        <a:rPr lang="it-IT" sz="1400" noProof="0" dirty="0"/>
                        <a:t>GET</a:t>
                      </a:r>
                    </a:p>
                  </a:txBody>
                  <a:tcPr marL="96665" marR="96665" marT="59486" marB="59486"/>
                </a:tc>
                <a:tc>
                  <a:txBody>
                    <a:bodyPr/>
                    <a:lstStyle/>
                    <a:p>
                      <a:r>
                        <a:rPr lang="it-IT" sz="1400" noProof="0" dirty="0"/>
                        <a:t>Logout</a:t>
                      </a:r>
                    </a:p>
                  </a:txBody>
                  <a:tcPr marL="96665" marR="96665" marT="59486" marB="59486"/>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3492813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Login / </a:t>
            </a:r>
            <a:r>
              <a:rPr lang="it-IT" dirty="0" err="1"/>
              <a:t>SignUp</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892FBC49-C765-325C-41A8-D43CC89A4297}"/>
              </a:ext>
            </a:extLst>
          </p:cNvPr>
          <p:cNvPicPr>
            <a:picLocks noChangeAspect="1"/>
          </p:cNvPicPr>
          <p:nvPr/>
        </p:nvPicPr>
        <p:blipFill>
          <a:blip r:embed="rId3"/>
          <a:stretch>
            <a:fillRect/>
          </a:stretch>
        </p:blipFill>
        <p:spPr>
          <a:xfrm>
            <a:off x="3316796" y="1420663"/>
            <a:ext cx="5558408" cy="5072212"/>
          </a:xfrm>
          <a:prstGeom prst="rect">
            <a:avLst/>
          </a:prstGeom>
        </p:spPr>
      </p:pic>
    </p:spTree>
    <p:extLst>
      <p:ext uri="{BB962C8B-B14F-4D97-AF65-F5344CB8AC3E}">
        <p14:creationId xmlns:p14="http://schemas.microsoft.com/office/powerpoint/2010/main" val="1439880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Events: Home</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6" name="Immagine 5">
            <a:extLst>
              <a:ext uri="{FF2B5EF4-FFF2-40B4-BE49-F238E27FC236}">
                <a16:creationId xmlns:a16="http://schemas.microsoft.com/office/drawing/2014/main" id="{09FF9C57-9470-03A5-1A44-23597B37F491}"/>
              </a:ext>
            </a:extLst>
          </p:cNvPr>
          <p:cNvPicPr>
            <a:picLocks noChangeAspect="1"/>
          </p:cNvPicPr>
          <p:nvPr/>
        </p:nvPicPr>
        <p:blipFill>
          <a:blip r:embed="rId3"/>
          <a:stretch>
            <a:fillRect/>
          </a:stretch>
        </p:blipFill>
        <p:spPr>
          <a:xfrm>
            <a:off x="2463421" y="1327113"/>
            <a:ext cx="7265158" cy="5309506"/>
          </a:xfrm>
          <a:prstGeom prst="rect">
            <a:avLst/>
          </a:prstGeom>
        </p:spPr>
      </p:pic>
    </p:spTree>
    <p:extLst>
      <p:ext uri="{BB962C8B-B14F-4D97-AF65-F5344CB8AC3E}">
        <p14:creationId xmlns:p14="http://schemas.microsoft.com/office/powerpoint/2010/main" val="39869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Analisi dei Dati</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L’applicazione supporta registrazione e login mediante una pagina pubblica con opportune </a:t>
            </a:r>
            <a:r>
              <a:rPr lang="it-IT" dirty="0" err="1"/>
              <a:t>form</a:t>
            </a:r>
            <a:r>
              <a:rPr lang="it-IT" dirty="0"/>
              <a:t>. La registrazione controlla la </a:t>
            </a:r>
            <a:r>
              <a:rPr lang="it-IT" dirty="0" err="1"/>
              <a:t>validita</a:t>
            </a:r>
            <a:r>
              <a:rPr lang="it-IT" dirty="0"/>
              <a:t>̀ sintattica </a:t>
            </a:r>
            <a:r>
              <a:rPr lang="it-IT" dirty="0">
                <a:solidFill>
                  <a:srgbClr val="00B050"/>
                </a:solidFill>
              </a:rPr>
              <a:t>dell’indirizzo di email</a:t>
            </a:r>
            <a:r>
              <a:rPr lang="it-IT" dirty="0"/>
              <a:t> e l’uguaglianza tra i campi “</a:t>
            </a:r>
            <a:r>
              <a:rPr lang="it-IT" dirty="0">
                <a:solidFill>
                  <a:srgbClr val="00B050"/>
                </a:solidFill>
              </a:rPr>
              <a:t>password</a:t>
            </a:r>
            <a:r>
              <a:rPr lang="it-IT" dirty="0"/>
              <a:t>” e “ripeti password”. La registrazione controlla l’</a:t>
            </a:r>
            <a:r>
              <a:rPr lang="it-IT" dirty="0" err="1"/>
              <a:t>unicita</a:t>
            </a:r>
            <a:r>
              <a:rPr lang="it-IT" dirty="0"/>
              <a:t>̀ dello </a:t>
            </a:r>
            <a:r>
              <a:rPr lang="it-IT" dirty="0">
                <a:solidFill>
                  <a:srgbClr val="00B050"/>
                </a:solidFill>
              </a:rPr>
              <a:t>username</a:t>
            </a:r>
            <a:r>
              <a:rPr lang="it-IT" dirty="0"/>
              <a:t>. Una </a:t>
            </a:r>
            <a:r>
              <a:rPr lang="it-IT" dirty="0">
                <a:solidFill>
                  <a:srgbClr val="0E6CFF"/>
                </a:solidFill>
              </a:rPr>
              <a:t>riunione</a:t>
            </a:r>
            <a:r>
              <a:rPr lang="it-IT" dirty="0"/>
              <a:t> ha un </a:t>
            </a:r>
            <a:r>
              <a:rPr lang="it-IT" dirty="0">
                <a:solidFill>
                  <a:srgbClr val="00B050"/>
                </a:solidFill>
              </a:rPr>
              <a:t>titolo, una data, un’ora, una durata e un numero massimo di partecipanti</a:t>
            </a:r>
            <a:r>
              <a:rPr lang="it-IT" dirty="0"/>
              <a:t>. L’</a:t>
            </a:r>
            <a:r>
              <a:rPr lang="it-IT" dirty="0">
                <a:solidFill>
                  <a:srgbClr val="0E6CFF"/>
                </a:solidFill>
              </a:rPr>
              <a:t>utente</a:t>
            </a:r>
            <a:r>
              <a:rPr lang="it-IT" dirty="0"/>
              <a:t> fa il login e, se autenticato, accede all’HOME page che mostra l’elenco delle </a:t>
            </a:r>
            <a:r>
              <a:rPr lang="it-IT" dirty="0">
                <a:solidFill>
                  <a:srgbClr val="FF0000"/>
                </a:solidFill>
              </a:rPr>
              <a:t>riunioni indette da lui </a:t>
            </a:r>
            <a:r>
              <a:rPr lang="it-IT" dirty="0"/>
              <a:t>e non ancora scadute, l’elenco delle </a:t>
            </a:r>
            <a:r>
              <a:rPr lang="it-IT" dirty="0">
                <a:solidFill>
                  <a:srgbClr val="FF0000"/>
                </a:solidFill>
              </a:rPr>
              <a:t>riunioni cui è stato invitato </a:t>
            </a:r>
            <a:r>
              <a:rPr lang="it-IT" dirty="0"/>
              <a:t>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a:t>
            </a:r>
            <a:r>
              <a:rPr lang="it-IT" dirty="0" err="1"/>
              <a:t>puo</a:t>
            </a:r>
            <a:r>
              <a:rPr lang="it-IT" dirty="0"/>
              <a:t>̀ scegliere uno o </a:t>
            </a:r>
            <a:r>
              <a:rPr lang="it-IT" dirty="0" err="1"/>
              <a:t>piu</a:t>
            </a:r>
            <a:r>
              <a:rPr lang="it-IT" dirty="0"/>
              <a:t>̀ partecipanti dall’elenco e premere il bottone INVITA per invitarli alla riunione. Se il numero d’invitati è superiore di X unità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è inferiore al massimo ammissibile, la riunione è memorizzata nella base di dati e associata agli utenti invitati e l’utente è rimandato alla HOME PAGE. Al terzo tentativo scorretto di assegnare troppi invitati a una riunione appare una pagina CANCELLAZIONE con un messaggio “Tre tentativi di definire una riunione con troppi partecipanti, la riunione non </a:t>
            </a:r>
            <a:r>
              <a:rPr lang="it-IT" dirty="0" err="1"/>
              <a:t>sara</a:t>
            </a:r>
            <a:r>
              <a:rPr lang="it-IT" dirty="0"/>
              <a:t>̀ creata” e un link per tornare all’HOME PAGE. In questo caso la riunione NON è memorizzata nella base di dati. L’applicazione non deve registrare nella base di dati riunioni con numero eccessivo di partecipanti. L’applicazione consente il logout dell’utente. </a:t>
            </a:r>
          </a:p>
          <a:p>
            <a:endParaRPr lang="it-IT" dirty="0"/>
          </a:p>
          <a:p>
            <a:pPr marL="0" indent="0">
              <a:buNone/>
            </a:pPr>
            <a:r>
              <a:rPr lang="it-IT" dirty="0">
                <a:solidFill>
                  <a:srgbClr val="0E6CFF"/>
                </a:solidFill>
              </a:rPr>
              <a:t>Entità</a:t>
            </a:r>
            <a:r>
              <a:rPr lang="it-IT" dirty="0"/>
              <a:t> </a:t>
            </a:r>
            <a:r>
              <a:rPr lang="it-IT" dirty="0">
                <a:solidFill>
                  <a:srgbClr val="00B050"/>
                </a:solidFill>
              </a:rPr>
              <a:t>Attributi</a:t>
            </a:r>
            <a:r>
              <a:rPr lang="it-IT" dirty="0"/>
              <a:t> </a:t>
            </a:r>
            <a:r>
              <a:rPr lang="it-IT" dirty="0">
                <a:solidFill>
                  <a:srgbClr val="FF0000"/>
                </a:solidFill>
              </a:rPr>
              <a:t>Relazioni</a:t>
            </a:r>
          </a:p>
          <a:p>
            <a:pPr marL="0" indent="0">
              <a:buNone/>
            </a:pPr>
            <a:endParaRPr lang="it-IT" dirty="0"/>
          </a:p>
        </p:txBody>
      </p:sp>
    </p:spTree>
    <p:extLst>
      <p:ext uri="{BB962C8B-B14F-4D97-AF65-F5344CB8AC3E}">
        <p14:creationId xmlns:p14="http://schemas.microsoft.com/office/powerpoint/2010/main" val="371304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Design Database – Modello ER</a:t>
            </a:r>
          </a:p>
        </p:txBody>
      </p:sp>
      <p:sp>
        <p:nvSpPr>
          <p:cNvPr id="10" name="Google Shape;149;p28">
            <a:extLst>
              <a:ext uri="{FF2B5EF4-FFF2-40B4-BE49-F238E27FC236}">
                <a16:creationId xmlns:a16="http://schemas.microsoft.com/office/drawing/2014/main" id="{3F7B36DA-00BA-F91C-B751-6156970A5BD2}"/>
              </a:ext>
            </a:extLst>
          </p:cNvPr>
          <p:cNvSpPr txBox="1"/>
          <p:nvPr/>
        </p:nvSpPr>
        <p:spPr>
          <a:xfrm>
            <a:off x="667289" y="3157921"/>
            <a:ext cx="1455675" cy="2251523"/>
          </a:xfrm>
          <a:prstGeom prst="rect">
            <a:avLst/>
          </a:prstGeom>
          <a:noFill/>
          <a:ln>
            <a:noFill/>
          </a:ln>
        </p:spPr>
        <p:txBody>
          <a:bodyPr spcFirstLastPara="1" wrap="square" lIns="107269" tIns="53620" rIns="107269" bIns="53620" anchor="t" anchorCtr="0">
            <a:noAutofit/>
          </a:bodyPr>
          <a:lstStyle/>
          <a:p>
            <a:pPr algn="r"/>
            <a:r>
              <a:rPr lang="es-419" sz="2100" b="1" dirty="0">
                <a:solidFill>
                  <a:schemeClr val="dk1"/>
                </a:solidFill>
                <a:latin typeface="Calibri"/>
                <a:ea typeface="Calibri"/>
                <a:cs typeface="Calibri"/>
                <a:sym typeface="Calibri"/>
              </a:rPr>
              <a:t>ID</a:t>
            </a:r>
            <a:endParaRPr sz="2100" b="1" dirty="0"/>
          </a:p>
          <a:p>
            <a:pPr algn="r"/>
            <a:r>
              <a:rPr lang="es-419" sz="1900" dirty="0">
                <a:solidFill>
                  <a:schemeClr val="dk1"/>
                </a:solidFill>
                <a:latin typeface="Calibri"/>
                <a:ea typeface="Calibri"/>
                <a:cs typeface="Calibri"/>
                <a:sym typeface="Calibri"/>
              </a:rPr>
              <a:t>user</a:t>
            </a:r>
          </a:p>
          <a:p>
            <a:pPr algn="r"/>
            <a:r>
              <a:rPr lang="es-419" sz="1900" dirty="0">
                <a:solidFill>
                  <a:schemeClr val="dk1"/>
                </a:solidFill>
                <a:latin typeface="Calibri"/>
                <a:ea typeface="Calibri"/>
                <a:cs typeface="Calibri"/>
                <a:sym typeface="Calibri"/>
              </a:rPr>
              <a:t>mail</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psw_hash</a:t>
            </a:r>
            <a:br>
              <a:rPr lang="es-419" sz="1900" dirty="0">
                <a:solidFill>
                  <a:schemeClr val="dk1"/>
                </a:solidFill>
                <a:latin typeface="Calibri"/>
                <a:ea typeface="Calibri"/>
                <a:cs typeface="Calibri"/>
                <a:sym typeface="Calibri"/>
              </a:rPr>
            </a:br>
            <a:r>
              <a:rPr lang="es-419" sz="1900" dirty="0">
                <a:solidFill>
                  <a:schemeClr val="dk1"/>
                </a:solidFill>
                <a:latin typeface="Calibri"/>
                <a:ea typeface="Calibri"/>
                <a:cs typeface="Calibri"/>
                <a:sym typeface="Calibri"/>
              </a:rPr>
              <a:t>psw_salt</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name</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surname</a:t>
            </a:r>
            <a:endParaRPr sz="1900"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4364ECAC-80E1-C5BA-F892-543A61CB4E87}"/>
              </a:ext>
            </a:extLst>
          </p:cNvPr>
          <p:cNvSpPr/>
          <p:nvPr/>
        </p:nvSpPr>
        <p:spPr>
          <a:xfrm>
            <a:off x="2126365" y="3258497"/>
            <a:ext cx="1547325" cy="698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User</a:t>
            </a:r>
            <a:endParaRPr sz="2100">
              <a:solidFill>
                <a:schemeClr val="dk1"/>
              </a:solidFill>
              <a:latin typeface="Calibri"/>
              <a:ea typeface="Calibri"/>
              <a:cs typeface="Calibri"/>
              <a:sym typeface="Calibri"/>
            </a:endParaRPr>
          </a:p>
        </p:txBody>
      </p:sp>
      <p:sp>
        <p:nvSpPr>
          <p:cNvPr id="13" name="Google Shape;152;p28">
            <a:extLst>
              <a:ext uri="{FF2B5EF4-FFF2-40B4-BE49-F238E27FC236}">
                <a16:creationId xmlns:a16="http://schemas.microsoft.com/office/drawing/2014/main" id="{4881359D-7710-0D44-5FBA-54C451FF0A6F}"/>
              </a:ext>
            </a:extLst>
          </p:cNvPr>
          <p:cNvSpPr txBox="1"/>
          <p:nvPr/>
        </p:nvSpPr>
        <p:spPr>
          <a:xfrm>
            <a:off x="9506408" y="3310063"/>
            <a:ext cx="1609400" cy="3151812"/>
          </a:xfrm>
          <a:prstGeom prst="rect">
            <a:avLst/>
          </a:prstGeom>
          <a:noFill/>
          <a:ln>
            <a:noFill/>
          </a:ln>
        </p:spPr>
        <p:txBody>
          <a:bodyPr spcFirstLastPara="1" wrap="square" lIns="107269" tIns="53620" rIns="107269" bIns="53620" anchor="t" anchorCtr="0">
            <a:noAutofit/>
          </a:bodyPr>
          <a:lstStyle/>
          <a:p>
            <a:r>
              <a:rPr lang="es-419" sz="2100" b="1" dirty="0">
                <a:solidFill>
                  <a:schemeClr val="dk1"/>
                </a:solidFill>
                <a:latin typeface="Calibri"/>
                <a:ea typeface="Calibri"/>
                <a:cs typeface="Calibri"/>
                <a:sym typeface="Calibri"/>
              </a:rPr>
              <a:t>ID</a:t>
            </a:r>
            <a:endParaRPr sz="2100" b="1" dirty="0">
              <a:solidFill>
                <a:schemeClr val="dk1"/>
              </a:solidFill>
              <a:latin typeface="Calibri"/>
              <a:ea typeface="Calibri"/>
              <a:cs typeface="Calibri"/>
              <a:sym typeface="Calibri"/>
            </a:endParaRPr>
          </a:p>
          <a:p>
            <a:r>
              <a:rPr lang="it-IT" sz="1900" dirty="0" err="1">
                <a:solidFill>
                  <a:schemeClr val="dk1"/>
                </a:solidFill>
                <a:latin typeface="Calibri"/>
                <a:ea typeface="Calibri"/>
                <a:cs typeface="Calibri"/>
                <a:sym typeface="Calibri"/>
              </a:rPr>
              <a:t>ID_Creator</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title</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startDate</a:t>
            </a:r>
            <a:br>
              <a:rPr lang="it-IT" sz="1900" dirty="0">
                <a:solidFill>
                  <a:schemeClr val="dk1"/>
                </a:solidFill>
                <a:latin typeface="Calibri"/>
                <a:ea typeface="Calibri"/>
                <a:cs typeface="Calibri"/>
                <a:sym typeface="Calibri"/>
              </a:rPr>
            </a:br>
            <a:r>
              <a:rPr lang="it-IT" sz="1900" dirty="0">
                <a:solidFill>
                  <a:schemeClr val="dk1"/>
                </a:solidFill>
                <a:latin typeface="Calibri"/>
                <a:ea typeface="Calibri"/>
                <a:cs typeface="Calibri"/>
                <a:sym typeface="Calibri"/>
              </a:rPr>
              <a:t>duration</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capacity</a:t>
            </a:r>
            <a:endParaRPr sz="1900" dirty="0">
              <a:solidFill>
                <a:schemeClr val="dk1"/>
              </a:solidFill>
              <a:latin typeface="Calibri"/>
              <a:ea typeface="Calibri"/>
              <a:cs typeface="Calibri"/>
              <a:sym typeface="Calibri"/>
            </a:endParaRPr>
          </a:p>
          <a:p>
            <a:endParaRPr sz="1900" dirty="0">
              <a:solidFill>
                <a:schemeClr val="dk1"/>
              </a:solidFill>
              <a:latin typeface="Calibri"/>
              <a:ea typeface="Calibri"/>
              <a:cs typeface="Calibri"/>
              <a:sym typeface="Calibri"/>
            </a:endParaRPr>
          </a:p>
        </p:txBody>
      </p:sp>
      <p:sp>
        <p:nvSpPr>
          <p:cNvPr id="14" name="Google Shape;153;p28">
            <a:extLst>
              <a:ext uri="{FF2B5EF4-FFF2-40B4-BE49-F238E27FC236}">
                <a16:creationId xmlns:a16="http://schemas.microsoft.com/office/drawing/2014/main" id="{B2D68E88-469A-F25D-B532-EF61F4E1FE92}"/>
              </a:ext>
            </a:extLst>
          </p:cNvPr>
          <p:cNvSpPr/>
          <p:nvPr/>
        </p:nvSpPr>
        <p:spPr>
          <a:xfrm>
            <a:off x="7807340" y="3310054"/>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Meeting</a:t>
            </a:r>
            <a:endParaRPr sz="2100" dirty="0">
              <a:solidFill>
                <a:schemeClr val="dk1"/>
              </a:solidFill>
              <a:latin typeface="Calibri"/>
              <a:ea typeface="Calibri"/>
              <a:cs typeface="Calibri"/>
              <a:sym typeface="Calibri"/>
            </a:endParaRPr>
          </a:p>
        </p:txBody>
      </p:sp>
      <p:sp>
        <p:nvSpPr>
          <p:cNvPr id="15" name="Google Shape;154;p28">
            <a:extLst>
              <a:ext uri="{FF2B5EF4-FFF2-40B4-BE49-F238E27FC236}">
                <a16:creationId xmlns:a16="http://schemas.microsoft.com/office/drawing/2014/main" id="{B13D3D1A-7F6A-E3E3-7DCD-93E5B7BD7C0C}"/>
              </a:ext>
            </a:extLst>
          </p:cNvPr>
          <p:cNvSpPr txBox="1"/>
          <p:nvPr/>
        </p:nvSpPr>
        <p:spPr>
          <a:xfrm>
            <a:off x="2900027" y="2849921"/>
            <a:ext cx="614250" cy="3080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0:n</a:t>
            </a:r>
            <a:endParaRPr dirty="0">
              <a:solidFill>
                <a:schemeClr val="dk1"/>
              </a:solidFill>
              <a:latin typeface="Calibri"/>
              <a:ea typeface="Calibri"/>
              <a:cs typeface="Calibri"/>
              <a:sym typeface="Calibri"/>
            </a:endParaRPr>
          </a:p>
        </p:txBody>
      </p:sp>
      <p:sp>
        <p:nvSpPr>
          <p:cNvPr id="17" name="Google Shape;156;p28">
            <a:extLst>
              <a:ext uri="{FF2B5EF4-FFF2-40B4-BE49-F238E27FC236}">
                <a16:creationId xmlns:a16="http://schemas.microsoft.com/office/drawing/2014/main" id="{1D34054E-4910-07F3-E4CA-416CAC590797}"/>
              </a:ext>
            </a:extLst>
          </p:cNvPr>
          <p:cNvSpPr/>
          <p:nvPr/>
        </p:nvSpPr>
        <p:spPr>
          <a:xfrm>
            <a:off x="4985959" y="1625534"/>
            <a:ext cx="1834137" cy="636800"/>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400" dirty="0">
                <a:solidFill>
                  <a:schemeClr val="dk1"/>
                </a:solidFill>
                <a:latin typeface="Calibri"/>
                <a:ea typeface="Calibri"/>
                <a:cs typeface="Calibri"/>
                <a:sym typeface="Calibri"/>
              </a:rPr>
              <a:t>CREATES</a:t>
            </a:r>
            <a:endParaRPr dirty="0">
              <a:solidFill>
                <a:schemeClr val="dk1"/>
              </a:solidFill>
              <a:latin typeface="Calibri"/>
              <a:ea typeface="Calibri"/>
              <a:cs typeface="Calibri"/>
              <a:sym typeface="Calibri"/>
            </a:endParaRPr>
          </a:p>
        </p:txBody>
      </p:sp>
      <p:sp>
        <p:nvSpPr>
          <p:cNvPr id="20" name="Google Shape;160;p28">
            <a:extLst>
              <a:ext uri="{FF2B5EF4-FFF2-40B4-BE49-F238E27FC236}">
                <a16:creationId xmlns:a16="http://schemas.microsoft.com/office/drawing/2014/main" id="{44D91FD6-0BCD-FC6F-0325-8295FA255FEA}"/>
              </a:ext>
            </a:extLst>
          </p:cNvPr>
          <p:cNvSpPr/>
          <p:nvPr/>
        </p:nvSpPr>
        <p:spPr>
          <a:xfrm>
            <a:off x="1982958" y="5176943"/>
            <a:ext cx="1834137" cy="687586"/>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IS INVITED</a:t>
            </a:r>
            <a:endParaRPr sz="1200" dirty="0">
              <a:solidFill>
                <a:schemeClr val="dk1"/>
              </a:solidFill>
              <a:latin typeface="Calibri"/>
              <a:ea typeface="Calibri"/>
              <a:cs typeface="Calibri"/>
              <a:sym typeface="Calibri"/>
            </a:endParaRPr>
          </a:p>
        </p:txBody>
      </p:sp>
      <p:sp>
        <p:nvSpPr>
          <p:cNvPr id="22" name="Google Shape;162;p28">
            <a:extLst>
              <a:ext uri="{FF2B5EF4-FFF2-40B4-BE49-F238E27FC236}">
                <a16:creationId xmlns:a16="http://schemas.microsoft.com/office/drawing/2014/main" id="{3195382B-E6DE-C987-2D1C-B51F6028641B}"/>
              </a:ext>
            </a:extLst>
          </p:cNvPr>
          <p:cNvSpPr txBox="1"/>
          <p:nvPr/>
        </p:nvSpPr>
        <p:spPr>
          <a:xfrm>
            <a:off x="8720260" y="4026949"/>
            <a:ext cx="4501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1:n</a:t>
            </a:r>
            <a:endParaRPr sz="1400" dirty="0">
              <a:solidFill>
                <a:schemeClr val="dk1"/>
              </a:solidFill>
              <a:latin typeface="Calibri"/>
              <a:ea typeface="Calibri"/>
              <a:cs typeface="Calibri"/>
              <a:sym typeface="Calibri"/>
            </a:endParaRPr>
          </a:p>
        </p:txBody>
      </p:sp>
      <p:sp>
        <p:nvSpPr>
          <p:cNvPr id="23" name="Google Shape;163;p28">
            <a:extLst>
              <a:ext uri="{FF2B5EF4-FFF2-40B4-BE49-F238E27FC236}">
                <a16:creationId xmlns:a16="http://schemas.microsoft.com/office/drawing/2014/main" id="{668CBD06-B26B-9E91-2B02-8F0F6757A586}"/>
              </a:ext>
            </a:extLst>
          </p:cNvPr>
          <p:cNvSpPr txBox="1"/>
          <p:nvPr/>
        </p:nvSpPr>
        <p:spPr>
          <a:xfrm>
            <a:off x="2929114" y="4057873"/>
            <a:ext cx="556075"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0:n</a:t>
            </a:r>
            <a:endParaRPr dirty="0">
              <a:solidFill>
                <a:schemeClr val="dk1"/>
              </a:solidFill>
              <a:latin typeface="Calibri"/>
              <a:ea typeface="Calibri"/>
              <a:cs typeface="Calibri"/>
              <a:sym typeface="Calibri"/>
            </a:endParaRPr>
          </a:p>
        </p:txBody>
      </p:sp>
      <p:sp>
        <p:nvSpPr>
          <p:cNvPr id="25" name="Google Shape;165;p28">
            <a:extLst>
              <a:ext uri="{FF2B5EF4-FFF2-40B4-BE49-F238E27FC236}">
                <a16:creationId xmlns:a16="http://schemas.microsoft.com/office/drawing/2014/main" id="{B69038A3-F081-19D0-5937-3D5B404B6859}"/>
              </a:ext>
            </a:extLst>
          </p:cNvPr>
          <p:cNvSpPr txBox="1"/>
          <p:nvPr/>
        </p:nvSpPr>
        <p:spPr>
          <a:xfrm>
            <a:off x="8720266" y="2833981"/>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cxnSp>
        <p:nvCxnSpPr>
          <p:cNvPr id="26" name="Google Shape;166;p28">
            <a:extLst>
              <a:ext uri="{FF2B5EF4-FFF2-40B4-BE49-F238E27FC236}">
                <a16:creationId xmlns:a16="http://schemas.microsoft.com/office/drawing/2014/main" id="{15140118-19F9-9081-256D-598AE23F8567}"/>
              </a:ext>
            </a:extLst>
          </p:cNvPr>
          <p:cNvCxnSpPr>
            <a:cxnSpLocks/>
            <a:stCxn id="11" idx="2"/>
            <a:endCxn id="20" idx="0"/>
          </p:cNvCxnSpPr>
          <p:nvPr/>
        </p:nvCxnSpPr>
        <p:spPr>
          <a:xfrm rot="5400000">
            <a:off x="2290205" y="4567120"/>
            <a:ext cx="1219646" cy="1"/>
          </a:xfrm>
          <a:prstGeom prst="bentConnector3">
            <a:avLst>
              <a:gd name="adj1" fmla="val 50000"/>
            </a:avLst>
          </a:prstGeom>
          <a:noFill/>
          <a:ln w="9525" cap="flat" cmpd="sng">
            <a:solidFill>
              <a:srgbClr val="3D85C6"/>
            </a:solidFill>
            <a:prstDash val="solid"/>
            <a:round/>
            <a:headEnd type="none" w="med" len="med"/>
            <a:tailEnd type="none" w="med" len="med"/>
          </a:ln>
        </p:spPr>
      </p:cxnSp>
      <p:cxnSp>
        <p:nvCxnSpPr>
          <p:cNvPr id="64" name="Google Shape;166;p28">
            <a:extLst>
              <a:ext uri="{FF2B5EF4-FFF2-40B4-BE49-F238E27FC236}">
                <a16:creationId xmlns:a16="http://schemas.microsoft.com/office/drawing/2014/main" id="{2AE2B145-D796-247A-66F3-00F2F1C90DC1}"/>
              </a:ext>
            </a:extLst>
          </p:cNvPr>
          <p:cNvCxnSpPr>
            <a:cxnSpLocks/>
            <a:stCxn id="11" idx="0"/>
            <a:endCxn id="17" idx="1"/>
          </p:cNvCxnSpPr>
          <p:nvPr/>
        </p:nvCxnSpPr>
        <p:spPr>
          <a:xfrm rot="5400000" flipH="1" flipV="1">
            <a:off x="3285712" y="1558251"/>
            <a:ext cx="1314563" cy="2085931"/>
          </a:xfrm>
          <a:prstGeom prst="bentConnector2">
            <a:avLst/>
          </a:prstGeom>
          <a:noFill/>
          <a:ln w="9525" cap="flat" cmpd="sng">
            <a:solidFill>
              <a:srgbClr val="3D85C6"/>
            </a:solidFill>
            <a:prstDash val="solid"/>
            <a:round/>
            <a:headEnd type="none" w="med" len="med"/>
            <a:tailEnd type="none" w="med" len="med"/>
          </a:ln>
        </p:spPr>
      </p:cxnSp>
      <p:cxnSp>
        <p:nvCxnSpPr>
          <p:cNvPr id="73" name="Google Shape;166;p28">
            <a:extLst>
              <a:ext uri="{FF2B5EF4-FFF2-40B4-BE49-F238E27FC236}">
                <a16:creationId xmlns:a16="http://schemas.microsoft.com/office/drawing/2014/main" id="{0479BCA0-E7F4-B9AD-F06B-0D22356CB9B2}"/>
              </a:ext>
            </a:extLst>
          </p:cNvPr>
          <p:cNvCxnSpPr>
            <a:cxnSpLocks/>
            <a:stCxn id="17" idx="3"/>
            <a:endCxn id="14" idx="0"/>
          </p:cNvCxnSpPr>
          <p:nvPr/>
        </p:nvCxnSpPr>
        <p:spPr>
          <a:xfrm>
            <a:off x="6820096" y="1943934"/>
            <a:ext cx="1760907" cy="1366120"/>
          </a:xfrm>
          <a:prstGeom prst="bentConnector2">
            <a:avLst/>
          </a:prstGeom>
          <a:noFill/>
          <a:ln w="9525" cap="flat" cmpd="sng">
            <a:solidFill>
              <a:srgbClr val="3D85C6"/>
            </a:solidFill>
            <a:prstDash val="solid"/>
            <a:round/>
            <a:headEnd type="none" w="med" len="med"/>
            <a:tailEnd type="none" w="med" len="med"/>
          </a:ln>
        </p:spPr>
      </p:cxnSp>
      <p:sp>
        <p:nvSpPr>
          <p:cNvPr id="85" name="Google Shape;153;p28">
            <a:extLst>
              <a:ext uri="{FF2B5EF4-FFF2-40B4-BE49-F238E27FC236}">
                <a16:creationId xmlns:a16="http://schemas.microsoft.com/office/drawing/2014/main" id="{E7AF456C-F07C-F107-2121-E44EE82F6F89}"/>
              </a:ext>
            </a:extLst>
          </p:cNvPr>
          <p:cNvSpPr/>
          <p:nvPr/>
        </p:nvSpPr>
        <p:spPr>
          <a:xfrm>
            <a:off x="5127719" y="5199562"/>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Invitation</a:t>
            </a:r>
            <a:endParaRPr sz="2100" dirty="0">
              <a:solidFill>
                <a:schemeClr val="dk1"/>
              </a:solidFill>
              <a:latin typeface="Calibri"/>
              <a:ea typeface="Calibri"/>
              <a:cs typeface="Calibri"/>
              <a:sym typeface="Calibri"/>
            </a:endParaRPr>
          </a:p>
        </p:txBody>
      </p:sp>
      <p:cxnSp>
        <p:nvCxnSpPr>
          <p:cNvPr id="100" name="Connettore 1 99">
            <a:extLst>
              <a:ext uri="{FF2B5EF4-FFF2-40B4-BE49-F238E27FC236}">
                <a16:creationId xmlns:a16="http://schemas.microsoft.com/office/drawing/2014/main" id="{E887FB61-6C04-B4A7-83E4-B46AD2849C9D}"/>
              </a:ext>
            </a:extLst>
          </p:cNvPr>
          <p:cNvCxnSpPr>
            <a:stCxn id="20" idx="3"/>
            <a:endCxn id="85" idx="1"/>
          </p:cNvCxnSpPr>
          <p:nvPr/>
        </p:nvCxnSpPr>
        <p:spPr>
          <a:xfrm flipV="1">
            <a:off x="3817095" y="5517962"/>
            <a:ext cx="1310624" cy="2774"/>
          </a:xfrm>
          <a:prstGeom prst="line">
            <a:avLst/>
          </a:prstGeom>
          <a:noFill/>
          <a:ln w="9525" cap="flat" cmpd="sng">
            <a:solidFill>
              <a:srgbClr val="3D85C6"/>
            </a:solidFill>
            <a:prstDash val="solid"/>
            <a:round/>
            <a:headEnd type="none" w="med" len="med"/>
            <a:tailEnd type="none" w="med" len="med"/>
          </a:ln>
        </p:spPr>
      </p:cxnSp>
      <p:sp>
        <p:nvSpPr>
          <p:cNvPr id="102" name="Google Shape;153;p28">
            <a:extLst>
              <a:ext uri="{FF2B5EF4-FFF2-40B4-BE49-F238E27FC236}">
                <a16:creationId xmlns:a16="http://schemas.microsoft.com/office/drawing/2014/main" id="{D0590344-1C90-F833-8E59-9D51BCCDFBB2}"/>
              </a:ext>
            </a:extLst>
          </p:cNvPr>
          <p:cNvSpPr/>
          <p:nvPr/>
        </p:nvSpPr>
        <p:spPr>
          <a:xfrm>
            <a:off x="5176780" y="5239925"/>
            <a:ext cx="1450975" cy="561621"/>
          </a:xfrm>
          <a:prstGeom prst="rect">
            <a:avLst/>
          </a:prstGeom>
          <a:no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sp>
        <p:nvSpPr>
          <p:cNvPr id="103" name="Google Shape;149;p28">
            <a:extLst>
              <a:ext uri="{FF2B5EF4-FFF2-40B4-BE49-F238E27FC236}">
                <a16:creationId xmlns:a16="http://schemas.microsoft.com/office/drawing/2014/main" id="{C3B6F497-1CFD-E85F-0D7D-395DB8A34096}"/>
              </a:ext>
            </a:extLst>
          </p:cNvPr>
          <p:cNvSpPr txBox="1"/>
          <p:nvPr/>
        </p:nvSpPr>
        <p:spPr>
          <a:xfrm>
            <a:off x="3673689" y="5613315"/>
            <a:ext cx="1455675" cy="949335"/>
          </a:xfrm>
          <a:prstGeom prst="rect">
            <a:avLst/>
          </a:prstGeom>
          <a:noFill/>
          <a:ln>
            <a:noFill/>
          </a:ln>
        </p:spPr>
        <p:txBody>
          <a:bodyPr spcFirstLastPara="1" wrap="square" lIns="107269" tIns="53620" rIns="107269" bIns="53620" anchor="t" anchorCtr="0">
            <a:noAutofit/>
          </a:bodyPr>
          <a:lstStyle/>
          <a:p>
            <a:pPr algn="r"/>
            <a:r>
              <a:rPr lang="es-419" sz="2100" b="1" dirty="0">
                <a:solidFill>
                  <a:schemeClr val="dk1"/>
                </a:solidFill>
                <a:latin typeface="Calibri"/>
                <a:ea typeface="Calibri"/>
                <a:cs typeface="Calibri"/>
                <a:sym typeface="Calibri"/>
              </a:rPr>
              <a:t>ID</a:t>
            </a:r>
            <a:endParaRPr sz="2100" b="1" dirty="0"/>
          </a:p>
          <a:p>
            <a:pPr algn="r"/>
            <a:r>
              <a:rPr lang="it-IT" sz="1900" dirty="0" err="1">
                <a:solidFill>
                  <a:schemeClr val="dk1"/>
                </a:solidFill>
                <a:latin typeface="Calibri"/>
                <a:ea typeface="Calibri"/>
                <a:cs typeface="Calibri"/>
                <a:sym typeface="Calibri"/>
              </a:rPr>
              <a:t>IDMeeting</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IDUser</a:t>
            </a:r>
            <a:endParaRPr sz="1900" dirty="0">
              <a:solidFill>
                <a:schemeClr val="dk1"/>
              </a:solidFill>
              <a:latin typeface="Calibri"/>
              <a:ea typeface="Calibri"/>
              <a:cs typeface="Calibri"/>
              <a:sym typeface="Calibri"/>
            </a:endParaRPr>
          </a:p>
        </p:txBody>
      </p:sp>
      <p:sp>
        <p:nvSpPr>
          <p:cNvPr id="104" name="Google Shape;160;p28">
            <a:extLst>
              <a:ext uri="{FF2B5EF4-FFF2-40B4-BE49-F238E27FC236}">
                <a16:creationId xmlns:a16="http://schemas.microsoft.com/office/drawing/2014/main" id="{C79492E0-BBAC-3586-9BB9-5DB632B1A4FE}"/>
              </a:ext>
            </a:extLst>
          </p:cNvPr>
          <p:cNvSpPr/>
          <p:nvPr/>
        </p:nvSpPr>
        <p:spPr>
          <a:xfrm>
            <a:off x="7680956" y="5166878"/>
            <a:ext cx="1834137" cy="687586"/>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TO</a:t>
            </a:r>
            <a:endParaRPr sz="1200" dirty="0">
              <a:solidFill>
                <a:schemeClr val="dk1"/>
              </a:solidFill>
              <a:latin typeface="Calibri"/>
              <a:ea typeface="Calibri"/>
              <a:cs typeface="Calibri"/>
              <a:sym typeface="Calibri"/>
            </a:endParaRPr>
          </a:p>
        </p:txBody>
      </p:sp>
      <p:cxnSp>
        <p:nvCxnSpPr>
          <p:cNvPr id="111" name="Connettore 1 110">
            <a:extLst>
              <a:ext uri="{FF2B5EF4-FFF2-40B4-BE49-F238E27FC236}">
                <a16:creationId xmlns:a16="http://schemas.microsoft.com/office/drawing/2014/main" id="{01C10682-1E3E-4BF6-35EB-2130F0CDD32C}"/>
              </a:ext>
            </a:extLst>
          </p:cNvPr>
          <p:cNvCxnSpPr>
            <a:cxnSpLocks/>
            <a:stCxn id="85" idx="3"/>
            <a:endCxn id="104" idx="1"/>
          </p:cNvCxnSpPr>
          <p:nvPr/>
        </p:nvCxnSpPr>
        <p:spPr>
          <a:xfrm flipV="1">
            <a:off x="6675044" y="5510671"/>
            <a:ext cx="1005912" cy="7291"/>
          </a:xfrm>
          <a:prstGeom prst="line">
            <a:avLst/>
          </a:prstGeom>
          <a:noFill/>
          <a:ln w="9525" cap="flat" cmpd="sng">
            <a:solidFill>
              <a:srgbClr val="3D85C6"/>
            </a:solidFill>
            <a:prstDash val="solid"/>
            <a:round/>
            <a:headEnd type="none" w="med" len="med"/>
            <a:tailEnd type="none" w="med" len="med"/>
          </a:ln>
        </p:spPr>
      </p:cxnSp>
      <p:cxnSp>
        <p:nvCxnSpPr>
          <p:cNvPr id="114" name="Connettore 1 113">
            <a:extLst>
              <a:ext uri="{FF2B5EF4-FFF2-40B4-BE49-F238E27FC236}">
                <a16:creationId xmlns:a16="http://schemas.microsoft.com/office/drawing/2014/main" id="{5A2A76B9-2205-4879-588E-BD82C5161C2B}"/>
              </a:ext>
            </a:extLst>
          </p:cNvPr>
          <p:cNvCxnSpPr>
            <a:cxnSpLocks/>
            <a:stCxn id="104" idx="0"/>
            <a:endCxn id="14" idx="2"/>
          </p:cNvCxnSpPr>
          <p:nvPr/>
        </p:nvCxnSpPr>
        <p:spPr>
          <a:xfrm flipH="1" flipV="1">
            <a:off x="8581003" y="3946854"/>
            <a:ext cx="17022" cy="1220024"/>
          </a:xfrm>
          <a:prstGeom prst="line">
            <a:avLst/>
          </a:prstGeom>
          <a:noFill/>
          <a:ln w="9525" cap="flat" cmpd="sng">
            <a:solidFill>
              <a:srgbClr val="3D85C6"/>
            </a:solidFill>
            <a:prstDash val="solid"/>
            <a:round/>
            <a:headEnd type="none" w="med" len="med"/>
            <a:tailEnd type="none" w="med" len="med"/>
          </a:ln>
        </p:spPr>
      </p:cxnSp>
      <p:sp>
        <p:nvSpPr>
          <p:cNvPr id="123" name="Google Shape;165;p28">
            <a:extLst>
              <a:ext uri="{FF2B5EF4-FFF2-40B4-BE49-F238E27FC236}">
                <a16:creationId xmlns:a16="http://schemas.microsoft.com/office/drawing/2014/main" id="{0748F9C6-E2F3-1D52-E12E-932A47564985}"/>
              </a:ext>
            </a:extLst>
          </p:cNvPr>
          <p:cNvSpPr txBox="1"/>
          <p:nvPr/>
        </p:nvSpPr>
        <p:spPr>
          <a:xfrm>
            <a:off x="6722333" y="5203071"/>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642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Database Schema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r>
              <a:rPr lang="it-IT" sz="2000" dirty="0"/>
              <a:t>CREATE TABLE User (</a:t>
            </a:r>
          </a:p>
          <a:p>
            <a:pPr marL="0" indent="0">
              <a:buNone/>
            </a:pPr>
            <a:r>
              <a:rPr lang="it-IT" sz="2000" dirty="0"/>
              <a:t>ID INT PRIMARY KEY NOT NULL AUTO_INCREMENT,</a:t>
            </a:r>
          </a:p>
          <a:p>
            <a:pPr marL="0" indent="0">
              <a:buNone/>
            </a:pPr>
            <a:r>
              <a:rPr lang="it-IT" sz="2000" dirty="0"/>
              <a:t>mail VARCHAR(100) NOT NULL,</a:t>
            </a:r>
          </a:p>
          <a:p>
            <a:pPr marL="0" indent="0">
              <a:buNone/>
            </a:pPr>
            <a:r>
              <a:rPr lang="it-IT" sz="2000" dirty="0"/>
              <a:t>user VARCHAR(100) NOT NULL,</a:t>
            </a:r>
          </a:p>
          <a:p>
            <a:pPr marL="0" indent="0">
              <a:buNone/>
            </a:pPr>
            <a:r>
              <a:rPr lang="it-IT" sz="2000" dirty="0" err="1"/>
              <a:t>psw_hash</a:t>
            </a:r>
            <a:r>
              <a:rPr lang="it-IT" sz="2000" dirty="0"/>
              <a:t> VARBINARY(128) NOT NULL,</a:t>
            </a:r>
          </a:p>
          <a:p>
            <a:pPr marL="0" indent="0">
              <a:buNone/>
            </a:pPr>
            <a:r>
              <a:rPr lang="it-IT" sz="2000" dirty="0" err="1"/>
              <a:t>psw_salt</a:t>
            </a:r>
            <a:r>
              <a:rPr lang="it-IT" sz="2000" dirty="0"/>
              <a:t> VARBINARY(16) NOT NULL,</a:t>
            </a:r>
          </a:p>
          <a:p>
            <a:pPr marL="0" indent="0">
              <a:buNone/>
            </a:pPr>
            <a:r>
              <a:rPr lang="it-IT" sz="2000" dirty="0"/>
              <a:t>name VARCHAR(100) NOT NULL,</a:t>
            </a:r>
          </a:p>
          <a:p>
            <a:pPr marL="0" indent="0">
              <a:buNone/>
            </a:pPr>
            <a:r>
              <a:rPr lang="it-IT" sz="2000" dirty="0" err="1"/>
              <a:t>surname</a:t>
            </a:r>
            <a:r>
              <a:rPr lang="it-IT" sz="2000" dirty="0"/>
              <a:t> VARCHAR(100) NOT NULL</a:t>
            </a:r>
          </a:p>
          <a:p>
            <a:pPr marL="0" indent="0">
              <a:buNone/>
            </a:pPr>
            <a:r>
              <a:rPr lang="it-IT" sz="2000" dirty="0"/>
              <a:t>);</a:t>
            </a:r>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t>CREATE TABLE Meeting (</a:t>
            </a:r>
          </a:p>
          <a:p>
            <a:pPr marL="0" indent="0">
              <a:buNone/>
            </a:pPr>
            <a:r>
              <a:rPr lang="it-IT" dirty="0"/>
              <a:t>ID INT PRIMARY KEY NOT NULL AUTO_INCREMENT,</a:t>
            </a:r>
          </a:p>
          <a:p>
            <a:pPr marL="0" indent="0">
              <a:buNone/>
            </a:pPr>
            <a:r>
              <a:rPr lang="it-IT" dirty="0" err="1"/>
              <a:t>ID_Creator</a:t>
            </a:r>
            <a:r>
              <a:rPr lang="it-IT" dirty="0"/>
              <a:t> INT NOT NULL,</a:t>
            </a:r>
          </a:p>
          <a:p>
            <a:pPr marL="0" indent="0">
              <a:buNone/>
            </a:pPr>
            <a:r>
              <a:rPr lang="it-IT" dirty="0" err="1"/>
              <a:t>title</a:t>
            </a:r>
            <a:r>
              <a:rPr lang="it-IT" dirty="0"/>
              <a:t> VARCHAR(100) NOT NULL,</a:t>
            </a:r>
          </a:p>
          <a:p>
            <a:pPr marL="0" indent="0">
              <a:buNone/>
            </a:pPr>
            <a:r>
              <a:rPr lang="it-IT" dirty="0" err="1"/>
              <a:t>startDate</a:t>
            </a:r>
            <a:r>
              <a:rPr lang="it-IT" dirty="0"/>
              <a:t> DATETIME NOT NULL,</a:t>
            </a:r>
          </a:p>
          <a:p>
            <a:pPr marL="0" indent="0">
              <a:buNone/>
            </a:pPr>
            <a:r>
              <a:rPr lang="it-IT" dirty="0"/>
              <a:t>duration INT NOT NULL,</a:t>
            </a:r>
          </a:p>
          <a:p>
            <a:pPr marL="0" indent="0">
              <a:buNone/>
            </a:pPr>
            <a:r>
              <a:rPr lang="it-IT" dirty="0" err="1"/>
              <a:t>capacity</a:t>
            </a:r>
            <a:r>
              <a:rPr lang="it-IT" dirty="0"/>
              <a:t> INT NOT NULL,</a:t>
            </a:r>
          </a:p>
          <a:p>
            <a:pPr marL="0" indent="0">
              <a:buNone/>
            </a:pPr>
            <a:br>
              <a:rPr lang="it-IT" dirty="0"/>
            </a:br>
            <a:r>
              <a:rPr lang="it-IT" dirty="0"/>
              <a:t>FOREIGN KEY (</a:t>
            </a:r>
            <a:r>
              <a:rPr lang="it-IT" dirty="0" err="1"/>
              <a:t>ID_Creator</a:t>
            </a:r>
            <a:r>
              <a:rPr lang="it-IT" dirty="0"/>
              <a:t>) REFERENCES User(ID)</a:t>
            </a:r>
          </a:p>
          <a:p>
            <a:pPr marL="0" indent="0">
              <a:buNone/>
            </a:pPr>
            <a:r>
              <a:rPr lang="it-IT" dirty="0"/>
              <a:t>ON UPDATE CASCADE</a:t>
            </a:r>
          </a:p>
          <a:p>
            <a:pPr marL="0" indent="0">
              <a:buNone/>
            </a:pPr>
            <a:r>
              <a:rPr lang="it-IT" dirty="0"/>
              <a:t>ON DELETE CASCADE</a:t>
            </a:r>
          </a:p>
          <a:p>
            <a:pPr marL="0" indent="0">
              <a:buNone/>
            </a:pPr>
            <a:r>
              <a:rPr lang="it-IT" dirty="0"/>
              <a:t>);</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0984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Database Schema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fontScale="62500" lnSpcReduction="20000"/>
          </a:bodyPr>
          <a:lstStyle/>
          <a:p>
            <a:pPr marL="0" indent="0">
              <a:buNone/>
            </a:pPr>
            <a:r>
              <a:rPr lang="it-IT" dirty="0"/>
              <a:t>CREATE TABLE </a:t>
            </a:r>
            <a:r>
              <a:rPr lang="it-IT" dirty="0" err="1"/>
              <a:t>Invitation</a:t>
            </a:r>
            <a:r>
              <a:rPr lang="it-IT" dirty="0"/>
              <a:t> (</a:t>
            </a:r>
          </a:p>
          <a:p>
            <a:pPr marL="0" indent="0">
              <a:buNone/>
            </a:pPr>
            <a:r>
              <a:rPr lang="it-IT" dirty="0"/>
              <a:t>ID INT PRIMARY KEY NOT NULL AUTO_INCREMENT,</a:t>
            </a:r>
          </a:p>
          <a:p>
            <a:pPr marL="0" indent="0">
              <a:buNone/>
            </a:pPr>
            <a:r>
              <a:rPr lang="it-IT" dirty="0" err="1"/>
              <a:t>IDMeeting</a:t>
            </a:r>
            <a:r>
              <a:rPr lang="it-IT" dirty="0"/>
              <a:t> INT NOT NULL,</a:t>
            </a:r>
          </a:p>
          <a:p>
            <a:pPr marL="0" indent="0">
              <a:buNone/>
            </a:pPr>
            <a:r>
              <a:rPr lang="it-IT" dirty="0" err="1"/>
              <a:t>IDUser</a:t>
            </a:r>
            <a:r>
              <a:rPr lang="it-IT" dirty="0"/>
              <a:t> INT NOT NULL,</a:t>
            </a:r>
          </a:p>
          <a:p>
            <a:pPr marL="0" indent="0">
              <a:buNone/>
            </a:pPr>
            <a:br>
              <a:rPr lang="it-IT" dirty="0"/>
            </a:br>
            <a:r>
              <a:rPr lang="it-IT" dirty="0"/>
              <a:t>FOREIGN KEY (</a:t>
            </a:r>
            <a:r>
              <a:rPr lang="it-IT" dirty="0" err="1"/>
              <a:t>IDMeeting</a:t>
            </a:r>
            <a:r>
              <a:rPr lang="it-IT" dirty="0"/>
              <a:t>) REFERENCES Meeting(ID)</a:t>
            </a:r>
          </a:p>
          <a:p>
            <a:pPr marL="0" indent="0">
              <a:buNone/>
            </a:pPr>
            <a:r>
              <a:rPr lang="it-IT" dirty="0"/>
              <a:t>ON UPDATE CASCADE</a:t>
            </a:r>
          </a:p>
          <a:p>
            <a:pPr marL="0" indent="0">
              <a:buNone/>
            </a:pPr>
            <a:r>
              <a:rPr lang="it-IT" dirty="0"/>
              <a:t>ON DELETE CASCADE,</a:t>
            </a:r>
          </a:p>
          <a:p>
            <a:pPr marL="0" indent="0">
              <a:buNone/>
            </a:pPr>
            <a:r>
              <a:rPr lang="it-IT" dirty="0"/>
              <a:t>FOREIGN KEY (</a:t>
            </a:r>
            <a:r>
              <a:rPr lang="it-IT" dirty="0" err="1"/>
              <a:t>IDUser</a:t>
            </a:r>
            <a:r>
              <a:rPr lang="it-IT" dirty="0"/>
              <a:t>) REFERENCES User(ID)</a:t>
            </a:r>
          </a:p>
          <a:p>
            <a:pPr marL="0" indent="0">
              <a:buNone/>
            </a:pPr>
            <a:r>
              <a:rPr lang="it-IT" dirty="0"/>
              <a:t>ON UPDATE CASCADE</a:t>
            </a:r>
          </a:p>
          <a:p>
            <a:pPr marL="0" indent="0">
              <a:buNone/>
            </a:pPr>
            <a:r>
              <a:rPr lang="it-IT" dirty="0"/>
              <a:t>ON DELETE CASCADE</a:t>
            </a:r>
          </a:p>
          <a:p>
            <a:pPr marL="0" indent="0">
              <a:buNone/>
            </a:pPr>
            <a:r>
              <a:rPr lang="it-IT" dirty="0"/>
              <a:t>)</a:t>
            </a:r>
          </a:p>
        </p:txBody>
      </p:sp>
      <p:pic>
        <p:nvPicPr>
          <p:cNvPr id="5" name="Immagine 4">
            <a:extLst>
              <a:ext uri="{FF2B5EF4-FFF2-40B4-BE49-F238E27FC236}">
                <a16:creationId xmlns:a16="http://schemas.microsoft.com/office/drawing/2014/main" id="{94802731-67EE-3004-514A-2B9EDC06AA7D}"/>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10791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a:t>
            </a:r>
            <a:r>
              <a:rPr lang="it-IT" dirty="0" err="1"/>
              <a:t>requirements</a:t>
            </a:r>
            <a:r>
              <a:rPr lang="it-IT" dirty="0"/>
              <a:t> </a:t>
            </a:r>
            <a:r>
              <a:rPr lang="it-IT" dirty="0" err="1"/>
              <a:t>analysis</a:t>
            </a:r>
            <a:endParaRPr lang="it-IT" dirty="0"/>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L’applicazione supporta </a:t>
            </a:r>
            <a:r>
              <a:rPr lang="it-IT" dirty="0">
                <a:solidFill>
                  <a:srgbClr val="0E6CFF"/>
                </a:solidFill>
              </a:rPr>
              <a:t>registra</a:t>
            </a:r>
            <a:r>
              <a:rPr lang="it-IT" dirty="0">
                <a:solidFill>
                  <a:srgbClr val="FF0000"/>
                </a:solidFill>
              </a:rPr>
              <a:t>zione</a:t>
            </a:r>
            <a:r>
              <a:rPr lang="it-IT" dirty="0"/>
              <a:t> e </a:t>
            </a:r>
            <a:r>
              <a:rPr lang="it-IT" dirty="0">
                <a:solidFill>
                  <a:srgbClr val="0E6CFF"/>
                </a:solidFill>
              </a:rPr>
              <a:t>log</a:t>
            </a:r>
            <a:r>
              <a:rPr lang="it-IT" dirty="0">
                <a:solidFill>
                  <a:srgbClr val="FF0000"/>
                </a:solidFill>
              </a:rPr>
              <a:t>in</a:t>
            </a:r>
            <a:r>
              <a:rPr lang="it-IT" dirty="0"/>
              <a:t> mediante una pagina pubblica con opportune </a:t>
            </a:r>
            <a:r>
              <a:rPr lang="it-IT" dirty="0" err="1">
                <a:solidFill>
                  <a:srgbClr val="00B050"/>
                </a:solidFill>
              </a:rPr>
              <a:t>form</a:t>
            </a:r>
            <a:r>
              <a:rPr lang="it-IT" dirty="0"/>
              <a:t>. La registrazione controlla la </a:t>
            </a:r>
            <a:r>
              <a:rPr lang="it-IT" dirty="0" err="1"/>
              <a:t>validita</a:t>
            </a:r>
            <a:r>
              <a:rPr lang="it-IT" dirty="0"/>
              <a:t>̀ sintattica dell’indirizzo di email e l’uguaglianza tra i campi “password” e “ripeti password”. La registrazione controlla l’</a:t>
            </a:r>
            <a:r>
              <a:rPr lang="it-IT" dirty="0" err="1"/>
              <a:t>unicita</a:t>
            </a:r>
            <a:r>
              <a:rPr lang="it-IT" dirty="0"/>
              <a:t>̀ dello username. Una riunione ha un titolo, una data, un’ora, una durata e un numero massimo di partecipanti. </a:t>
            </a:r>
            <a:r>
              <a:rPr lang="it-IT" dirty="0">
                <a:solidFill>
                  <a:srgbClr val="FF0000"/>
                </a:solidFill>
              </a:rPr>
              <a:t>L’utente fa il login </a:t>
            </a:r>
            <a:r>
              <a:rPr lang="it-IT" dirty="0"/>
              <a:t>e, se autenticato, accede all’</a:t>
            </a:r>
            <a:r>
              <a:rPr lang="it-IT" dirty="0">
                <a:solidFill>
                  <a:srgbClr val="0E6CFF"/>
                </a:solidFill>
              </a:rPr>
              <a:t>HOME page </a:t>
            </a:r>
            <a:r>
              <a:rPr lang="it-IT" dirty="0"/>
              <a:t>che mostra </a:t>
            </a:r>
            <a:r>
              <a:rPr lang="it-IT" dirty="0">
                <a:solidFill>
                  <a:srgbClr val="00B050"/>
                </a:solidFill>
              </a:rPr>
              <a:t>l’elenco delle riunioni indette da lui e non ancora scadute</a:t>
            </a:r>
            <a:r>
              <a:rPr lang="it-IT" dirty="0"/>
              <a:t>,</a:t>
            </a:r>
            <a:r>
              <a:rPr lang="it-IT" dirty="0">
                <a:solidFill>
                  <a:srgbClr val="00B050"/>
                </a:solidFill>
              </a:rPr>
              <a:t> l’elenco delle riunioni cui è stato invitato e non ancora scadute</a:t>
            </a:r>
            <a:r>
              <a:rPr lang="it-IT" dirty="0"/>
              <a:t>, e </a:t>
            </a:r>
            <a:r>
              <a:rPr lang="it-IT" dirty="0">
                <a:solidFill>
                  <a:srgbClr val="00B050"/>
                </a:solidFill>
              </a:rPr>
              <a:t>una </a:t>
            </a:r>
            <a:r>
              <a:rPr lang="it-IT" dirty="0" err="1">
                <a:solidFill>
                  <a:srgbClr val="00B050"/>
                </a:solidFill>
              </a:rPr>
              <a:t>form</a:t>
            </a:r>
            <a:r>
              <a:rPr lang="it-IT" dirty="0">
                <a:solidFill>
                  <a:srgbClr val="00B050"/>
                </a:solidFill>
              </a:rPr>
              <a:t> per creare una nuova riunione</a:t>
            </a:r>
            <a:r>
              <a:rPr lang="it-IT" dirty="0"/>
              <a:t>. Quando </a:t>
            </a:r>
            <a:r>
              <a:rPr lang="it-IT" dirty="0">
                <a:solidFill>
                  <a:srgbClr val="FF0000"/>
                </a:solidFill>
              </a:rPr>
              <a:t>l’utente inoltra la </a:t>
            </a:r>
            <a:r>
              <a:rPr lang="it-IT" dirty="0" err="1">
                <a:solidFill>
                  <a:srgbClr val="FF0000"/>
                </a:solidFill>
              </a:rPr>
              <a:t>form</a:t>
            </a:r>
            <a:r>
              <a:rPr lang="it-IT" dirty="0">
                <a:solidFill>
                  <a:srgbClr val="FF0000"/>
                </a:solidFill>
              </a:rPr>
              <a:t> </a:t>
            </a:r>
            <a:r>
              <a:rPr lang="it-IT" dirty="0"/>
              <a:t>con il bottone </a:t>
            </a:r>
            <a:r>
              <a:rPr lang="it-IT" dirty="0">
                <a:solidFill>
                  <a:srgbClr val="FFC000"/>
                </a:solidFill>
              </a:rPr>
              <a:t>INVIA</a:t>
            </a:r>
            <a:r>
              <a:rPr lang="it-IT" dirty="0"/>
              <a:t>, appare una pagina </a:t>
            </a:r>
            <a:r>
              <a:rPr lang="it-IT" dirty="0">
                <a:solidFill>
                  <a:srgbClr val="0E6CFF"/>
                </a:solidFill>
              </a:rPr>
              <a:t>ANAGRAFICA</a:t>
            </a:r>
            <a:r>
              <a:rPr lang="it-IT" dirty="0"/>
              <a:t> con </a:t>
            </a:r>
            <a:r>
              <a:rPr lang="it-IT" dirty="0">
                <a:solidFill>
                  <a:srgbClr val="00B050"/>
                </a:solidFill>
              </a:rPr>
              <a:t>l’elenco degli utenti registrati</a:t>
            </a:r>
            <a:r>
              <a:rPr lang="it-IT" dirty="0"/>
              <a:t>. L’utente può̀ </a:t>
            </a:r>
            <a:r>
              <a:rPr lang="it-IT" dirty="0">
                <a:solidFill>
                  <a:srgbClr val="FFC000"/>
                </a:solidFill>
              </a:rPr>
              <a:t>scegliere</a:t>
            </a:r>
            <a:r>
              <a:rPr lang="it-IT" dirty="0"/>
              <a:t> uno o più̀ partecipanti dall’elenco e premere il bottone </a:t>
            </a:r>
            <a:r>
              <a:rPr lang="it-IT" dirty="0">
                <a:solidFill>
                  <a:srgbClr val="FFC000"/>
                </a:solidFill>
              </a:rPr>
              <a:t>INVITA</a:t>
            </a:r>
            <a:r>
              <a:rPr lang="it-IT" dirty="0"/>
              <a:t> per invitarli alla riunione. Se il numero d’invitati è superiore di X unità rispetto al massimo ammissibile, </a:t>
            </a:r>
            <a:r>
              <a:rPr lang="it-IT" dirty="0">
                <a:solidFill>
                  <a:srgbClr val="FF0000"/>
                </a:solidFill>
              </a:rPr>
              <a:t>appare di nuovo la pagina ANAGRAFICA </a:t>
            </a:r>
            <a:r>
              <a:rPr lang="it-IT" dirty="0"/>
              <a:t>con un messaggio “Troppi utenti selezionati, eliminarne almeno X”. La pagina evidenzia nell’elenco gli utenti scelti in precedenza come preselezionati, in modo che </a:t>
            </a:r>
            <a:r>
              <a:rPr lang="it-IT" dirty="0">
                <a:solidFill>
                  <a:srgbClr val="FFC000"/>
                </a:solidFill>
              </a:rPr>
              <a:t>l’utente possa deselezionarne alcuni</a:t>
            </a:r>
            <a:r>
              <a:rPr lang="it-IT" dirty="0"/>
              <a:t>. Se alla pressione del bottone </a:t>
            </a:r>
            <a:r>
              <a:rPr lang="it-IT" dirty="0">
                <a:solidFill>
                  <a:srgbClr val="FFC000"/>
                </a:solidFill>
              </a:rPr>
              <a:t>INVITA</a:t>
            </a:r>
            <a:r>
              <a:rPr lang="it-IT" dirty="0"/>
              <a:t> il numero d’invitati è inferiore al massimo ammissibile, la </a:t>
            </a:r>
            <a:r>
              <a:rPr lang="it-IT" dirty="0">
                <a:solidFill>
                  <a:srgbClr val="FF0000"/>
                </a:solidFill>
              </a:rPr>
              <a:t>riunione è memorizzata nella base di dati e associata agli utenti invitati </a:t>
            </a:r>
            <a:r>
              <a:rPr lang="it-IT" dirty="0"/>
              <a:t>e </a:t>
            </a:r>
            <a:r>
              <a:rPr lang="it-IT" dirty="0">
                <a:solidFill>
                  <a:srgbClr val="FF0000"/>
                </a:solidFill>
              </a:rPr>
              <a:t>l’utente è rimandato alla HOME PAGE</a:t>
            </a:r>
            <a:r>
              <a:rPr lang="it-IT" dirty="0"/>
              <a:t>. Al terzo tentativo scorretto di assegnare troppi invitati a una riunione appare una pagina </a:t>
            </a:r>
            <a:r>
              <a:rPr lang="it-IT" dirty="0">
                <a:solidFill>
                  <a:srgbClr val="0E6CFF"/>
                </a:solidFill>
              </a:rPr>
              <a:t>CANCELLAZIONE</a:t>
            </a:r>
            <a:r>
              <a:rPr lang="it-IT" dirty="0"/>
              <a:t> con un </a:t>
            </a:r>
            <a:r>
              <a:rPr lang="it-IT" dirty="0">
                <a:solidFill>
                  <a:srgbClr val="00B050"/>
                </a:solidFill>
              </a:rPr>
              <a:t>messaggio</a:t>
            </a:r>
            <a:r>
              <a:rPr lang="it-IT" dirty="0"/>
              <a:t> “Tre tentativi di definire una riunione con troppi partecipanti, la riunione non sarà̀ creata” e un link per </a:t>
            </a:r>
            <a:r>
              <a:rPr lang="it-IT" dirty="0">
                <a:solidFill>
                  <a:srgbClr val="FFC000"/>
                </a:solidFill>
              </a:rPr>
              <a:t>tornare all’HOME PAGE</a:t>
            </a:r>
            <a:r>
              <a:rPr lang="it-IT" dirty="0"/>
              <a:t>. In questo caso la riunione NON è memorizzata nella base di dati. L’applicazione non deve registrare nella base di dati riunioni con numero eccessivo di partecipanti. L’applicazione consente il </a:t>
            </a:r>
            <a:r>
              <a:rPr lang="it-IT" dirty="0">
                <a:solidFill>
                  <a:srgbClr val="FF0000"/>
                </a:solidFill>
              </a:rPr>
              <a:t>logout</a:t>
            </a:r>
            <a:r>
              <a:rPr lang="it-IT" dirty="0"/>
              <a:t> dell’utente. </a:t>
            </a:r>
          </a:p>
          <a:p>
            <a:endParaRPr lang="it-IT" dirty="0"/>
          </a:p>
          <a:p>
            <a:pPr marL="0" indent="0">
              <a:buNone/>
            </a:pPr>
            <a:r>
              <a:rPr lang="it-IT" dirty="0" err="1">
                <a:solidFill>
                  <a:srgbClr val="0E6CFF"/>
                </a:solidFill>
              </a:rPr>
              <a:t>Views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FF0000"/>
                </a:solidFill>
              </a:rPr>
              <a:t>Events </a:t>
            </a:r>
            <a:r>
              <a:rPr lang="it-IT" dirty="0">
                <a:solidFill>
                  <a:srgbClr val="FFC000"/>
                </a:solidFill>
              </a:rPr>
              <a:t>Actions</a:t>
            </a:r>
          </a:p>
          <a:p>
            <a:pPr marL="0" indent="0">
              <a:buNone/>
            </a:pPr>
            <a:endParaRPr lang="it-IT" dirty="0"/>
          </a:p>
        </p:txBody>
      </p:sp>
    </p:spTree>
    <p:extLst>
      <p:ext uri="{BB962C8B-B14F-4D97-AF65-F5344CB8AC3E}">
        <p14:creationId xmlns:p14="http://schemas.microsoft.com/office/powerpoint/2010/main" val="339909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Completamento delle Specifiche</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a:bodyPr>
          <a:lstStyle/>
          <a:p>
            <a:r>
              <a:rPr lang="it-IT" dirty="0"/>
              <a:t>La pagina di default contiene la </a:t>
            </a:r>
            <a:r>
              <a:rPr lang="it-IT" dirty="0" err="1"/>
              <a:t>form</a:t>
            </a:r>
            <a:r>
              <a:rPr lang="it-IT" dirty="0"/>
              <a:t> di login.</a:t>
            </a:r>
          </a:p>
          <a:p>
            <a:r>
              <a:rPr lang="it-IT" dirty="0"/>
              <a:t>Lo Username può essere un nickname oppure la mail; nel progetto si è scelto di utilizzare un campo aggiuntivo.</a:t>
            </a:r>
          </a:p>
          <a:p>
            <a:r>
              <a:rPr lang="it-IT" dirty="0"/>
              <a:t>A seguito del login, personalizzare la pagina con un messaggio all’utente.</a:t>
            </a:r>
          </a:p>
          <a:p>
            <a:r>
              <a:rPr lang="it-IT" dirty="0"/>
              <a:t>Tutti i dati delle </a:t>
            </a:r>
            <a:r>
              <a:rPr lang="it-IT" dirty="0" err="1"/>
              <a:t>form</a:t>
            </a:r>
            <a:r>
              <a:rPr lang="it-IT" dirty="0"/>
              <a:t> sono obbligatori e devono rispettare il formato consono.</a:t>
            </a:r>
          </a:p>
          <a:p>
            <a:r>
              <a:rPr lang="it-IT" dirty="0"/>
              <a:t>Le riunioni non possono essere create con date antecedenti a quella attuale.</a:t>
            </a:r>
          </a:p>
        </p:txBody>
      </p:sp>
    </p:spTree>
    <p:extLst>
      <p:ext uri="{BB962C8B-B14F-4D97-AF65-F5344CB8AC3E}">
        <p14:creationId xmlns:p14="http://schemas.microsoft.com/office/powerpoint/2010/main" val="245584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9"/>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LOGIN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50" y="2118814"/>
            <a:ext cx="1722120" cy="95351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1723549" cy="923330"/>
          </a:xfrm>
          <a:prstGeom prst="rect">
            <a:avLst/>
          </a:prstGeom>
          <a:noFill/>
          <a:ln>
            <a:noFill/>
          </a:ln>
        </p:spPr>
        <p:txBody>
          <a:bodyPr wrap="none" rtlCol="0">
            <a:spAutoFit/>
          </a:bodyPr>
          <a:lstStyle/>
          <a:p>
            <a:r>
              <a:rPr lang="it-IT" dirty="0"/>
              <a:t>Login Form </a:t>
            </a:r>
            <a:br>
              <a:rPr lang="it-IT" dirty="0"/>
            </a:br>
            <a:r>
              <a:rPr lang="it-IT" dirty="0"/>
              <a:t>[field: username</a:t>
            </a:r>
            <a:br>
              <a:rPr lang="it-IT" dirty="0"/>
            </a:br>
            <a:r>
              <a:rPr lang="it-IT" dirty="0"/>
              <a:t>field: password]</a:t>
            </a:r>
          </a:p>
        </p:txBody>
      </p:sp>
      <p:sp>
        <p:nvSpPr>
          <p:cNvPr id="11" name="Ovale 10">
            <a:extLst>
              <a:ext uri="{FF2B5EF4-FFF2-40B4-BE49-F238E27FC236}">
                <a16:creationId xmlns:a16="http://schemas.microsoft.com/office/drawing/2014/main" id="{B4F0AE06-1746-62EB-7B57-97529136A498}"/>
              </a:ext>
            </a:extLst>
          </p:cNvPr>
          <p:cNvSpPr/>
          <p:nvPr/>
        </p:nvSpPr>
        <p:spPr>
          <a:xfrm>
            <a:off x="2539464"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229C8402-51BA-AFF3-9DD4-111CC347E72C}"/>
              </a:ext>
            </a:extLst>
          </p:cNvPr>
          <p:cNvCxnSpPr>
            <a:cxnSpLocks/>
            <a:stCxn id="11" idx="6"/>
            <a:endCxn id="15" idx="5"/>
          </p:cNvCxnSpPr>
          <p:nvPr/>
        </p:nvCxnSpPr>
        <p:spPr>
          <a:xfrm flipV="1">
            <a:off x="2789721" y="2556655"/>
            <a:ext cx="842956" cy="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E7BD58AE-602D-32AF-F882-CC1B6E4BE0B6}"/>
              </a:ext>
            </a:extLst>
          </p:cNvPr>
          <p:cNvSpPr/>
          <p:nvPr/>
        </p:nvSpPr>
        <p:spPr>
          <a:xfrm>
            <a:off x="3523217" y="2118814"/>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C32523DE-CFC2-24DA-4967-6FD9EF11CD29}"/>
              </a:ext>
            </a:extLst>
          </p:cNvPr>
          <p:cNvSpPr txBox="1"/>
          <p:nvPr/>
        </p:nvSpPr>
        <p:spPr>
          <a:xfrm>
            <a:off x="3672533" y="2371989"/>
            <a:ext cx="1250663" cy="369332"/>
          </a:xfrm>
          <a:prstGeom prst="rect">
            <a:avLst/>
          </a:prstGeom>
          <a:noFill/>
        </p:spPr>
        <p:txBody>
          <a:bodyPr wrap="none" rtlCol="0">
            <a:spAutoFit/>
          </a:bodyPr>
          <a:lstStyle/>
          <a:p>
            <a:r>
              <a:rPr lang="it-IT" dirty="0" err="1"/>
              <a:t>CheckLogin</a:t>
            </a:r>
            <a:endParaRPr lang="it-IT" dirty="0"/>
          </a:p>
        </p:txBody>
      </p:sp>
      <p:sp>
        <p:nvSpPr>
          <p:cNvPr id="21" name="Ovale 20">
            <a:extLst>
              <a:ext uri="{FF2B5EF4-FFF2-40B4-BE49-F238E27FC236}">
                <a16:creationId xmlns:a16="http://schemas.microsoft.com/office/drawing/2014/main" id="{912D592F-E859-0F09-A8BF-AB95329DFCED}"/>
              </a:ext>
            </a:extLst>
          </p:cNvPr>
          <p:cNvSpPr/>
          <p:nvPr/>
        </p:nvSpPr>
        <p:spPr>
          <a:xfrm>
            <a:off x="4870318"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6F459BE6-B43B-7FD9-A644-9A5ED9307DAB}"/>
              </a:ext>
            </a:extLst>
          </p:cNvPr>
          <p:cNvSpPr txBox="1"/>
          <p:nvPr/>
        </p:nvSpPr>
        <p:spPr>
          <a:xfrm>
            <a:off x="5072512" y="2702992"/>
            <a:ext cx="1710090" cy="369332"/>
          </a:xfrm>
          <a:prstGeom prst="rect">
            <a:avLst/>
          </a:prstGeom>
          <a:noFill/>
        </p:spPr>
        <p:txBody>
          <a:bodyPr wrap="square" rtlCol="0">
            <a:spAutoFit/>
          </a:bodyPr>
          <a:lstStyle/>
          <a:p>
            <a:r>
              <a:rPr lang="it-IT" dirty="0"/>
              <a:t>user -&gt; session</a:t>
            </a:r>
          </a:p>
        </p:txBody>
      </p:sp>
      <p:sp>
        <p:nvSpPr>
          <p:cNvPr id="26" name="Rettangolo 25">
            <a:extLst>
              <a:ext uri="{FF2B5EF4-FFF2-40B4-BE49-F238E27FC236}">
                <a16:creationId xmlns:a16="http://schemas.microsoft.com/office/drawing/2014/main" id="{D561775B-F5BC-124F-27D3-49C9AD34A9C6}"/>
              </a:ext>
            </a:extLst>
          </p:cNvPr>
          <p:cNvSpPr/>
          <p:nvPr/>
        </p:nvSpPr>
        <p:spPr>
          <a:xfrm>
            <a:off x="8727275" y="2890295"/>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B4C94548-3F6E-406D-445B-D75D1B76194F}"/>
              </a:ext>
            </a:extLst>
          </p:cNvPr>
          <p:cNvSpPr txBox="1"/>
          <p:nvPr/>
        </p:nvSpPr>
        <p:spPr>
          <a:xfrm>
            <a:off x="8727275" y="2890294"/>
            <a:ext cx="1722120" cy="369332"/>
          </a:xfrm>
          <a:prstGeom prst="rect">
            <a:avLst/>
          </a:prstGeom>
          <a:noFill/>
        </p:spPr>
        <p:txBody>
          <a:bodyPr wrap="square" rtlCol="0">
            <a:spAutoFit/>
          </a:bodyPr>
          <a:lstStyle/>
          <a:p>
            <a:r>
              <a:rPr lang="it-IT" dirty="0"/>
              <a:t>HOME Page</a:t>
            </a:r>
          </a:p>
        </p:txBody>
      </p:sp>
      <p:sp>
        <p:nvSpPr>
          <p:cNvPr id="30" name="Parallelogramma 29">
            <a:extLst>
              <a:ext uri="{FF2B5EF4-FFF2-40B4-BE49-F238E27FC236}">
                <a16:creationId xmlns:a16="http://schemas.microsoft.com/office/drawing/2014/main" id="{B0418522-520F-065B-9611-DDA2AD5CF9FD}"/>
              </a:ext>
            </a:extLst>
          </p:cNvPr>
          <p:cNvSpPr/>
          <p:nvPr/>
        </p:nvSpPr>
        <p:spPr>
          <a:xfrm>
            <a:off x="6687329" y="2120070"/>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13C87404-13B2-5F8E-6B09-7B4E120239B8}"/>
              </a:ext>
            </a:extLst>
          </p:cNvPr>
          <p:cNvCxnSpPr>
            <a:cxnSpLocks/>
            <a:stCxn id="21" idx="6"/>
            <a:endCxn id="30" idx="5"/>
          </p:cNvCxnSpPr>
          <p:nvPr/>
        </p:nvCxnSpPr>
        <p:spPr>
          <a:xfrm flipV="1">
            <a:off x="5120575" y="2557911"/>
            <a:ext cx="1676214" cy="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0A9F426D-FC9D-29DE-8223-4E1A35E1EAF2}"/>
              </a:ext>
            </a:extLst>
          </p:cNvPr>
          <p:cNvSpPr txBox="1"/>
          <p:nvPr/>
        </p:nvSpPr>
        <p:spPr>
          <a:xfrm>
            <a:off x="6796789" y="2352845"/>
            <a:ext cx="1678536" cy="369332"/>
          </a:xfrm>
          <a:prstGeom prst="rect">
            <a:avLst/>
          </a:prstGeom>
          <a:noFill/>
        </p:spPr>
        <p:txBody>
          <a:bodyPr wrap="none" rtlCol="0">
            <a:spAutoFit/>
          </a:bodyPr>
          <a:lstStyle/>
          <a:p>
            <a:r>
              <a:rPr lang="it-IT" dirty="0" err="1"/>
              <a:t>GoToHomePage</a:t>
            </a:r>
            <a:endParaRPr lang="it-IT" dirty="0"/>
          </a:p>
        </p:txBody>
      </p:sp>
      <p:cxnSp>
        <p:nvCxnSpPr>
          <p:cNvPr id="40" name="Connettore 4 39">
            <a:extLst>
              <a:ext uri="{FF2B5EF4-FFF2-40B4-BE49-F238E27FC236}">
                <a16:creationId xmlns:a16="http://schemas.microsoft.com/office/drawing/2014/main" id="{8436949F-CDF6-E154-9147-6C984D4F096C}"/>
              </a:ext>
            </a:extLst>
          </p:cNvPr>
          <p:cNvCxnSpPr>
            <a:stCxn id="35" idx="3"/>
            <a:endCxn id="26" idx="0"/>
          </p:cNvCxnSpPr>
          <p:nvPr/>
        </p:nvCxnSpPr>
        <p:spPr>
          <a:xfrm>
            <a:off x="8475325" y="2537511"/>
            <a:ext cx="1392143" cy="352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8E9238E6-0732-2B99-11F5-845D51EEB56B}"/>
              </a:ext>
            </a:extLst>
          </p:cNvPr>
          <p:cNvSpPr/>
          <p:nvPr/>
        </p:nvSpPr>
        <p:spPr>
          <a:xfrm>
            <a:off x="10896803" y="276252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Parallelogramma 41">
            <a:extLst>
              <a:ext uri="{FF2B5EF4-FFF2-40B4-BE49-F238E27FC236}">
                <a16:creationId xmlns:a16="http://schemas.microsoft.com/office/drawing/2014/main" id="{EDDF5812-49A3-EF40-1DD8-C6B2BD0A4957}"/>
              </a:ext>
            </a:extLst>
          </p:cNvPr>
          <p:cNvSpPr/>
          <p:nvPr/>
        </p:nvSpPr>
        <p:spPr>
          <a:xfrm>
            <a:off x="7017349" y="875427"/>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00D581B9-8B68-5F45-7F76-509DBB5C6EDC}"/>
              </a:ext>
            </a:extLst>
          </p:cNvPr>
          <p:cNvSpPr txBox="1"/>
          <p:nvPr/>
        </p:nvSpPr>
        <p:spPr>
          <a:xfrm>
            <a:off x="7367288" y="1116871"/>
            <a:ext cx="832279" cy="369332"/>
          </a:xfrm>
          <a:prstGeom prst="rect">
            <a:avLst/>
          </a:prstGeom>
          <a:noFill/>
        </p:spPr>
        <p:txBody>
          <a:bodyPr wrap="none" rtlCol="0">
            <a:spAutoFit/>
          </a:bodyPr>
          <a:lstStyle/>
          <a:p>
            <a:r>
              <a:rPr lang="it-IT" dirty="0"/>
              <a:t>Logout</a:t>
            </a:r>
          </a:p>
        </p:txBody>
      </p:sp>
      <p:cxnSp>
        <p:nvCxnSpPr>
          <p:cNvPr id="47" name="Connettore 4 46">
            <a:extLst>
              <a:ext uri="{FF2B5EF4-FFF2-40B4-BE49-F238E27FC236}">
                <a16:creationId xmlns:a16="http://schemas.microsoft.com/office/drawing/2014/main" id="{C0831EA9-7FF1-484F-629B-20567AFF8D58}"/>
              </a:ext>
            </a:extLst>
          </p:cNvPr>
          <p:cNvCxnSpPr>
            <a:cxnSpLocks/>
            <a:stCxn id="42" idx="5"/>
          </p:cNvCxnSpPr>
          <p:nvPr/>
        </p:nvCxnSpPr>
        <p:spPr>
          <a:xfrm rot="10800000" flipV="1">
            <a:off x="3144169" y="1313267"/>
            <a:ext cx="3982640" cy="3953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ttangolo 47">
            <a:extLst>
              <a:ext uri="{FF2B5EF4-FFF2-40B4-BE49-F238E27FC236}">
                <a16:creationId xmlns:a16="http://schemas.microsoft.com/office/drawing/2014/main" id="{CEA6FADD-07A6-F0BB-2277-8F50210A08D9}"/>
              </a:ext>
            </a:extLst>
          </p:cNvPr>
          <p:cNvSpPr/>
          <p:nvPr/>
        </p:nvSpPr>
        <p:spPr>
          <a:xfrm>
            <a:off x="838200" y="3978371"/>
            <a:ext cx="2524226" cy="237430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CasellaDiTesto 48">
            <a:extLst>
              <a:ext uri="{FF2B5EF4-FFF2-40B4-BE49-F238E27FC236}">
                <a16:creationId xmlns:a16="http://schemas.microsoft.com/office/drawing/2014/main" id="{B1D34F81-3891-FE5B-EE9C-20BD57DC35B4}"/>
              </a:ext>
            </a:extLst>
          </p:cNvPr>
          <p:cNvSpPr txBox="1"/>
          <p:nvPr/>
        </p:nvSpPr>
        <p:spPr>
          <a:xfrm>
            <a:off x="838200" y="3978371"/>
            <a:ext cx="1722120" cy="369332"/>
          </a:xfrm>
          <a:prstGeom prst="rect">
            <a:avLst/>
          </a:prstGeom>
          <a:noFill/>
        </p:spPr>
        <p:txBody>
          <a:bodyPr wrap="square" rtlCol="0">
            <a:spAutoFit/>
          </a:bodyPr>
          <a:lstStyle/>
          <a:p>
            <a:r>
              <a:rPr lang="it-IT" dirty="0"/>
              <a:t>SIGNUP Page</a:t>
            </a:r>
          </a:p>
        </p:txBody>
      </p:sp>
      <p:sp>
        <p:nvSpPr>
          <p:cNvPr id="50" name="CasellaDiTesto 49">
            <a:extLst>
              <a:ext uri="{FF2B5EF4-FFF2-40B4-BE49-F238E27FC236}">
                <a16:creationId xmlns:a16="http://schemas.microsoft.com/office/drawing/2014/main" id="{7544BF0D-9F7E-AEDB-BAEF-29810AF7B8B2}"/>
              </a:ext>
            </a:extLst>
          </p:cNvPr>
          <p:cNvSpPr txBox="1"/>
          <p:nvPr/>
        </p:nvSpPr>
        <p:spPr>
          <a:xfrm>
            <a:off x="933649" y="4436677"/>
            <a:ext cx="2524225" cy="1754326"/>
          </a:xfrm>
          <a:prstGeom prst="rect">
            <a:avLst/>
          </a:prstGeom>
          <a:noFill/>
        </p:spPr>
        <p:txBody>
          <a:bodyPr wrap="square" rtlCol="0">
            <a:spAutoFit/>
          </a:bodyPr>
          <a:lstStyle/>
          <a:p>
            <a:r>
              <a:rPr lang="it-IT" dirty="0" err="1"/>
              <a:t>SignUp</a:t>
            </a:r>
            <a:r>
              <a:rPr lang="it-IT" dirty="0"/>
              <a:t> Form </a:t>
            </a:r>
            <a:br>
              <a:rPr lang="it-IT" dirty="0"/>
            </a:br>
            <a:r>
              <a:rPr lang="it-IT" dirty="0"/>
              <a:t>[field: username</a:t>
            </a:r>
            <a:br>
              <a:rPr lang="it-IT" dirty="0"/>
            </a:br>
            <a:r>
              <a:rPr lang="it-IT" dirty="0" err="1"/>
              <a:t>field:name</a:t>
            </a:r>
            <a:br>
              <a:rPr lang="it-IT" dirty="0"/>
            </a:br>
            <a:r>
              <a:rPr lang="it-IT" dirty="0" err="1"/>
              <a:t>field:surname</a:t>
            </a:r>
            <a:br>
              <a:rPr lang="it-IT" dirty="0"/>
            </a:br>
            <a:r>
              <a:rPr lang="it-IT" dirty="0" err="1"/>
              <a:t>field:password</a:t>
            </a:r>
            <a:br>
              <a:rPr lang="it-IT" dirty="0"/>
            </a:br>
            <a:r>
              <a:rPr lang="it-IT" dirty="0"/>
              <a:t>field: </a:t>
            </a:r>
            <a:r>
              <a:rPr lang="it-IT" dirty="0" err="1"/>
              <a:t>passwordRepeat</a:t>
            </a:r>
            <a:r>
              <a:rPr lang="it-IT" dirty="0"/>
              <a:t>]</a:t>
            </a:r>
          </a:p>
        </p:txBody>
      </p:sp>
      <p:sp>
        <p:nvSpPr>
          <p:cNvPr id="51" name="Ovale 50">
            <a:extLst>
              <a:ext uri="{FF2B5EF4-FFF2-40B4-BE49-F238E27FC236}">
                <a16:creationId xmlns:a16="http://schemas.microsoft.com/office/drawing/2014/main" id="{AE9F20F5-34C3-2F86-1E8A-2FBF4D7C6C7D}"/>
              </a:ext>
            </a:extLst>
          </p:cNvPr>
          <p:cNvSpPr/>
          <p:nvPr/>
        </p:nvSpPr>
        <p:spPr>
          <a:xfrm>
            <a:off x="324414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7A33ADC7-FD5C-89B8-5EF7-7531C8637D73}"/>
              </a:ext>
            </a:extLst>
          </p:cNvPr>
          <p:cNvCxnSpPr>
            <a:cxnSpLocks/>
            <a:stCxn id="51" idx="6"/>
            <a:endCxn id="60" idx="5"/>
          </p:cNvCxnSpPr>
          <p:nvPr/>
        </p:nvCxnSpPr>
        <p:spPr>
          <a:xfrm flipV="1">
            <a:off x="3494400" y="4840702"/>
            <a:ext cx="253395" cy="6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4 58">
            <a:extLst>
              <a:ext uri="{FF2B5EF4-FFF2-40B4-BE49-F238E27FC236}">
                <a16:creationId xmlns:a16="http://schemas.microsoft.com/office/drawing/2014/main" id="{931C513E-21FF-73BA-8D7D-984829D2D30E}"/>
              </a:ext>
            </a:extLst>
          </p:cNvPr>
          <p:cNvCxnSpPr>
            <a:stCxn id="41" idx="0"/>
            <a:endCxn id="42" idx="2"/>
          </p:cNvCxnSpPr>
          <p:nvPr/>
        </p:nvCxnSpPr>
        <p:spPr>
          <a:xfrm rot="16200000" flipV="1">
            <a:off x="9014929" y="755526"/>
            <a:ext cx="1449261" cy="2564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Parallelogramma 59">
            <a:extLst>
              <a:ext uri="{FF2B5EF4-FFF2-40B4-BE49-F238E27FC236}">
                <a16:creationId xmlns:a16="http://schemas.microsoft.com/office/drawing/2014/main" id="{C3F88AFA-FB38-2461-6C9B-8DF9B10D29CF}"/>
              </a:ext>
            </a:extLst>
          </p:cNvPr>
          <p:cNvSpPr/>
          <p:nvPr/>
        </p:nvSpPr>
        <p:spPr>
          <a:xfrm>
            <a:off x="3638335" y="4402861"/>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CasellaDiTesto 60">
            <a:extLst>
              <a:ext uri="{FF2B5EF4-FFF2-40B4-BE49-F238E27FC236}">
                <a16:creationId xmlns:a16="http://schemas.microsoft.com/office/drawing/2014/main" id="{8995E6FD-2F64-6C57-9980-EDD440F30EDA}"/>
              </a:ext>
            </a:extLst>
          </p:cNvPr>
          <p:cNvSpPr txBox="1"/>
          <p:nvPr/>
        </p:nvSpPr>
        <p:spPr>
          <a:xfrm>
            <a:off x="3990834" y="4656036"/>
            <a:ext cx="843501" cy="369332"/>
          </a:xfrm>
          <a:prstGeom prst="rect">
            <a:avLst/>
          </a:prstGeom>
          <a:noFill/>
        </p:spPr>
        <p:txBody>
          <a:bodyPr wrap="none" rtlCol="0">
            <a:spAutoFit/>
          </a:bodyPr>
          <a:lstStyle/>
          <a:p>
            <a:r>
              <a:rPr lang="it-IT" dirty="0" err="1"/>
              <a:t>SignUp</a:t>
            </a:r>
            <a:endParaRPr lang="it-IT" dirty="0"/>
          </a:p>
        </p:txBody>
      </p:sp>
      <p:sp>
        <p:nvSpPr>
          <p:cNvPr id="65" name="Ovale 64">
            <a:extLst>
              <a:ext uri="{FF2B5EF4-FFF2-40B4-BE49-F238E27FC236}">
                <a16:creationId xmlns:a16="http://schemas.microsoft.com/office/drawing/2014/main" id="{A24098F0-7A0B-4280-700A-1447109FBA1D}"/>
              </a:ext>
            </a:extLst>
          </p:cNvPr>
          <p:cNvSpPr/>
          <p:nvPr/>
        </p:nvSpPr>
        <p:spPr>
          <a:xfrm>
            <a:off x="4098824" y="285975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4 66">
            <a:extLst>
              <a:ext uri="{FF2B5EF4-FFF2-40B4-BE49-F238E27FC236}">
                <a16:creationId xmlns:a16="http://schemas.microsoft.com/office/drawing/2014/main" id="{BD576218-372F-FDE8-ED6B-64409112A96C}"/>
              </a:ext>
            </a:extLst>
          </p:cNvPr>
          <p:cNvCxnSpPr>
            <a:stCxn id="65" idx="4"/>
          </p:cNvCxnSpPr>
          <p:nvPr/>
        </p:nvCxnSpPr>
        <p:spPr>
          <a:xfrm rot="5400000">
            <a:off x="3504070" y="2709116"/>
            <a:ext cx="318993" cy="11207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B937E173-22E1-1CFC-093E-EA3A5D6EA44A}"/>
              </a:ext>
            </a:extLst>
          </p:cNvPr>
          <p:cNvSpPr txBox="1"/>
          <p:nvPr/>
        </p:nvSpPr>
        <p:spPr>
          <a:xfrm>
            <a:off x="4208213" y="3184375"/>
            <a:ext cx="1960414" cy="369332"/>
          </a:xfrm>
          <a:prstGeom prst="rect">
            <a:avLst/>
          </a:prstGeom>
          <a:noFill/>
        </p:spPr>
        <p:txBody>
          <a:bodyPr wrap="square" rtlCol="0">
            <a:spAutoFit/>
          </a:bodyPr>
          <a:lstStyle/>
          <a:p>
            <a:r>
              <a:rPr lang="it-IT" dirty="0" err="1"/>
              <a:t>Wrong</a:t>
            </a:r>
            <a:r>
              <a:rPr lang="it-IT" dirty="0"/>
              <a:t> </a:t>
            </a:r>
            <a:r>
              <a:rPr lang="it-IT" dirty="0" err="1"/>
              <a:t>credentials</a:t>
            </a:r>
            <a:endParaRPr lang="it-IT" dirty="0"/>
          </a:p>
        </p:txBody>
      </p:sp>
      <p:sp>
        <p:nvSpPr>
          <p:cNvPr id="69" name="Ovale 68">
            <a:extLst>
              <a:ext uri="{FF2B5EF4-FFF2-40B4-BE49-F238E27FC236}">
                <a16:creationId xmlns:a16="http://schemas.microsoft.com/office/drawing/2014/main" id="{73F978B0-4812-16AC-5F38-A2BF8E668F5A}"/>
              </a:ext>
            </a:extLst>
          </p:cNvPr>
          <p:cNvSpPr/>
          <p:nvPr/>
        </p:nvSpPr>
        <p:spPr>
          <a:xfrm>
            <a:off x="4095681" y="517158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0" name="Connettore 4 69">
            <a:extLst>
              <a:ext uri="{FF2B5EF4-FFF2-40B4-BE49-F238E27FC236}">
                <a16:creationId xmlns:a16="http://schemas.microsoft.com/office/drawing/2014/main" id="{90828DBF-376B-DAD3-9ACC-BC554CA54E32}"/>
              </a:ext>
            </a:extLst>
          </p:cNvPr>
          <p:cNvCxnSpPr>
            <a:cxnSpLocks/>
            <a:stCxn id="69" idx="4"/>
            <a:endCxn id="48" idx="2"/>
          </p:cNvCxnSpPr>
          <p:nvPr/>
        </p:nvCxnSpPr>
        <p:spPr>
          <a:xfrm rot="5400000">
            <a:off x="2695147" y="4827010"/>
            <a:ext cx="930831" cy="2120497"/>
          </a:xfrm>
          <a:prstGeom prst="bentConnector3">
            <a:avLst>
              <a:gd name="adj1" fmla="val 124559"/>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DC0B919-CA7A-632A-B770-A1C37AB45C73}"/>
              </a:ext>
            </a:extLst>
          </p:cNvPr>
          <p:cNvSpPr txBox="1"/>
          <p:nvPr/>
        </p:nvSpPr>
        <p:spPr>
          <a:xfrm>
            <a:off x="4252734" y="5735672"/>
            <a:ext cx="1960414" cy="369332"/>
          </a:xfrm>
          <a:prstGeom prst="rect">
            <a:avLst/>
          </a:prstGeom>
          <a:noFill/>
        </p:spPr>
        <p:txBody>
          <a:bodyPr wrap="square" rtlCol="0">
            <a:spAutoFit/>
          </a:bodyPr>
          <a:lstStyle/>
          <a:p>
            <a:r>
              <a:rPr lang="it-IT" dirty="0" err="1"/>
              <a:t>Invalid</a:t>
            </a:r>
            <a:r>
              <a:rPr lang="it-IT" dirty="0"/>
              <a:t> Data</a:t>
            </a:r>
          </a:p>
        </p:txBody>
      </p:sp>
      <p:sp>
        <p:nvSpPr>
          <p:cNvPr id="73" name="Ovale 72">
            <a:extLst>
              <a:ext uri="{FF2B5EF4-FFF2-40B4-BE49-F238E27FC236}">
                <a16:creationId xmlns:a16="http://schemas.microsoft.com/office/drawing/2014/main" id="{C9C262D7-0DDB-ADC1-E321-808DA70D8A30}"/>
              </a:ext>
            </a:extLst>
          </p:cNvPr>
          <p:cNvSpPr/>
          <p:nvPr/>
        </p:nvSpPr>
        <p:spPr>
          <a:xfrm>
            <a:off x="493816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4" name="Connettore 4 73">
            <a:extLst>
              <a:ext uri="{FF2B5EF4-FFF2-40B4-BE49-F238E27FC236}">
                <a16:creationId xmlns:a16="http://schemas.microsoft.com/office/drawing/2014/main" id="{30F834B0-A2D8-1C4E-6698-D4D6431B3132}"/>
              </a:ext>
            </a:extLst>
          </p:cNvPr>
          <p:cNvCxnSpPr>
            <a:cxnSpLocks/>
            <a:stCxn id="73" idx="6"/>
            <a:endCxn id="5" idx="2"/>
          </p:cNvCxnSpPr>
          <p:nvPr/>
        </p:nvCxnSpPr>
        <p:spPr>
          <a:xfrm flipH="1" flipV="1">
            <a:off x="1978393" y="3429001"/>
            <a:ext cx="3210027" cy="1418527"/>
          </a:xfrm>
          <a:prstGeom prst="bentConnector4">
            <a:avLst>
              <a:gd name="adj1" fmla="val -7121"/>
              <a:gd name="adj2" fmla="val 71375"/>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B19F862D-DA83-C1B8-3742-7A941DA49731}"/>
              </a:ext>
            </a:extLst>
          </p:cNvPr>
          <p:cNvSpPr txBox="1"/>
          <p:nvPr/>
        </p:nvSpPr>
        <p:spPr>
          <a:xfrm>
            <a:off x="5072512" y="4944508"/>
            <a:ext cx="1960414" cy="369332"/>
          </a:xfrm>
          <a:prstGeom prst="rect">
            <a:avLst/>
          </a:prstGeom>
          <a:noFill/>
        </p:spPr>
        <p:txBody>
          <a:bodyPr wrap="square" rtlCol="0">
            <a:spAutoFit/>
          </a:bodyPr>
          <a:lstStyle/>
          <a:p>
            <a:r>
              <a:rPr lang="it-IT" dirty="0"/>
              <a:t>User </a:t>
            </a:r>
            <a:r>
              <a:rPr lang="it-IT" dirty="0" err="1"/>
              <a:t>Registered</a:t>
            </a:r>
            <a:endParaRPr lang="it-IT" dirty="0"/>
          </a:p>
        </p:txBody>
      </p:sp>
      <p:sp>
        <p:nvSpPr>
          <p:cNvPr id="81" name="Rettangolo con angoli arrotondati 80">
            <a:extLst>
              <a:ext uri="{FF2B5EF4-FFF2-40B4-BE49-F238E27FC236}">
                <a16:creationId xmlns:a16="http://schemas.microsoft.com/office/drawing/2014/main" id="{AA60A8CB-E57B-E13A-5714-6BAEAF12542F}"/>
              </a:ext>
            </a:extLst>
          </p:cNvPr>
          <p:cNvSpPr/>
          <p:nvPr/>
        </p:nvSpPr>
        <p:spPr>
          <a:xfrm>
            <a:off x="942472" y="4413814"/>
            <a:ext cx="2328884" cy="1852231"/>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458579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{6D5F5B3B-A732-7E40-9DFC-365824C270BA}tf10001122</Template>
  <TotalTime>2795</TotalTime>
  <Words>2530</Words>
  <Application>Microsoft Macintosh PowerPoint</Application>
  <PresentationFormat>Widescreen</PresentationFormat>
  <Paragraphs>341</Paragraphs>
  <Slides>28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28</vt:i4>
      </vt:variant>
    </vt:vector>
  </HeadingPairs>
  <TitlesOfParts>
    <vt:vector size="33" baseType="lpstr">
      <vt:lpstr>Arial</vt:lpstr>
      <vt:lpstr>Calibri</vt:lpstr>
      <vt:lpstr>Calibri Light</vt:lpstr>
      <vt:lpstr>Wingdings</vt:lpstr>
      <vt:lpstr>Tema di Office</vt:lpstr>
      <vt:lpstr>TIW Project #5</vt:lpstr>
      <vt:lpstr>Riunioni Online</vt:lpstr>
      <vt:lpstr>Analisi dei Dati</vt:lpstr>
      <vt:lpstr>Design Database – Modello ER</vt:lpstr>
      <vt:lpstr>Database Schema</vt:lpstr>
      <vt:lpstr>Database Schema</vt:lpstr>
      <vt:lpstr>Application requirements analysis</vt:lpstr>
      <vt:lpstr>Completamento delle Specifiche</vt:lpstr>
      <vt:lpstr>Application Design</vt:lpstr>
      <vt:lpstr>Application Design</vt:lpstr>
      <vt:lpstr>Components</vt:lpstr>
      <vt:lpstr>Components</vt:lpstr>
      <vt:lpstr>Event: Login</vt:lpstr>
      <vt:lpstr>Event: SignUp</vt:lpstr>
      <vt:lpstr>Event: GoToHomePage</vt:lpstr>
      <vt:lpstr>Event: CreateMeeting</vt:lpstr>
      <vt:lpstr>Event: GoToRegistry</vt:lpstr>
      <vt:lpstr>Event: CheckInvitations</vt:lpstr>
      <vt:lpstr>TIW Project #5</vt:lpstr>
      <vt:lpstr>Modifiche</vt:lpstr>
      <vt:lpstr>Components (RIA)</vt:lpstr>
      <vt:lpstr>Components (RIA)</vt:lpstr>
      <vt:lpstr>Application Design</vt:lpstr>
      <vt:lpstr>Application Design</vt:lpstr>
      <vt:lpstr>Events &amp; Actions</vt:lpstr>
      <vt:lpstr>Presentazione standard di PowerPoint</vt:lpstr>
      <vt:lpstr>Event: Login / SignUp</vt:lpstr>
      <vt:lpstr>Events: Home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Sironi</dc:creator>
  <cp:lastModifiedBy>Alessandro Sironi</cp:lastModifiedBy>
  <cp:revision>1</cp:revision>
  <dcterms:created xsi:type="dcterms:W3CDTF">2022-05-18T13:56:16Z</dcterms:created>
  <dcterms:modified xsi:type="dcterms:W3CDTF">2022-05-20T12:40:33Z</dcterms:modified>
</cp:coreProperties>
</file>