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747776"/>
            <a:ext cx="1066291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.es/blog/variables-tipos-datos-java/" TargetMode="External"/><Relationship Id="rId2" Type="http://schemas.openxmlformats.org/officeDocument/2006/relationships/hyperlink" Target="https://profile.es/blog/que-son-los-paradigmas-de-programac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file.es/blog/pytho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5466" y="2824937"/>
            <a:ext cx="645668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FFFFFF"/>
                </a:solidFill>
                <a:latin typeface="Calibri Light"/>
                <a:cs typeface="Calibri Light"/>
              </a:rPr>
              <a:t>EDVIN</a:t>
            </a:r>
            <a:r>
              <a:rPr sz="48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 Light"/>
                <a:cs typeface="Calibri Light"/>
              </a:rPr>
              <a:t>ALESSANDRO </a:t>
            </a:r>
            <a:r>
              <a:rPr sz="4800" dirty="0">
                <a:solidFill>
                  <a:srgbClr val="FFFFFF"/>
                </a:solidFill>
                <a:latin typeface="Calibri Light"/>
                <a:cs typeface="Calibri Light"/>
              </a:rPr>
              <a:t>SOLIS</a:t>
            </a:r>
            <a:endParaRPr sz="480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800" spc="-25" dirty="0">
                <a:solidFill>
                  <a:srgbClr val="FFFFFF"/>
                </a:solidFill>
                <a:latin typeface="Calibri Light"/>
                <a:cs typeface="Calibri Light"/>
              </a:rPr>
              <a:t>MELGAR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2459" y="4404486"/>
            <a:ext cx="6139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BUENAS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MALAS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PRACTICAS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ORIENTADA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OBJETOS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1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464432"/>
            <a:ext cx="9980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reutilizable: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reutilización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uno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principales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beneficios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programación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orientada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objetos.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reutilizar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puede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llevar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duplicado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difícil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mantener.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99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327272"/>
            <a:ext cx="95929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Sobreingeniería: La sobreingeniería se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produce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cuando se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agrega complejidad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innecesaria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código.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puede hacer que el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difícil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entender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de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mantener.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importante recordar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simplicidad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una virtud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orientada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objetos.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47776"/>
            <a:ext cx="97529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BUENAS PRACTICAS </a:t>
            </a:r>
            <a:r>
              <a:rPr dirty="0"/>
              <a:t>DE </a:t>
            </a:r>
            <a:r>
              <a:rPr spc="-10" dirty="0"/>
              <a:t>PROGRAMACIÓN </a:t>
            </a:r>
            <a:r>
              <a:rPr spc="-40" dirty="0"/>
              <a:t>ORIENTADA </a:t>
            </a:r>
            <a:r>
              <a:rPr spc="-80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20" dirty="0"/>
              <a:t>OBJETOS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8564" y="2141220"/>
            <a:ext cx="5526024" cy="36499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1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327272"/>
            <a:ext cx="9982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Diseño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orientado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objetos: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diseño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orientado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objetos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proceso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que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implica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pensar en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objetos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relaciones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antes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comenzar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escribir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código.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Este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proceso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ayuda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diseño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limpio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cohesivo.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1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327272"/>
            <a:ext cx="98367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Principios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SOLID: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principios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SOLID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conjunto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principios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diseño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orientado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objetos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que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ayudan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modular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mantenible.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Estos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principios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incluyen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responsabilidad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única,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abierto/cerrado,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sustitución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Liskov,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segregación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la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interfaz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inversión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dependencia.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1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327272"/>
            <a:ext cx="98964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Patrones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diseño: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patrones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diseño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soluciones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comunes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problemas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 han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demostrado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útiles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práctica.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juicioso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patrones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diseño puede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ayudar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código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limpio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fácil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entender.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99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527805"/>
            <a:ext cx="91687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Acoplamiento débil: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acoplamiento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débil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medida 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cómo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independientes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están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componentes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un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sistema.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acoplamiento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débil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puede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 el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fácil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entender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mantener.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99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327272"/>
            <a:ext cx="9694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Encapsulamiento: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encapsulamiento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principio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orientada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objetos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establece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datos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comportamiento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objeto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deben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estar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contenidos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dentro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mismo.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uso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adecuado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encapsulamiento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puede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ayudar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limpio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fácil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entender.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1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327272"/>
            <a:ext cx="9779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Clases pequeñas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cohesivas: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pequeñas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cohesivas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más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fáciles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entender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mantener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clases grandes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complejas. 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importante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dividir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grande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más pequeñas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cohesivas.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1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327272"/>
            <a:ext cx="98634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Reutilización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código: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reutilización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los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principales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beneficios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orientada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objetos.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juicioso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la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herencia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composición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puede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ayudar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crear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más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limpio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fácil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entender.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4540" y="304800"/>
            <a:ext cx="10662919" cy="553998"/>
          </a:xfrm>
        </p:spPr>
        <p:txBody>
          <a:bodyPr/>
          <a:lstStyle/>
          <a:p>
            <a:r>
              <a:rPr lang="es-ES" dirty="0" smtClean="0"/>
              <a:t>                                 Que es el </a:t>
            </a:r>
            <a:r>
              <a:rPr lang="es-ES" dirty="0" err="1" smtClean="0"/>
              <a:t>poo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7800" y="858798"/>
            <a:ext cx="10134600" cy="5427523"/>
          </a:xfrm>
        </p:spPr>
        <p:txBody>
          <a:bodyPr/>
          <a:lstStyle/>
          <a:p>
            <a:r>
              <a:rPr lang="es-ES" dirty="0"/>
              <a:t>La </a:t>
            </a:r>
            <a:r>
              <a:rPr lang="es-ES" b="1" dirty="0"/>
              <a:t>Programación Orientada a Objetos</a:t>
            </a:r>
            <a:r>
              <a:rPr lang="es-ES" dirty="0"/>
              <a:t> (POO) es un </a:t>
            </a:r>
            <a:r>
              <a:rPr lang="es-ES" b="1" dirty="0">
                <a:hlinkClick r:id="rId2"/>
              </a:rPr>
              <a:t>paradigma de programación</a:t>
            </a:r>
            <a:r>
              <a:rPr lang="es-ES" dirty="0"/>
              <a:t>, es decir, un modelo o un estilo de programación que nos da unas guías sobre cómo trabajar con él. Se basa en el </a:t>
            </a:r>
            <a:r>
              <a:rPr lang="es-ES" b="1" dirty="0"/>
              <a:t>concepto de clases y objetos</a:t>
            </a:r>
            <a:r>
              <a:rPr lang="es-ES" dirty="0"/>
              <a:t>. Este tipo de programación se utiliza para estructurar un programa de software en piezas simples y reutilizables de planos de código (clases) para crear instancias individuales de objetos. </a:t>
            </a:r>
          </a:p>
          <a:p>
            <a:r>
              <a:rPr lang="es-ES" dirty="0"/>
              <a:t>A lo largo de la historia, han ido apareciendo diferentes paradigmas de programación. Lenguajes secuenciales como COBOL o procedimentales como Basic o C, se centraban más en la lógica que en los datos. Otros más modernos como </a:t>
            </a:r>
            <a:r>
              <a:rPr lang="es-ES" dirty="0">
                <a:hlinkClick r:id="rId3"/>
              </a:rPr>
              <a:t>Java</a:t>
            </a:r>
            <a:r>
              <a:rPr lang="es-ES" dirty="0"/>
              <a:t>, C# y </a:t>
            </a:r>
            <a:r>
              <a:rPr lang="es-ES" dirty="0">
                <a:hlinkClick r:id="rId4"/>
              </a:rPr>
              <a:t>Python</a:t>
            </a:r>
            <a:r>
              <a:rPr lang="es-ES" dirty="0"/>
              <a:t>, utilizan paradigmas para definir los programas, siendo la Programación Orientada a Objetos la más popular. </a:t>
            </a:r>
          </a:p>
          <a:p>
            <a:r>
              <a:rPr lang="es-ES" dirty="0"/>
              <a:t>Con el paradigma de </a:t>
            </a:r>
            <a:r>
              <a:rPr lang="es-ES" b="1" dirty="0"/>
              <a:t>Programación Orientado a Objetos</a:t>
            </a:r>
            <a:r>
              <a:rPr lang="es-ES" dirty="0"/>
              <a:t> lo que buscamos es dejar de centrarnos en la lógica pura de los programas, para empezar a pensar en objetos, lo que constituye la base de este paradigma. Esto nos ayuda muchísimo en sistemas grandes, ya que en vez de pensar en funciones, pensamos en las relaciones o interacciones de los diferentes componentes del sistema.</a:t>
            </a:r>
          </a:p>
          <a:p>
            <a:r>
              <a:rPr lang="es-ES" dirty="0"/>
              <a:t>Un programador diseña un programa de software organizando piezas de información y comportamientos relacionados en una plantilla llamada clase. Luego, se crean objetos individuales a partir de la plantilla de clase. Todo el programa de software se ejecuta haciendo que varios objetos interactúen entre sí para crear un programa más grande.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01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99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327272"/>
            <a:ext cx="97694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Pruebas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unitarias: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pruebas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unitarias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son pruebas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automatizadas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 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ejecutan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 el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garantizar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que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funcione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según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previsto.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pruebas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unitarias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pueden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ayudar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detectar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problemas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código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temprano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facilitar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corrección.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MALAS</a:t>
            </a:r>
            <a:r>
              <a:rPr spc="-15" dirty="0"/>
              <a:t> </a:t>
            </a:r>
            <a:r>
              <a:rPr spc="-5" dirty="0"/>
              <a:t>PRACTICAS</a:t>
            </a:r>
            <a:r>
              <a:rPr spc="-55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LA</a:t>
            </a:r>
            <a:r>
              <a:rPr spc="-10" dirty="0"/>
              <a:t> PROGRAMACIÓN</a:t>
            </a:r>
            <a:r>
              <a:rPr spc="-40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dirty="0"/>
              <a:t>LA </a:t>
            </a:r>
            <a:r>
              <a:rPr spc="-800" dirty="0"/>
              <a:t> </a:t>
            </a:r>
            <a:r>
              <a:rPr spc="-10" dirty="0"/>
              <a:t>PROGRAMACIÓN</a:t>
            </a:r>
            <a:r>
              <a:rPr spc="-35" dirty="0"/>
              <a:t> </a:t>
            </a:r>
            <a:r>
              <a:rPr spc="-40" dirty="0"/>
              <a:t>ORIENTADA</a:t>
            </a:r>
            <a:r>
              <a:rPr spc="-1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OBJETOS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0203" y="2894076"/>
            <a:ext cx="2142744" cy="21442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1539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190113"/>
            <a:ext cx="98780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herencia: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herencia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puede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ser una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herramienta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útil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orientada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objetos,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su mal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puede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llevar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jerarquía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compleja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inflexible.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ejemplo,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una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jerarquía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muy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profunda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sobreutilización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 pueden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sea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difícil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mantener.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1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190113"/>
            <a:ext cx="99548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Acoplamiento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fuerte: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acoplamiento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medida 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cómo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cerca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relacionados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están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componentes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sistema.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acoplamiento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fuerte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componentes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significa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cambios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componente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pueden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tener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impacto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otro.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Un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acoplamiento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fuerte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puede hacer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difícil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entender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de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mantener.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5798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327272"/>
            <a:ext cx="9982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duplicado: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duplicación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puede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 el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difícil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mantener.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orientada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objetos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ofrece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herramientas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herencia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composición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reutilizar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código,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duplicación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debería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evitarse.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1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327272"/>
            <a:ext cx="93414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Abuso 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patrones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diseño: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patrones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diseño pueden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útiles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resolver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problemas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comunes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programación,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 abuso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puede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llevar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complejo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difícil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entender.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Es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importante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usar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patrones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diseño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manera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juiciosa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solo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cuando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sean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necesarios.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1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327272"/>
            <a:ext cx="97053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Falta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encapsulamiento: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encapsulamiento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principio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orientada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objetos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establece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datos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comportamiento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objeto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deben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estar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contenidos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dentro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del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objeto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mismo.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falta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encapsulamiento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puede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llevar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difícil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entender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de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mantener.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175" y="1022096"/>
            <a:ext cx="36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464432"/>
            <a:ext cx="961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demasiado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grandes: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grandes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pueden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difíciles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entender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mantener.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Es mejor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dividir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grande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pequeñas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cohesivas.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763</Words>
  <Application>Microsoft Office PowerPoint</Application>
  <PresentationFormat>Panorámica</PresentationFormat>
  <Paragraphs>43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 MT</vt:lpstr>
      <vt:lpstr>Calibri</vt:lpstr>
      <vt:lpstr>Calibri Light</vt:lpstr>
      <vt:lpstr>Office Theme</vt:lpstr>
      <vt:lpstr>Presentación de PowerPoint</vt:lpstr>
      <vt:lpstr>                                 Que es el poo</vt:lpstr>
      <vt:lpstr>MALAS PRACTICAS DE LA PROGRAMACIÓN EN LA  PROGRAMACIÓN ORIENTADA A OBJETOS</vt:lpstr>
      <vt:lpstr>1.</vt:lpstr>
      <vt:lpstr>2.</vt:lpstr>
      <vt:lpstr>3.</vt:lpstr>
      <vt:lpstr>4.</vt:lpstr>
      <vt:lpstr>5.</vt:lpstr>
      <vt:lpstr>6.</vt:lpstr>
      <vt:lpstr>7.</vt:lpstr>
      <vt:lpstr>8.</vt:lpstr>
      <vt:lpstr>BUENAS PRACTICAS DE PROGRAMACIÓN ORIENTADA  A OBJETOS</vt:lpstr>
      <vt:lpstr>1.</vt:lpstr>
      <vt:lpstr>2.</vt:lpstr>
      <vt:lpstr>3.</vt:lpstr>
      <vt:lpstr>4.</vt:lpstr>
      <vt:lpstr>5.</vt:lpstr>
      <vt:lpstr>6.</vt:lpstr>
      <vt:lpstr>7.</vt:lpstr>
      <vt:lpstr>8.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Edvin Alessandro solis melgar</dc:title>
  <dc:creator>User</dc:creator>
  <cp:lastModifiedBy>User</cp:lastModifiedBy>
  <cp:revision>1</cp:revision>
  <dcterms:created xsi:type="dcterms:W3CDTF">2023-02-26T23:56:11Z</dcterms:created>
  <dcterms:modified xsi:type="dcterms:W3CDTF">2023-02-26T23:59:20Z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2023-02-26T00:00:00Z</vt:filetime>
  </property>
</Properties>
</file>