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80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78" r:id="rId17"/>
    <p:sldId id="268" r:id="rId18"/>
    <p:sldId id="271" r:id="rId19"/>
    <p:sldId id="26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D08B3-3EE8-4210-B65D-88483AE64A53}" v="1259" dt="2024-04-16T06:17:5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59DC3B0-41ED-452A-A7DE-A23A556E6124}"/>
    <pc:docChg chg="undo custSel addSld delSld modSld">
      <pc:chgData name="Alessandro Varaldi" userId="8bb48bf9c967e633" providerId="LiveId" clId="{E59DC3B0-41ED-452A-A7DE-A23A556E6124}" dt="2024-04-14T14:57:25.325" v="634" actId="962"/>
      <pc:docMkLst>
        <pc:docMk/>
      </pc:docMkLst>
      <pc:sldChg chg="addSp delSp modSp mod setBg">
        <pc:chgData name="Alessandro Varaldi" userId="8bb48bf9c967e633" providerId="LiveId" clId="{E59DC3B0-41ED-452A-A7DE-A23A556E6124}" dt="2024-04-14T13:26:42.250" v="121" actId="27636"/>
        <pc:sldMkLst>
          <pc:docMk/>
          <pc:sldMk cId="2540801390" sldId="263"/>
        </pc:sldMkLst>
        <pc:spChg chg="mod">
          <ac:chgData name="Alessandro Varaldi" userId="8bb48bf9c967e633" providerId="LiveId" clId="{E59DC3B0-41ED-452A-A7DE-A23A556E6124}" dt="2024-04-14T13:26:42.250" v="121" actId="27636"/>
          <ac:spMkLst>
            <pc:docMk/>
            <pc:sldMk cId="2540801390" sldId="263"/>
            <ac:spMk id="2" creationId="{657A8A4C-1295-22D1-87DC-0C74DCB9E6A0}"/>
          </ac:spMkLst>
        </pc:spChg>
        <pc:spChg chg="del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3" creationId="{188D3D0F-8C4D-7BA6-374E-CD39FC510972}"/>
          </ac:spMkLst>
        </pc:spChg>
        <pc:spChg chg="add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12" creationId="{E0CBAC23-2E3F-4A90-BA59-F8299F6A5439}"/>
          </ac:spMkLst>
        </pc:spChg>
        <pc:graphicFrameChg chg="add del mod">
          <ac:chgData name="Alessandro Varaldi" userId="8bb48bf9c967e633" providerId="LiveId" clId="{E59DC3B0-41ED-452A-A7DE-A23A556E6124}" dt="2024-04-14T13:20:30.425" v="3" actId="26606"/>
          <ac:graphicFrameMkLst>
            <pc:docMk/>
            <pc:sldMk cId="2540801390" sldId="263"/>
            <ac:graphicFrameMk id="4" creationId="{17C1D664-0D6D-CA0D-161D-F083B77C482F}"/>
          </ac:graphicFrameMkLst>
        </pc:graphicFrameChg>
        <pc:graphicFrameChg chg="add">
          <ac:chgData name="Alessandro Varaldi" userId="8bb48bf9c967e633" providerId="LiveId" clId="{E59DC3B0-41ED-452A-A7DE-A23A556E6124}" dt="2024-04-14T13:20:30.425" v="3" actId="26606"/>
          <ac:graphicFrameMkLst>
            <pc:docMk/>
            <pc:sldMk cId="2540801390" sldId="263"/>
            <ac:graphicFrameMk id="7" creationId="{17C1D664-0D6D-CA0D-161D-F083B77C482F}"/>
          </ac:graphicFrameMkLst>
        </pc:graphicFrameChg>
      </pc:sldChg>
      <pc:sldChg chg="addSp delSp modSp mod">
        <pc:chgData name="Alessandro Varaldi" userId="8bb48bf9c967e633" providerId="LiveId" clId="{E59DC3B0-41ED-452A-A7DE-A23A556E6124}" dt="2024-04-14T14:57:25.325" v="634" actId="962"/>
        <pc:sldMkLst>
          <pc:docMk/>
          <pc:sldMk cId="1508790139" sldId="264"/>
        </pc:sldMkLst>
        <pc:spChg chg="mod">
          <ac:chgData name="Alessandro Varaldi" userId="8bb48bf9c967e633" providerId="LiveId" clId="{E59DC3B0-41ED-452A-A7DE-A23A556E6124}" dt="2024-04-14T14:57:16.372" v="621" actId="20577"/>
          <ac:spMkLst>
            <pc:docMk/>
            <pc:sldMk cId="1508790139" sldId="264"/>
            <ac:spMk id="2" creationId="{43B02791-DC81-685D-47C8-54588A32EEA9}"/>
          </ac:spMkLst>
        </pc:spChg>
        <pc:spChg chg="add del mod">
          <ac:chgData name="Alessandro Varaldi" userId="8bb48bf9c967e633" providerId="LiveId" clId="{E59DC3B0-41ED-452A-A7DE-A23A556E6124}" dt="2024-04-14T14:57:25.325" v="634" actId="962"/>
          <ac:spMkLst>
            <pc:docMk/>
            <pc:sldMk cId="1508790139" sldId="264"/>
            <ac:spMk id="3" creationId="{EA39D9D5-B9AF-B0B3-7753-8F330A8F2B8E}"/>
          </ac:spMkLst>
        </pc:spChg>
        <pc:picChg chg="add mod">
          <ac:chgData name="Alessandro Varaldi" userId="8bb48bf9c967e633" providerId="LiveId" clId="{E59DC3B0-41ED-452A-A7DE-A23A556E6124}" dt="2024-04-14T14:57:20.441" v="625"/>
          <ac:picMkLst>
            <pc:docMk/>
            <pc:sldMk cId="1508790139" sldId="264"/>
            <ac:picMk id="5" creationId="{9974EFA4-346C-46A2-08A4-9DD96997A6FD}"/>
          </ac:picMkLst>
        </pc:picChg>
        <pc:picChg chg="add mod">
          <ac:chgData name="Alessandro Varaldi" userId="8bb48bf9c967e633" providerId="LiveId" clId="{E59DC3B0-41ED-452A-A7DE-A23A556E6124}" dt="2024-04-14T14:57:22.991" v="629"/>
          <ac:picMkLst>
            <pc:docMk/>
            <pc:sldMk cId="1508790139" sldId="264"/>
            <ac:picMk id="7" creationId="{DC3A6B72-318A-5DA9-22AE-D1C76C476AB5}"/>
          </ac:picMkLst>
        </pc:picChg>
        <pc:picChg chg="add mod">
          <ac:chgData name="Alessandro Varaldi" userId="8bb48bf9c967e633" providerId="LiveId" clId="{E59DC3B0-41ED-452A-A7DE-A23A556E6124}" dt="2024-04-14T14:57:25.324" v="633" actId="27614"/>
          <ac:picMkLst>
            <pc:docMk/>
            <pc:sldMk cId="1508790139" sldId="264"/>
            <ac:picMk id="9" creationId="{F6642892-34C5-FD20-D158-8B8C31DD0FA0}"/>
          </ac:picMkLst>
        </pc:picChg>
      </pc:sldChg>
      <pc:sldChg chg="modSp mod">
        <pc:chgData name="Alessandro Varaldi" userId="8bb48bf9c967e633" providerId="LiveId" clId="{E59DC3B0-41ED-452A-A7DE-A23A556E6124}" dt="2024-04-14T14:56:16.596" v="600"/>
        <pc:sldMkLst>
          <pc:docMk/>
          <pc:sldMk cId="332936758" sldId="265"/>
        </pc:sldMkLst>
        <pc:spChg chg="mod">
          <ac:chgData name="Alessandro Varaldi" userId="8bb48bf9c967e633" providerId="LiveId" clId="{E59DC3B0-41ED-452A-A7DE-A23A556E6124}" dt="2024-04-14T14:56:16.596" v="600"/>
          <ac:spMkLst>
            <pc:docMk/>
            <pc:sldMk cId="332936758" sldId="265"/>
            <ac:spMk id="3" creationId="{24B9376B-F6EA-6528-715E-D9E662B5EF16}"/>
          </ac:spMkLst>
        </pc:spChg>
      </pc:sldChg>
      <pc:sldChg chg="modSp mod">
        <pc:chgData name="Alessandro Varaldi" userId="8bb48bf9c967e633" providerId="LiveId" clId="{E59DC3B0-41ED-452A-A7DE-A23A556E6124}" dt="2024-04-14T14:56:14.332" v="599" actId="21"/>
        <pc:sldMkLst>
          <pc:docMk/>
          <pc:sldMk cId="1806474496" sldId="266"/>
        </pc:sldMkLst>
        <pc:spChg chg="mod">
          <ac:chgData name="Alessandro Varaldi" userId="8bb48bf9c967e633" providerId="LiveId" clId="{E59DC3B0-41ED-452A-A7DE-A23A556E6124}" dt="2024-04-14T14:56:14.332" v="599" actId="21"/>
          <ac:spMkLst>
            <pc:docMk/>
            <pc:sldMk cId="1806474496" sldId="266"/>
            <ac:spMk id="3" creationId="{C37E1AD7-4E9B-2E5B-FDE1-0259244B75BA}"/>
          </ac:spMkLst>
        </pc:spChg>
      </pc:sldChg>
      <pc:sldChg chg="addSp delSp modSp mod setBg">
        <pc:chgData name="Alessandro Varaldi" userId="8bb48bf9c967e633" providerId="LiveId" clId="{E59DC3B0-41ED-452A-A7DE-A23A556E6124}" dt="2024-04-14T13:24:11.853" v="98" actId="1076"/>
        <pc:sldMkLst>
          <pc:docMk/>
          <pc:sldMk cId="94869105" sldId="267"/>
        </pc:sldMkLst>
        <pc:spChg chg="mod">
          <ac:chgData name="Alessandro Varaldi" userId="8bb48bf9c967e633" providerId="LiveId" clId="{E59DC3B0-41ED-452A-A7DE-A23A556E6124}" dt="2024-04-14T13:24:11.853" v="98" actId="1076"/>
          <ac:spMkLst>
            <pc:docMk/>
            <pc:sldMk cId="94869105" sldId="267"/>
            <ac:spMk id="2" creationId="{DF458011-CFDE-9FB5-D513-D64C7144D164}"/>
          </ac:spMkLst>
        </pc:spChg>
        <pc:spChg chg="del">
          <ac:chgData name="Alessandro Varaldi" userId="8bb48bf9c967e633" providerId="LiveId" clId="{E59DC3B0-41ED-452A-A7DE-A23A556E6124}" dt="2024-04-14T13:23:20.460" v="82" actId="931"/>
          <ac:spMkLst>
            <pc:docMk/>
            <pc:sldMk cId="94869105" sldId="267"/>
            <ac:spMk id="3" creationId="{EA0C9E32-5E23-E3B6-2FE5-67A1658B26B5}"/>
          </ac:spMkLst>
        </pc:spChg>
        <pc:spChg chg="add del">
          <ac:chgData name="Alessandro Varaldi" userId="8bb48bf9c967e633" providerId="LiveId" clId="{E59DC3B0-41ED-452A-A7DE-A23A556E6124}" dt="2024-04-14T13:23:56.833" v="94" actId="26606"/>
          <ac:spMkLst>
            <pc:docMk/>
            <pc:sldMk cId="94869105" sldId="267"/>
            <ac:spMk id="10" creationId="{665DBBEF-238B-476B-96AB-8AAC3224ECEA}"/>
          </ac:spMkLst>
        </pc:spChg>
        <pc:spChg chg="add del">
          <ac:chgData name="Alessandro Varaldi" userId="8bb48bf9c967e633" providerId="LiveId" clId="{E59DC3B0-41ED-452A-A7DE-A23A556E6124}" dt="2024-04-14T13:23:56.833" v="94" actId="26606"/>
          <ac:spMkLst>
            <pc:docMk/>
            <pc:sldMk cId="94869105" sldId="267"/>
            <ac:spMk id="12" creationId="{3FCFB1DE-0B7E-48CC-BA90-B2AB0889F9D6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16" creationId="{5F170F1C-854C-8798-0B6E-C5D0BF6366D9}"/>
          </ac:spMkLst>
        </pc:spChg>
        <pc:spChg chg="add del">
          <ac:chgData name="Alessandro Varaldi" userId="8bb48bf9c967e633" providerId="LiveId" clId="{E59DC3B0-41ED-452A-A7DE-A23A556E6124}" dt="2024-04-14T13:23:55.539" v="92" actId="26606"/>
          <ac:spMkLst>
            <pc:docMk/>
            <pc:sldMk cId="94869105" sldId="267"/>
            <ac:spMk id="17" creationId="{665DBBEF-238B-476B-96AB-8AAC3224ECEA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19" creationId="{743AA782-23D1-4521-8CAD-47662984AA08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21" creationId="{650D18FE-0824-4A46-B22C-A86B52E5780A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3" creationId="{32AEEBC8-9D30-42EF-95F2-386C2653FBF0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4" creationId="{2E92FA66-67D7-4CB4-94D3-E643A9AD4757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5" creationId="{AEF38396-D34E-92C7-76AC-A18C36481D74}"/>
          </ac:spMkLst>
        </pc:spChg>
        <pc:spChg chg="add del">
          <ac:chgData name="Alessandro Varaldi" userId="8bb48bf9c967e633" providerId="LiveId" clId="{E59DC3B0-41ED-452A-A7DE-A23A556E6124}" dt="2024-04-14T13:23:55.539" v="92" actId="26606"/>
          <ac:spMkLst>
            <pc:docMk/>
            <pc:sldMk cId="94869105" sldId="267"/>
            <ac:spMk id="27" creationId="{3FCFB1DE-0B7E-48CC-BA90-B2AB0889F9D6}"/>
          </ac:spMkLst>
        </pc:spChg>
        <pc:picChg chg="add mod">
          <ac:chgData name="Alessandro Varaldi" userId="8bb48bf9c967e633" providerId="LiveId" clId="{E59DC3B0-41ED-452A-A7DE-A23A556E6124}" dt="2024-04-14T13:24:03.094" v="96" actId="1076"/>
          <ac:picMkLst>
            <pc:docMk/>
            <pc:sldMk cId="94869105" sldId="267"/>
            <ac:picMk id="5" creationId="{13A0BACB-F0AB-205F-27A0-3E78AC9B5102}"/>
          </ac:picMkLst>
        </pc:picChg>
      </pc:sldChg>
      <pc:sldChg chg="addSp delSp modSp mod setBg">
        <pc:chgData name="Alessandro Varaldi" userId="8bb48bf9c967e633" providerId="LiveId" clId="{E59DC3B0-41ED-452A-A7DE-A23A556E6124}" dt="2024-04-14T13:27:00.033" v="146" actId="27636"/>
        <pc:sldMkLst>
          <pc:docMk/>
          <pc:sldMk cId="2990822817" sldId="268"/>
        </pc:sldMkLst>
        <pc:spChg chg="mod">
          <ac:chgData name="Alessandro Varaldi" userId="8bb48bf9c967e633" providerId="LiveId" clId="{E59DC3B0-41ED-452A-A7DE-A23A556E6124}" dt="2024-04-14T13:27:00.033" v="146" actId="27636"/>
          <ac:spMkLst>
            <pc:docMk/>
            <pc:sldMk cId="2990822817" sldId="268"/>
            <ac:spMk id="2" creationId="{00AF3C9D-8300-CA12-AF01-7778FE511836}"/>
          </ac:spMkLst>
        </pc:spChg>
        <pc:spChg chg="del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3" creationId="{C0A6BD24-5BB3-288A-8EBA-C3D9EF8CCF84}"/>
          </ac:spMkLst>
        </pc:spChg>
        <pc:spChg chg="add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12" creationId="{E0CBAC23-2E3F-4A90-BA59-F8299F6A5439}"/>
          </ac:spMkLst>
        </pc:spChg>
        <pc:graphicFrameChg chg="del">
          <ac:chgData name="Alessandro Varaldi" userId="8bb48bf9c967e633" providerId="LiveId" clId="{E59DC3B0-41ED-452A-A7DE-A23A556E6124}" dt="2024-04-14T13:20:15.433" v="0" actId="26606"/>
          <ac:graphicFrameMkLst>
            <pc:docMk/>
            <pc:sldMk cId="2990822817" sldId="268"/>
            <ac:graphicFrameMk id="4" creationId="{17C1D664-0D6D-CA0D-161D-F083B77C482F}"/>
          </ac:graphicFrameMkLst>
        </pc:graphicFrameChg>
        <pc:graphicFrameChg chg="add">
          <ac:chgData name="Alessandro Varaldi" userId="8bb48bf9c967e633" providerId="LiveId" clId="{E59DC3B0-41ED-452A-A7DE-A23A556E6124}" dt="2024-04-14T13:20:15.433" v="0" actId="26606"/>
          <ac:graphicFrameMkLst>
            <pc:docMk/>
            <pc:sldMk cId="2990822817" sldId="268"/>
            <ac:graphicFrameMk id="7" creationId="{17C1D664-0D6D-CA0D-161D-F083B77C482F}"/>
          </ac:graphicFrameMkLst>
        </pc:graphicFrameChg>
      </pc:sldChg>
      <pc:sldChg chg="modSp mod">
        <pc:chgData name="Alessandro Varaldi" userId="8bb48bf9c967e633" providerId="LiveId" clId="{E59DC3B0-41ED-452A-A7DE-A23A556E6124}" dt="2024-04-14T14:28:56.965" v="351" actId="20577"/>
        <pc:sldMkLst>
          <pc:docMk/>
          <pc:sldMk cId="28174829" sldId="269"/>
        </pc:sldMkLst>
        <pc:spChg chg="mod">
          <ac:chgData name="Alessandro Varaldi" userId="8bb48bf9c967e633" providerId="LiveId" clId="{E59DC3B0-41ED-452A-A7DE-A23A556E6124}" dt="2024-04-14T14:28:56.965" v="351" actId="20577"/>
          <ac:spMkLst>
            <pc:docMk/>
            <pc:sldMk cId="28174829" sldId="269"/>
            <ac:spMk id="2" creationId="{EF5B324D-1ACC-BD28-8589-B141E8F697C1}"/>
          </ac:spMkLst>
        </pc:spChg>
        <pc:spChg chg="mod">
          <ac:chgData name="Alessandro Varaldi" userId="8bb48bf9c967e633" providerId="LiveId" clId="{E59DC3B0-41ED-452A-A7DE-A23A556E6124}" dt="2024-04-14T14:27:44.180" v="266" actId="20577"/>
          <ac:spMkLst>
            <pc:docMk/>
            <pc:sldMk cId="28174829" sldId="269"/>
            <ac:spMk id="3" creationId="{FF74930C-5567-7F62-728B-DC495ACAC816}"/>
          </ac:spMkLst>
        </pc:spChg>
      </pc:sldChg>
      <pc:sldChg chg="addSp delSp modSp new mod setBg">
        <pc:chgData name="Alessandro Varaldi" userId="8bb48bf9c967e633" providerId="LiveId" clId="{E59DC3B0-41ED-452A-A7DE-A23A556E6124}" dt="2024-04-14T13:27:57.791" v="198" actId="20577"/>
        <pc:sldMkLst>
          <pc:docMk/>
          <pc:sldMk cId="251304113" sldId="271"/>
        </pc:sldMkLst>
        <pc:spChg chg="mod">
          <ac:chgData name="Alessandro Varaldi" userId="8bb48bf9c967e633" providerId="LiveId" clId="{E59DC3B0-41ED-452A-A7DE-A23A556E6124}" dt="2024-04-14T13:27:57.791" v="198" actId="20577"/>
          <ac:spMkLst>
            <pc:docMk/>
            <pc:sldMk cId="251304113" sldId="271"/>
            <ac:spMk id="2" creationId="{722E4652-3759-2082-D739-32797C0147F8}"/>
          </ac:spMkLst>
        </pc:spChg>
        <pc:spChg chg="del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3" creationId="{6D162074-61AC-1C70-FBBE-043FA08DEFB6}"/>
          </ac:spMkLst>
        </pc:spChg>
        <pc:spChg chg="add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12" creationId="{E0CBAC23-2E3F-4A90-BA59-F8299F6A5439}"/>
          </ac:spMkLst>
        </pc:spChg>
        <pc:graphicFrameChg chg="add del mod">
          <ac:chgData name="Alessandro Varaldi" userId="8bb48bf9c967e633" providerId="LiveId" clId="{E59DC3B0-41ED-452A-A7DE-A23A556E6124}" dt="2024-04-14T13:22:06.300" v="59" actId="26606"/>
          <ac:graphicFrameMkLst>
            <pc:docMk/>
            <pc:sldMk cId="251304113" sldId="271"/>
            <ac:graphicFrameMk id="4" creationId="{A55A2FC7-87DB-21A7-5208-E73A2C25DAE8}"/>
          </ac:graphicFrameMkLst>
        </pc:graphicFrameChg>
        <pc:graphicFrameChg chg="add">
          <ac:chgData name="Alessandro Varaldi" userId="8bb48bf9c967e633" providerId="LiveId" clId="{E59DC3B0-41ED-452A-A7DE-A23A556E6124}" dt="2024-04-14T13:22:06.300" v="59" actId="26606"/>
          <ac:graphicFrameMkLst>
            <pc:docMk/>
            <pc:sldMk cId="251304113" sldId="271"/>
            <ac:graphicFrameMk id="7" creationId="{A55A2FC7-87DB-21A7-5208-E73A2C25DAE8}"/>
          </ac:graphicFrameMkLst>
        </pc:graphicFrameChg>
      </pc:sldChg>
      <pc:sldChg chg="new del">
        <pc:chgData name="Alessandro Varaldi" userId="8bb48bf9c967e633" providerId="LiveId" clId="{E59DC3B0-41ED-452A-A7DE-A23A556E6124}" dt="2024-04-14T14:27:22.689" v="253" actId="47"/>
        <pc:sldMkLst>
          <pc:docMk/>
          <pc:sldMk cId="3849771028" sldId="272"/>
        </pc:sldMkLst>
      </pc:sldChg>
      <pc:sldChg chg="modSp new mod">
        <pc:chgData name="Alessandro Varaldi" userId="8bb48bf9c967e633" providerId="LiveId" clId="{E59DC3B0-41ED-452A-A7DE-A23A556E6124}" dt="2024-04-14T14:55:22.362" v="597" actId="20577"/>
        <pc:sldMkLst>
          <pc:docMk/>
          <pc:sldMk cId="4276805929" sldId="273"/>
        </pc:sldMkLst>
        <pc:spChg chg="mod">
          <ac:chgData name="Alessandro Varaldi" userId="8bb48bf9c967e633" providerId="LiveId" clId="{E59DC3B0-41ED-452A-A7DE-A23A556E6124}" dt="2024-04-14T13:29:37.337" v="252" actId="20577"/>
          <ac:spMkLst>
            <pc:docMk/>
            <pc:sldMk cId="4276805929" sldId="273"/>
            <ac:spMk id="2" creationId="{1BBA9639-EEB8-85E5-0606-E4D8232C530A}"/>
          </ac:spMkLst>
        </pc:spChg>
        <pc:spChg chg="mod">
          <ac:chgData name="Alessandro Varaldi" userId="8bb48bf9c967e633" providerId="LiveId" clId="{E59DC3B0-41ED-452A-A7DE-A23A556E6124}" dt="2024-04-14T14:55:22.362" v="597" actId="20577"/>
          <ac:spMkLst>
            <pc:docMk/>
            <pc:sldMk cId="4276805929" sldId="273"/>
            <ac:spMk id="3" creationId="{F8164224-CF49-AC6A-0E2A-F6E7DA6EFC4F}"/>
          </ac:spMkLst>
        </pc:spChg>
      </pc:sldChg>
      <pc:sldChg chg="modSp new mod">
        <pc:chgData name="Alessandro Varaldi" userId="8bb48bf9c967e633" providerId="LiveId" clId="{E59DC3B0-41ED-452A-A7DE-A23A556E6124}" dt="2024-04-14T14:28:22.872" v="281" actId="20577"/>
        <pc:sldMkLst>
          <pc:docMk/>
          <pc:sldMk cId="620563980" sldId="274"/>
        </pc:sldMkLst>
        <pc:spChg chg="mod">
          <ac:chgData name="Alessandro Varaldi" userId="8bb48bf9c967e633" providerId="LiveId" clId="{E59DC3B0-41ED-452A-A7DE-A23A556E6124}" dt="2024-04-14T14:28:22.872" v="281" actId="20577"/>
          <ac:spMkLst>
            <pc:docMk/>
            <pc:sldMk cId="620563980" sldId="274"/>
            <ac:spMk id="2" creationId="{9FF95A13-47A4-5506-CBD0-0944E670DE11}"/>
          </ac:spMkLst>
        </pc:spChg>
      </pc:sldChg>
      <pc:sldChg chg="modSp new mod">
        <pc:chgData name="Alessandro Varaldi" userId="8bb48bf9c967e633" providerId="LiveId" clId="{E59DC3B0-41ED-452A-A7DE-A23A556E6124}" dt="2024-04-14T14:28:27.381" v="296" actId="20577"/>
        <pc:sldMkLst>
          <pc:docMk/>
          <pc:sldMk cId="349549177" sldId="275"/>
        </pc:sldMkLst>
        <pc:spChg chg="mod">
          <ac:chgData name="Alessandro Varaldi" userId="8bb48bf9c967e633" providerId="LiveId" clId="{E59DC3B0-41ED-452A-A7DE-A23A556E6124}" dt="2024-04-14T14:28:27.381" v="296" actId="20577"/>
          <ac:spMkLst>
            <pc:docMk/>
            <pc:sldMk cId="349549177" sldId="275"/>
            <ac:spMk id="2" creationId="{32804A4B-A20A-1AA3-9AB5-660FD6CBF1AD}"/>
          </ac:spMkLst>
        </pc:spChg>
      </pc:sldChg>
      <pc:sldChg chg="modSp new mod">
        <pc:chgData name="Alessandro Varaldi" userId="8bb48bf9c967e633" providerId="LiveId" clId="{E59DC3B0-41ED-452A-A7DE-A23A556E6124}" dt="2024-04-14T14:28:42.429" v="335" actId="20577"/>
        <pc:sldMkLst>
          <pc:docMk/>
          <pc:sldMk cId="176240008" sldId="276"/>
        </pc:sldMkLst>
        <pc:spChg chg="mod">
          <ac:chgData name="Alessandro Varaldi" userId="8bb48bf9c967e633" providerId="LiveId" clId="{E59DC3B0-41ED-452A-A7DE-A23A556E6124}" dt="2024-04-14T14:28:42.429" v="335" actId="20577"/>
          <ac:spMkLst>
            <pc:docMk/>
            <pc:sldMk cId="176240008" sldId="276"/>
            <ac:spMk id="2" creationId="{B516C0AB-DDD8-D1D1-9007-8808D0A2117F}"/>
          </ac:spMkLst>
        </pc:spChg>
      </pc:sldChg>
    </pc:docChg>
  </pc:docChgLst>
  <pc:docChgLst>
    <pc:chgData name="Alessandro Varaldi" userId="8bb48bf9c967e633" providerId="LiveId" clId="{457D08B3-3EE8-4210-B65D-88483AE64A53}"/>
    <pc:docChg chg="undo redo custSel addSld delSld modSld sldOrd">
      <pc:chgData name="Alessandro Varaldi" userId="8bb48bf9c967e633" providerId="LiveId" clId="{457D08B3-3EE8-4210-B65D-88483AE64A53}" dt="2024-04-16T07:01:22.354" v="2235" actId="29295"/>
      <pc:docMkLst>
        <pc:docMk/>
      </pc:docMkLst>
      <pc:sldChg chg="addSp delSp modSp mod">
        <pc:chgData name="Alessandro Varaldi" userId="8bb48bf9c967e633" providerId="LiveId" clId="{457D08B3-3EE8-4210-B65D-88483AE64A53}" dt="2024-04-15T10:17:02.733" v="1884" actId="20577"/>
        <pc:sldMkLst>
          <pc:docMk/>
          <pc:sldMk cId="2158906045" sldId="256"/>
        </pc:sldMkLst>
        <pc:spChg chg="mod">
          <ac:chgData name="Alessandro Varaldi" userId="8bb48bf9c967e633" providerId="LiveId" clId="{457D08B3-3EE8-4210-B65D-88483AE64A53}" dt="2024-04-15T10:17:02.733" v="1884" actId="20577"/>
          <ac:spMkLst>
            <pc:docMk/>
            <pc:sldMk cId="2158906045" sldId="256"/>
            <ac:spMk id="2" creationId="{2FFD760F-1788-A4DD-243E-7FE613926655}"/>
          </ac:spMkLst>
        </pc:spChg>
        <pc:spChg chg="mo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3" creationId="{59D1B74D-FF8F-6868-2D39-A6400D0262DA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8" creationId="{1A3C89F8-0D2F-47FF-B903-151248265F47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0" creationId="{C5CB530E-515E-412C-9DF1-5F8FFBD6F383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2" creationId="{712D4376-A578-4FF1-94FC-245E7A6A489F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4" creationId="{AEA7509D-F04F-40CB-A0B3-EEF16499CC9F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8" creationId="{508BEF50-7B1E-49A4-BC19-5F4F1D755E64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0" creationId="{3FBAD350-5664-4811-A208-657FB882D350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2" creationId="{C39ADB8F-D187-49D7-BDCF-C1B6DC727068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7" creationId="{289ED1AA-8684-4D37-B208-8777E1A7780D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9" creationId="{4180E01B-B1F4-437C-807D-1C930718EE64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31" creationId="{41F77738-2AF0-4750-A0C7-F97C2C17590E}"/>
          </ac:spMkLst>
        </pc:spChg>
        <pc:cxnChg chg="del">
          <ac:chgData name="Alessandro Varaldi" userId="8bb48bf9c967e633" providerId="LiveId" clId="{457D08B3-3EE8-4210-B65D-88483AE64A53}" dt="2024-04-15T10:14:18.991" v="1853" actId="26606"/>
          <ac:cxnSpMkLst>
            <pc:docMk/>
            <pc:sldMk cId="2158906045" sldId="256"/>
            <ac:cxnSpMk id="16" creationId="{56020367-4FD5-4596-8E10-C5F095CD8DBF}"/>
          </ac:cxnSpMkLst>
        </pc:cxnChg>
      </pc:sldChg>
      <pc:sldChg chg="modSp mod">
        <pc:chgData name="Alessandro Varaldi" userId="8bb48bf9c967e633" providerId="LiveId" clId="{457D08B3-3EE8-4210-B65D-88483AE64A53}" dt="2024-04-15T07:27:41.679" v="548" actId="113"/>
        <pc:sldMkLst>
          <pc:docMk/>
          <pc:sldMk cId="3588198439" sldId="257"/>
        </pc:sldMkLst>
        <pc:spChg chg="mod">
          <ac:chgData name="Alessandro Varaldi" userId="8bb48bf9c967e633" providerId="LiveId" clId="{457D08B3-3EE8-4210-B65D-88483AE64A53}" dt="2024-04-15T07:27:41.679" v="548" actId="113"/>
          <ac:spMkLst>
            <pc:docMk/>
            <pc:sldMk cId="3588198439" sldId="257"/>
            <ac:spMk id="2" creationId="{E0392D5C-E75F-B90E-06BB-CCA333F80429}"/>
          </ac:spMkLst>
        </pc:spChg>
        <pc:spChg chg="mod">
          <ac:chgData name="Alessandro Varaldi" userId="8bb48bf9c967e633" providerId="LiveId" clId="{457D08B3-3EE8-4210-B65D-88483AE64A53}" dt="2024-04-15T07:21:15.675" v="485" actId="14100"/>
          <ac:spMkLst>
            <pc:docMk/>
            <pc:sldMk cId="3588198439" sldId="257"/>
            <ac:spMk id="3" creationId="{D39D3A76-CADD-0E77-58DE-CC97FF49D39D}"/>
          </ac:spMkLst>
        </pc:spChg>
      </pc:sldChg>
      <pc:sldChg chg="modSp mod">
        <pc:chgData name="Alessandro Varaldi" userId="8bb48bf9c967e633" providerId="LiveId" clId="{457D08B3-3EE8-4210-B65D-88483AE64A53}" dt="2024-04-15T07:21:07.861" v="483" actId="255"/>
        <pc:sldMkLst>
          <pc:docMk/>
          <pc:sldMk cId="3606260709" sldId="258"/>
        </pc:sldMkLst>
        <pc:spChg chg="mod">
          <ac:chgData name="Alessandro Varaldi" userId="8bb48bf9c967e633" providerId="LiveId" clId="{457D08B3-3EE8-4210-B65D-88483AE64A53}" dt="2024-04-15T07:21:07.861" v="483" actId="255"/>
          <ac:spMkLst>
            <pc:docMk/>
            <pc:sldMk cId="3606260709" sldId="258"/>
            <ac:spMk id="22" creationId="{B3C9EC49-DF95-FC4D-3F2B-B66F6E5FA309}"/>
          </ac:spMkLst>
        </pc:spChg>
      </pc:sldChg>
      <pc:sldChg chg="modSp mod">
        <pc:chgData name="Alessandro Varaldi" userId="8bb48bf9c967e633" providerId="LiveId" clId="{457D08B3-3EE8-4210-B65D-88483AE64A53}" dt="2024-04-15T12:22:42.574" v="2128" actId="20577"/>
        <pc:sldMkLst>
          <pc:docMk/>
          <pc:sldMk cId="1315381721" sldId="259"/>
        </pc:sldMkLst>
        <pc:spChg chg="mod">
          <ac:chgData name="Alessandro Varaldi" userId="8bb48bf9c967e633" providerId="LiveId" clId="{457D08B3-3EE8-4210-B65D-88483AE64A53}" dt="2024-04-15T12:22:42.574" v="2128" actId="20577"/>
          <ac:spMkLst>
            <pc:docMk/>
            <pc:sldMk cId="1315381721" sldId="259"/>
            <ac:spMk id="7" creationId="{1986C1C3-CA42-13A3-7E54-C20FE0E124A5}"/>
          </ac:spMkLst>
        </pc:spChg>
      </pc:sldChg>
      <pc:sldChg chg="modSp mod">
        <pc:chgData name="Alessandro Varaldi" userId="8bb48bf9c967e633" providerId="LiveId" clId="{457D08B3-3EE8-4210-B65D-88483AE64A53}" dt="2024-04-15T07:51:01.608" v="798" actId="20577"/>
        <pc:sldMkLst>
          <pc:docMk/>
          <pc:sldMk cId="2501659954" sldId="260"/>
        </pc:sldMkLst>
        <pc:spChg chg="mod">
          <ac:chgData name="Alessandro Varaldi" userId="8bb48bf9c967e633" providerId="LiveId" clId="{457D08B3-3EE8-4210-B65D-88483AE64A53}" dt="2024-04-15T07:51:01.608" v="798" actId="20577"/>
          <ac:spMkLst>
            <pc:docMk/>
            <pc:sldMk cId="2501659954" sldId="260"/>
            <ac:spMk id="9" creationId="{F26CFF26-BAEF-AB30-5922-1B53893F162E}"/>
          </ac:spMkLst>
        </pc:spChg>
      </pc:sldChg>
      <pc:sldChg chg="modSp mod">
        <pc:chgData name="Alessandro Varaldi" userId="8bb48bf9c967e633" providerId="LiveId" clId="{457D08B3-3EE8-4210-B65D-88483AE64A53}" dt="2024-04-15T07:20:24.790" v="471" actId="255"/>
        <pc:sldMkLst>
          <pc:docMk/>
          <pc:sldMk cId="1291897937" sldId="261"/>
        </pc:sldMkLst>
        <pc:spChg chg="mod">
          <ac:chgData name="Alessandro Varaldi" userId="8bb48bf9c967e633" providerId="LiveId" clId="{457D08B3-3EE8-4210-B65D-88483AE64A53}" dt="2024-04-15T07:11:59.140" v="24" actId="27636"/>
          <ac:spMkLst>
            <pc:docMk/>
            <pc:sldMk cId="1291897937" sldId="261"/>
            <ac:spMk id="2" creationId="{33D209AA-B531-592A-46E0-32BBACF3B906}"/>
          </ac:spMkLst>
        </pc:spChg>
        <pc:spChg chg="mod">
          <ac:chgData name="Alessandro Varaldi" userId="8bb48bf9c967e633" providerId="LiveId" clId="{457D08B3-3EE8-4210-B65D-88483AE64A53}" dt="2024-04-15T07:20:24.790" v="471" actId="255"/>
          <ac:spMkLst>
            <pc:docMk/>
            <pc:sldMk cId="1291897937" sldId="261"/>
            <ac:spMk id="24" creationId="{1066E2F0-2EA4-FAF6-83AD-9CA338C43B91}"/>
          </ac:spMkLst>
        </pc:spChg>
      </pc:sldChg>
      <pc:sldChg chg="addSp delSp modSp mod setBg">
        <pc:chgData name="Alessandro Varaldi" userId="8bb48bf9c967e633" providerId="LiveId" clId="{457D08B3-3EE8-4210-B65D-88483AE64A53}" dt="2024-04-16T07:01:22.354" v="2235" actId="29295"/>
        <pc:sldMkLst>
          <pc:docMk/>
          <pc:sldMk cId="2938907906" sldId="262"/>
        </pc:sldMkLst>
        <pc:spChg chg="mo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2" creationId="{0F5C8E18-E21D-94F2-0E19-54E23C83FC36}"/>
          </ac:spMkLst>
        </pc:spChg>
        <pc:spChg chg="add del mod">
          <ac:chgData name="Alessandro Varaldi" userId="8bb48bf9c967e633" providerId="LiveId" clId="{457D08B3-3EE8-4210-B65D-88483AE64A53}" dt="2024-04-15T08:00:09.678" v="1062" actId="20578"/>
          <ac:spMkLst>
            <pc:docMk/>
            <pc:sldMk cId="2938907906" sldId="262"/>
            <ac:spMk id="3" creationId="{6B111072-CE1C-7B3B-F98F-522EDAE6D62D}"/>
          </ac:spMkLst>
        </pc:spChg>
        <pc:spChg chg="ad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16" creationId="{352BEC0E-22F8-46D0-9632-375DB541B06C}"/>
          </ac:spMkLst>
        </pc:spChg>
        <pc:spChg chg="ad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18" creationId="{3FCFB1DE-0B7E-48CC-BA90-B2AB0889F9D6}"/>
          </ac:spMkLst>
        </pc:spChg>
        <pc:picChg chg="add mod">
          <ac:chgData name="Alessandro Varaldi" userId="8bb48bf9c967e633" providerId="LiveId" clId="{457D08B3-3EE8-4210-B65D-88483AE64A53}" dt="2024-04-15T07:29:37.427" v="582"/>
          <ac:picMkLst>
            <pc:docMk/>
            <pc:sldMk cId="2938907906" sldId="262"/>
            <ac:picMk id="5" creationId="{8FE45E46-2085-D667-7EEE-3F482CA50E7A}"/>
          </ac:picMkLst>
        </pc:picChg>
        <pc:picChg chg="add del mod">
          <ac:chgData name="Alessandro Varaldi" userId="8bb48bf9c967e633" providerId="LiveId" clId="{457D08B3-3EE8-4210-B65D-88483AE64A53}" dt="2024-04-15T07:40:11.046" v="609" actId="478"/>
          <ac:picMkLst>
            <pc:docMk/>
            <pc:sldMk cId="2938907906" sldId="262"/>
            <ac:picMk id="7" creationId="{F2B0DFCB-52E3-EAFF-8579-837825785EAA}"/>
          </ac:picMkLst>
        </pc:picChg>
        <pc:picChg chg="add mod ord">
          <ac:chgData name="Alessandro Varaldi" userId="8bb48bf9c967e633" providerId="LiveId" clId="{457D08B3-3EE8-4210-B65D-88483AE64A53}" dt="2024-04-16T07:01:22.354" v="2235" actId="29295"/>
          <ac:picMkLst>
            <pc:docMk/>
            <pc:sldMk cId="2938907906" sldId="262"/>
            <ac:picMk id="9" creationId="{B16EE02A-8395-0BA8-4EA8-89260927C997}"/>
          </ac:picMkLst>
        </pc:picChg>
        <pc:picChg chg="add mod">
          <ac:chgData name="Alessandro Varaldi" userId="8bb48bf9c967e633" providerId="LiveId" clId="{457D08B3-3EE8-4210-B65D-88483AE64A53}" dt="2024-04-15T07:59:23.142" v="1049" actId="1076"/>
          <ac:picMkLst>
            <pc:docMk/>
            <pc:sldMk cId="2938907906" sldId="262"/>
            <ac:picMk id="11" creationId="{41AB4817-2B8F-A317-0F43-A73168557BF8}"/>
          </ac:picMkLst>
        </pc:picChg>
      </pc:sldChg>
      <pc:sldChg chg="modSp mod">
        <pc:chgData name="Alessandro Varaldi" userId="8bb48bf9c967e633" providerId="LiveId" clId="{457D08B3-3EE8-4210-B65D-88483AE64A53}" dt="2024-04-16T06:52:14.227" v="2233" actId="27918"/>
        <pc:sldMkLst>
          <pc:docMk/>
          <pc:sldMk cId="2540801390" sldId="263"/>
        </pc:sldMkLst>
        <pc:spChg chg="mod">
          <ac:chgData name="Alessandro Varaldi" userId="8bb48bf9c967e633" providerId="LiveId" clId="{457D08B3-3EE8-4210-B65D-88483AE64A53}" dt="2024-04-15T12:35:38.030" v="2175" actId="20577"/>
          <ac:spMkLst>
            <pc:docMk/>
            <pc:sldMk cId="2540801390" sldId="263"/>
            <ac:spMk id="2" creationId="{657A8A4C-1295-22D1-87DC-0C74DCB9E6A0}"/>
          </ac:spMkLst>
        </pc:spChg>
        <pc:graphicFrameChg chg="mod">
          <ac:chgData name="Alessandro Varaldi" userId="8bb48bf9c967e633" providerId="LiveId" clId="{457D08B3-3EE8-4210-B65D-88483AE64A53}" dt="2024-04-15T08:27:44.288" v="1664" actId="692"/>
          <ac:graphicFrameMkLst>
            <pc:docMk/>
            <pc:sldMk cId="2540801390" sldId="263"/>
            <ac:graphicFrameMk id="7" creationId="{17C1D664-0D6D-CA0D-161D-F083B77C482F}"/>
          </ac:graphicFrameMkLst>
        </pc:graphicFrameChg>
      </pc:sldChg>
      <pc:sldChg chg="addSp delSp modSp mod ord setBg">
        <pc:chgData name="Alessandro Varaldi" userId="8bb48bf9c967e633" providerId="LiveId" clId="{457D08B3-3EE8-4210-B65D-88483AE64A53}" dt="2024-04-16T06:51:03.917" v="2232"/>
        <pc:sldMkLst>
          <pc:docMk/>
          <pc:sldMk cId="1508790139" sldId="264"/>
        </pc:sldMkLst>
        <pc:spChg chg="mod">
          <ac:chgData name="Alessandro Varaldi" userId="8bb48bf9c967e633" providerId="LiveId" clId="{457D08B3-3EE8-4210-B65D-88483AE64A53}" dt="2024-04-15T07:57:17.166" v="1027" actId="20577"/>
          <ac:spMkLst>
            <pc:docMk/>
            <pc:sldMk cId="1508790139" sldId="264"/>
            <ac:spMk id="2" creationId="{43B02791-DC81-685D-47C8-54588A32EEA9}"/>
          </ac:spMkLst>
        </pc:spChg>
        <pc:spChg chg="del mod">
          <ac:chgData name="Alessandro Varaldi" userId="8bb48bf9c967e633" providerId="LiveId" clId="{457D08B3-3EE8-4210-B65D-88483AE64A53}" dt="2024-04-15T07:56:16.938" v="995" actId="478"/>
          <ac:spMkLst>
            <pc:docMk/>
            <pc:sldMk cId="1508790139" sldId="264"/>
            <ac:spMk id="3" creationId="{EA39D9D5-B9AF-B0B3-7753-8F330A8F2B8E}"/>
          </ac:spMkLst>
        </pc:spChg>
        <pc:spChg chg="add del">
          <ac:chgData name="Alessandro Varaldi" userId="8bb48bf9c967e633" providerId="LiveId" clId="{457D08B3-3EE8-4210-B65D-88483AE64A53}" dt="2024-04-15T07:55:07.663" v="974" actId="22"/>
          <ac:spMkLst>
            <pc:docMk/>
            <pc:sldMk cId="1508790139" sldId="264"/>
            <ac:spMk id="5" creationId="{15D1EBE1-0C8A-2CB0-896B-0EC21F0A99CF}"/>
          </ac:spMkLst>
        </pc:spChg>
        <pc:spChg chg="add del mod">
          <ac:chgData name="Alessandro Varaldi" userId="8bb48bf9c967e633" providerId="LiveId" clId="{457D08B3-3EE8-4210-B65D-88483AE64A53}" dt="2024-04-15T07:55:07.182" v="973" actId="22"/>
          <ac:spMkLst>
            <pc:docMk/>
            <pc:sldMk cId="1508790139" sldId="264"/>
            <ac:spMk id="7" creationId="{CC3977E0-2D75-31D5-E264-AA7C05AA9313}"/>
          </ac:spMkLst>
        </pc:spChg>
        <pc:spChg chg="add mod">
          <ac:chgData name="Alessandro Varaldi" userId="8bb48bf9c967e633" providerId="LiveId" clId="{457D08B3-3EE8-4210-B65D-88483AE64A53}" dt="2024-04-15T08:03:46.040" v="1178" actId="20577"/>
          <ac:spMkLst>
            <pc:docMk/>
            <pc:sldMk cId="1508790139" sldId="264"/>
            <ac:spMk id="10" creationId="{88D5FECA-26C9-CE8D-F219-C657206C4EF6}"/>
          </ac:spMkLst>
        </pc:spChg>
        <pc:spChg chg="add del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14" creationId="{2B97F24A-32CE-4C1C-A50D-3016B394DCFB}"/>
          </ac:spMkLst>
        </pc:spChg>
        <pc:spChg chg="add del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16" creationId="{CD8B4F24-440B-49E9-B85D-733523DC064B}"/>
          </ac:spMkLst>
        </pc:spChg>
        <pc:spChg chg="add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21" creationId="{A8908DB7-C3A6-4FCB-9820-CEE02B398C4A}"/>
          </ac:spMkLst>
        </pc:spChg>
        <pc:spChg chg="add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23" creationId="{535742DD-1B16-4E9D-B715-0D74B4574A68}"/>
          </ac:spMkLst>
        </pc:spChg>
        <pc:picChg chg="mod">
          <ac:chgData name="Alessandro Varaldi" userId="8bb48bf9c967e633" providerId="LiveId" clId="{457D08B3-3EE8-4210-B65D-88483AE64A53}" dt="2024-04-15T07:56:25.235" v="997" actId="26606"/>
          <ac:picMkLst>
            <pc:docMk/>
            <pc:sldMk cId="1508790139" sldId="264"/>
            <ac:picMk id="9" creationId="{F6642892-34C5-FD20-D158-8B8C31DD0FA0}"/>
          </ac:picMkLst>
        </pc:picChg>
      </pc:sldChg>
      <pc:sldChg chg="addSp delSp modSp mod ord setBg">
        <pc:chgData name="Alessandro Varaldi" userId="8bb48bf9c967e633" providerId="LiveId" clId="{457D08B3-3EE8-4210-B65D-88483AE64A53}" dt="2024-04-15T12:26:55.908" v="2151"/>
        <pc:sldMkLst>
          <pc:docMk/>
          <pc:sldMk cId="332936758" sldId="265"/>
        </pc:sldMkLst>
        <pc:spChg chg="mo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2" creationId="{CE37F1E7-2A2A-DCB6-1AD0-BE96A44FCA4D}"/>
          </ac:spMkLst>
        </pc:spChg>
        <pc:spChg chg="mod">
          <ac:chgData name="Alessandro Varaldi" userId="8bb48bf9c967e633" providerId="LiveId" clId="{457D08B3-3EE8-4210-B65D-88483AE64A53}" dt="2024-04-15T08:18:09.357" v="1543" actId="20577"/>
          <ac:spMkLst>
            <pc:docMk/>
            <pc:sldMk cId="332936758" sldId="265"/>
            <ac:spMk id="3" creationId="{24B9376B-F6EA-6528-715E-D9E662B5EF16}"/>
          </ac:spMkLst>
        </pc:spChg>
        <pc:spChg chg="add del mod">
          <ac:chgData name="Alessandro Varaldi" userId="8bb48bf9c967e633" providerId="LiveId" clId="{457D08B3-3EE8-4210-B65D-88483AE64A53}" dt="2024-04-15T08:10:08.089" v="1316"/>
          <ac:spMkLst>
            <pc:docMk/>
            <pc:sldMk cId="332936758" sldId="265"/>
            <ac:spMk id="4" creationId="{B2E782F7-1A94-88B1-4012-6B4060DF5D00}"/>
          </ac:spMkLst>
        </pc:spChg>
        <pc:spChg chg="ad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10" creationId="{DB17E863-922E-4C26-BD64-E8FD41D28661}"/>
          </ac:spMkLst>
        </pc:spChg>
      </pc:sldChg>
      <pc:sldChg chg="addSp modSp mod ord setBg">
        <pc:chgData name="Alessandro Varaldi" userId="8bb48bf9c967e633" providerId="LiveId" clId="{457D08B3-3EE8-4210-B65D-88483AE64A53}" dt="2024-04-16T06:55:19.516" v="2234" actId="1076"/>
        <pc:sldMkLst>
          <pc:docMk/>
          <pc:sldMk cId="1806474496" sldId="266"/>
        </pc:sldMkLst>
        <pc:spChg chg="mo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2" creationId="{97E1F1CE-DF93-D6C9-4BCC-6A977303E009}"/>
          </ac:spMkLst>
        </pc:spChg>
        <pc:spChg chg="mod">
          <ac:chgData name="Alessandro Varaldi" userId="8bb48bf9c967e633" providerId="LiveId" clId="{457D08B3-3EE8-4210-B65D-88483AE64A53}" dt="2024-04-15T10:31:06.943" v="2087" actId="27636"/>
          <ac:spMkLst>
            <pc:docMk/>
            <pc:sldMk cId="1806474496" sldId="266"/>
            <ac:spMk id="3" creationId="{C37E1AD7-4E9B-2E5B-FDE1-0259244B75BA}"/>
          </ac:spMkLst>
        </pc:spChg>
        <pc:spChg chg="ad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10" creationId="{743AA782-23D1-4521-8CAD-47662984AA08}"/>
          </ac:spMkLst>
        </pc:spChg>
        <pc:spChg chg="ad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12" creationId="{71877DBC-BB60-40F0-AC93-2ACDBAAE60CE}"/>
          </ac:spMkLst>
        </pc:spChg>
        <pc:picChg chg="add mod modCrop">
          <ac:chgData name="Alessandro Varaldi" userId="8bb48bf9c967e633" providerId="LiveId" clId="{457D08B3-3EE8-4210-B65D-88483AE64A53}" dt="2024-04-16T06:55:19.516" v="2234" actId="1076"/>
          <ac:picMkLst>
            <pc:docMk/>
            <pc:sldMk cId="1806474496" sldId="266"/>
            <ac:picMk id="5" creationId="{A364E143-C12C-022D-6CD4-1AAAA26F1874}"/>
          </ac:picMkLst>
        </pc:picChg>
      </pc:sldChg>
      <pc:sldChg chg="addSp delSp modSp mod setBg">
        <pc:chgData name="Alessandro Varaldi" userId="8bb48bf9c967e633" providerId="LiveId" clId="{457D08B3-3EE8-4210-B65D-88483AE64A53}" dt="2024-04-15T12:30:33.314" v="2162" actId="478"/>
        <pc:sldMkLst>
          <pc:docMk/>
          <pc:sldMk cId="94869105" sldId="267"/>
        </pc:sldMkLst>
        <pc:spChg chg="del mod">
          <ac:chgData name="Alessandro Varaldi" userId="8bb48bf9c967e633" providerId="LiveId" clId="{457D08B3-3EE8-4210-B65D-88483AE64A53}" dt="2024-04-15T07:14:42.312" v="138" actId="478"/>
          <ac:spMkLst>
            <pc:docMk/>
            <pc:sldMk cId="94869105" sldId="267"/>
            <ac:spMk id="2" creationId="{DF458011-CFDE-9FB5-D513-D64C7144D164}"/>
          </ac:spMkLst>
        </pc:spChg>
        <pc:spChg chg="add del mod">
          <ac:chgData name="Alessandro Varaldi" userId="8bb48bf9c967e633" providerId="LiveId" clId="{457D08B3-3EE8-4210-B65D-88483AE64A53}" dt="2024-04-15T07:15:37.507" v="143" actId="22"/>
          <ac:spMkLst>
            <pc:docMk/>
            <pc:sldMk cId="94869105" sldId="267"/>
            <ac:spMk id="4" creationId="{2472AC9A-77F8-2D4F-553C-67EB3FB6FB4F}"/>
          </ac:spMkLst>
        </pc:spChg>
        <pc:spChg chg="add mod">
          <ac:chgData name="Alessandro Varaldi" userId="8bb48bf9c967e633" providerId="LiveId" clId="{457D08B3-3EE8-4210-B65D-88483AE64A53}" dt="2024-04-15T08:26:18.699" v="1657" actId="1076"/>
          <ac:spMkLst>
            <pc:docMk/>
            <pc:sldMk cId="94869105" sldId="267"/>
            <ac:spMk id="8" creationId="{B4F9C624-E01E-C390-A3A3-6A52515672D7}"/>
          </ac:spMkLst>
        </pc:spChg>
        <pc:graphicFrameChg chg="add del mod">
          <ac:chgData name="Alessandro Varaldi" userId="8bb48bf9c967e633" providerId="LiveId" clId="{457D08B3-3EE8-4210-B65D-88483AE64A53}" dt="2024-04-15T12:30:33.314" v="2162" actId="478"/>
          <ac:graphicFrameMkLst>
            <pc:docMk/>
            <pc:sldMk cId="94869105" sldId="267"/>
            <ac:graphicFrameMk id="9" creationId="{C6D50ECD-2ACB-7DE7-56C2-E6E80CA15BC9}"/>
          </ac:graphicFrameMkLst>
        </pc:graphicFrameChg>
        <pc:picChg chg="del mod">
          <ac:chgData name="Alessandro Varaldi" userId="8bb48bf9c967e633" providerId="LiveId" clId="{457D08B3-3EE8-4210-B65D-88483AE64A53}" dt="2024-04-15T07:15:34.741" v="142" actId="478"/>
          <ac:picMkLst>
            <pc:docMk/>
            <pc:sldMk cId="94869105" sldId="267"/>
            <ac:picMk id="5" creationId="{13A0BACB-F0AB-205F-27A0-3E78AC9B5102}"/>
          </ac:picMkLst>
        </pc:picChg>
        <pc:picChg chg="add mod ord">
          <ac:chgData name="Alessandro Varaldi" userId="8bb48bf9c967e633" providerId="LiveId" clId="{457D08B3-3EE8-4210-B65D-88483AE64A53}" dt="2024-04-15T09:20:06.416" v="1852"/>
          <ac:picMkLst>
            <pc:docMk/>
            <pc:sldMk cId="94869105" sldId="267"/>
            <ac:picMk id="7" creationId="{713D8BDB-88A8-8EC6-E104-23A1ED2BA220}"/>
          </ac:picMkLst>
        </pc:picChg>
      </pc:sldChg>
      <pc:sldChg chg="modSp mod">
        <pc:chgData name="Alessandro Varaldi" userId="8bb48bf9c967e633" providerId="LiveId" clId="{457D08B3-3EE8-4210-B65D-88483AE64A53}" dt="2024-04-15T12:35:43.373" v="2176" actId="20577"/>
        <pc:sldMkLst>
          <pc:docMk/>
          <pc:sldMk cId="2990822817" sldId="268"/>
        </pc:sldMkLst>
        <pc:spChg chg="mod">
          <ac:chgData name="Alessandro Varaldi" userId="8bb48bf9c967e633" providerId="LiveId" clId="{457D08B3-3EE8-4210-B65D-88483AE64A53}" dt="2024-04-15T12:35:43.373" v="2176" actId="20577"/>
          <ac:spMkLst>
            <pc:docMk/>
            <pc:sldMk cId="2990822817" sldId="268"/>
            <ac:spMk id="2" creationId="{00AF3C9D-8300-CA12-AF01-7778FE511836}"/>
          </ac:spMkLst>
        </pc:spChg>
        <pc:graphicFrameChg chg="mod">
          <ac:chgData name="Alessandro Varaldi" userId="8bb48bf9c967e633" providerId="LiveId" clId="{457D08B3-3EE8-4210-B65D-88483AE64A53}" dt="2024-04-15T08:27:30.889" v="1661" actId="692"/>
          <ac:graphicFrameMkLst>
            <pc:docMk/>
            <pc:sldMk cId="2990822817" sldId="268"/>
            <ac:graphicFrameMk id="7" creationId="{17C1D664-0D6D-CA0D-161D-F083B77C482F}"/>
          </ac:graphicFrameMkLst>
        </pc:graphicFrameChg>
      </pc:sldChg>
      <pc:sldChg chg="addSp delSp modSp mod setBg">
        <pc:chgData name="Alessandro Varaldi" userId="8bb48bf9c967e633" providerId="LiveId" clId="{457D08B3-3EE8-4210-B65D-88483AE64A53}" dt="2024-04-15T12:38:02.827" v="2182" actId="1076"/>
        <pc:sldMkLst>
          <pc:docMk/>
          <pc:sldMk cId="28174829" sldId="269"/>
        </pc:sldMkLst>
        <pc:spChg chg="mod">
          <ac:chgData name="Alessandro Varaldi" userId="8bb48bf9c967e633" providerId="LiveId" clId="{457D08B3-3EE8-4210-B65D-88483AE64A53}" dt="2024-04-15T12:11:31.423" v="2127" actId="790"/>
          <ac:spMkLst>
            <pc:docMk/>
            <pc:sldMk cId="28174829" sldId="269"/>
            <ac:spMk id="2" creationId="{EF5B324D-1ACC-BD28-8589-B141E8F697C1}"/>
          </ac:spMkLst>
        </pc:spChg>
        <pc:spChg chg="mod">
          <ac:chgData name="Alessandro Varaldi" userId="8bb48bf9c967e633" providerId="LiveId" clId="{457D08B3-3EE8-4210-B65D-88483AE64A53}" dt="2024-04-15T12:11:21.199" v="2126" actId="20577"/>
          <ac:spMkLst>
            <pc:docMk/>
            <pc:sldMk cId="28174829" sldId="269"/>
            <ac:spMk id="3" creationId="{FF74930C-5567-7F62-728B-DC495ACAC816}"/>
          </ac:spMkLst>
        </pc:spChg>
        <pc:spChg chg="add">
          <ac:chgData name="Alessandro Varaldi" userId="8bb48bf9c967e633" providerId="LiveId" clId="{457D08B3-3EE8-4210-B65D-88483AE64A53}" dt="2024-04-15T09:04:58.189" v="1846" actId="26606"/>
          <ac:spMkLst>
            <pc:docMk/>
            <pc:sldMk cId="28174829" sldId="269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9:04:58.189" v="1846" actId="26606"/>
          <ac:spMkLst>
            <pc:docMk/>
            <pc:sldMk cId="28174829" sldId="269"/>
            <ac:spMk id="10" creationId="{DB17E863-922E-4C26-BD64-E8FD41D28661}"/>
          </ac:spMkLst>
        </pc:spChg>
        <pc:picChg chg="add del mod">
          <ac:chgData name="Alessandro Varaldi" userId="8bb48bf9c967e633" providerId="LiveId" clId="{457D08B3-3EE8-4210-B65D-88483AE64A53}" dt="2024-04-15T12:37:36.220" v="2177" actId="478"/>
          <ac:picMkLst>
            <pc:docMk/>
            <pc:sldMk cId="28174829" sldId="269"/>
            <ac:picMk id="4" creationId="{81BDBC0B-36C1-5814-AAD5-DB3F8313885C}"/>
          </ac:picMkLst>
        </pc:picChg>
        <pc:picChg chg="add del mod">
          <ac:chgData name="Alessandro Varaldi" userId="8bb48bf9c967e633" providerId="LiveId" clId="{457D08B3-3EE8-4210-B65D-88483AE64A53}" dt="2024-04-15T09:04:36.544" v="1840" actId="21"/>
          <ac:picMkLst>
            <pc:docMk/>
            <pc:sldMk cId="28174829" sldId="269"/>
            <ac:picMk id="5" creationId="{81BDBC0B-36C1-5814-AAD5-DB3F8313885C}"/>
          </ac:picMkLst>
        </pc:picChg>
        <pc:picChg chg="add del mod">
          <ac:chgData name="Alessandro Varaldi" userId="8bb48bf9c967e633" providerId="LiveId" clId="{457D08B3-3EE8-4210-B65D-88483AE64A53}" dt="2024-04-15T12:37:58.127" v="2180" actId="478"/>
          <ac:picMkLst>
            <pc:docMk/>
            <pc:sldMk cId="28174829" sldId="269"/>
            <ac:picMk id="11" creationId="{766698B7-FE92-A660-0A30-5238B1CF5013}"/>
          </ac:picMkLst>
        </pc:picChg>
        <pc:picChg chg="add mod">
          <ac:chgData name="Alessandro Varaldi" userId="8bb48bf9c967e633" providerId="LiveId" clId="{457D08B3-3EE8-4210-B65D-88483AE64A53}" dt="2024-04-15T12:38:02.827" v="2182" actId="1076"/>
          <ac:picMkLst>
            <pc:docMk/>
            <pc:sldMk cId="28174829" sldId="269"/>
            <ac:picMk id="13" creationId="{1DD58FF9-505F-C288-7ACD-B06065B24D10}"/>
          </ac:picMkLst>
        </pc:picChg>
      </pc:sldChg>
      <pc:sldChg chg="addSp delSp modSp mod">
        <pc:chgData name="Alessandro Varaldi" userId="8bb48bf9c967e633" providerId="LiveId" clId="{457D08B3-3EE8-4210-B65D-88483AE64A53}" dt="2024-04-16T06:17:22.717" v="2211" actId="21"/>
        <pc:sldMkLst>
          <pc:docMk/>
          <pc:sldMk cId="3721118780" sldId="270"/>
        </pc:sldMkLst>
        <pc:spChg chg="mod">
          <ac:chgData name="Alessandro Varaldi" userId="8bb48bf9c967e633" providerId="LiveId" clId="{457D08B3-3EE8-4210-B65D-88483AE64A53}" dt="2024-04-15T07:27:57.965" v="553" actId="20577"/>
          <ac:spMkLst>
            <pc:docMk/>
            <pc:sldMk cId="3721118780" sldId="270"/>
            <ac:spMk id="2" creationId="{AFE1E6D3-D9C0-62A5-D536-C5634B614527}"/>
          </ac:spMkLst>
        </pc:spChg>
        <pc:spChg chg="add mod">
          <ac:chgData name="Alessandro Varaldi" userId="8bb48bf9c967e633" providerId="LiveId" clId="{457D08B3-3EE8-4210-B65D-88483AE64A53}" dt="2024-04-15T12:24:21.024" v="2135" actId="1076"/>
          <ac:spMkLst>
            <pc:docMk/>
            <pc:sldMk cId="3721118780" sldId="270"/>
            <ac:spMk id="3" creationId="{354760E2-E5DD-A9FF-33A4-3F07DF407FFC}"/>
          </ac:spMkLst>
        </pc:spChg>
        <pc:spChg chg="mod">
          <ac:chgData name="Alessandro Varaldi" userId="8bb48bf9c967e633" providerId="LiveId" clId="{457D08B3-3EE8-4210-B65D-88483AE64A53}" dt="2024-04-15T08:31:00.691" v="1721" actId="255"/>
          <ac:spMkLst>
            <pc:docMk/>
            <pc:sldMk cId="3721118780" sldId="270"/>
            <ac:spMk id="9" creationId="{99A39A1C-BFA2-0A16-34C9-BBAA7A2C2699}"/>
          </ac:spMkLst>
        </pc:spChg>
        <pc:picChg chg="add mod">
          <ac:chgData name="Alessandro Varaldi" userId="8bb48bf9c967e633" providerId="LiveId" clId="{457D08B3-3EE8-4210-B65D-88483AE64A53}" dt="2024-04-15T12:25:21.788" v="2145"/>
          <ac:picMkLst>
            <pc:docMk/>
            <pc:sldMk cId="3721118780" sldId="270"/>
            <ac:picMk id="5" creationId="{876ECAED-6E6F-7DC3-7E5A-8EC859E52054}"/>
          </ac:picMkLst>
        </pc:picChg>
        <pc:picChg chg="del">
          <ac:chgData name="Alessandro Varaldi" userId="8bb48bf9c967e633" providerId="LiveId" clId="{457D08B3-3EE8-4210-B65D-88483AE64A53}" dt="2024-04-15T07:19:24.527" v="428" actId="21"/>
          <ac:picMkLst>
            <pc:docMk/>
            <pc:sldMk cId="3721118780" sldId="270"/>
            <ac:picMk id="8" creationId="{05485A4B-1BA1-A8DC-41A9-F01E3977DE0C}"/>
          </ac:picMkLst>
        </pc:picChg>
        <pc:picChg chg="add del mod">
          <ac:chgData name="Alessandro Varaldi" userId="8bb48bf9c967e633" providerId="LiveId" clId="{457D08B3-3EE8-4210-B65D-88483AE64A53}" dt="2024-04-16T06:17:22.717" v="2211" actId="21"/>
          <ac:picMkLst>
            <pc:docMk/>
            <pc:sldMk cId="3721118780" sldId="270"/>
            <ac:picMk id="15" creationId="{DB00EF2D-4561-62E9-835D-C92FE55C2A0A}"/>
          </ac:picMkLst>
        </pc:picChg>
      </pc:sldChg>
      <pc:sldChg chg="del ord">
        <pc:chgData name="Alessandro Varaldi" userId="8bb48bf9c967e633" providerId="LiveId" clId="{457D08B3-3EE8-4210-B65D-88483AE64A53}" dt="2024-04-15T07:16:49.611" v="152" actId="47"/>
        <pc:sldMkLst>
          <pc:docMk/>
          <pc:sldMk cId="4276805929" sldId="273"/>
        </pc:sldMkLst>
      </pc:sldChg>
      <pc:sldChg chg="addSp delSp del mod">
        <pc:chgData name="Alessandro Varaldi" userId="8bb48bf9c967e633" providerId="LiveId" clId="{457D08B3-3EE8-4210-B65D-88483AE64A53}" dt="2024-04-15T09:03:52.639" v="1835" actId="47"/>
        <pc:sldMkLst>
          <pc:docMk/>
          <pc:sldMk cId="620563980" sldId="274"/>
        </pc:sldMkLst>
        <pc:picChg chg="add del">
          <ac:chgData name="Alessandro Varaldi" userId="8bb48bf9c967e633" providerId="LiveId" clId="{457D08B3-3EE8-4210-B65D-88483AE64A53}" dt="2024-04-15T09:03:32.624" v="1832" actId="21"/>
          <ac:picMkLst>
            <pc:docMk/>
            <pc:sldMk cId="620563980" sldId="274"/>
            <ac:picMk id="5" creationId="{81BDBC0B-36C1-5814-AAD5-DB3F8313885C}"/>
          </ac:picMkLst>
        </pc:picChg>
      </pc:sldChg>
      <pc:sldChg chg="del">
        <pc:chgData name="Alessandro Varaldi" userId="8bb48bf9c967e633" providerId="LiveId" clId="{457D08B3-3EE8-4210-B65D-88483AE64A53}" dt="2024-04-15T09:03:53.521" v="1836" actId="47"/>
        <pc:sldMkLst>
          <pc:docMk/>
          <pc:sldMk cId="349549177" sldId="275"/>
        </pc:sldMkLst>
      </pc:sldChg>
      <pc:sldChg chg="add del">
        <pc:chgData name="Alessandro Varaldi" userId="8bb48bf9c967e633" providerId="LiveId" clId="{457D08B3-3EE8-4210-B65D-88483AE64A53}" dt="2024-04-15T09:04:34.786" v="1839" actId="47"/>
        <pc:sldMkLst>
          <pc:docMk/>
          <pc:sldMk cId="176240008" sldId="276"/>
        </pc:sldMkLst>
      </pc:sldChg>
      <pc:sldChg chg="modSp new del mod">
        <pc:chgData name="Alessandro Varaldi" userId="8bb48bf9c967e633" providerId="LiveId" clId="{457D08B3-3EE8-4210-B65D-88483AE64A53}" dt="2024-04-15T07:19:01.580" v="424" actId="47"/>
        <pc:sldMkLst>
          <pc:docMk/>
          <pc:sldMk cId="539639813" sldId="277"/>
        </pc:sldMkLst>
        <pc:spChg chg="mod">
          <ac:chgData name="Alessandro Varaldi" userId="8bb48bf9c967e633" providerId="LiveId" clId="{457D08B3-3EE8-4210-B65D-88483AE64A53}" dt="2024-04-15T07:16:25.976" v="150"/>
          <ac:spMkLst>
            <pc:docMk/>
            <pc:sldMk cId="539639813" sldId="277"/>
            <ac:spMk id="2" creationId="{2D421DE5-18D2-57FF-0335-36A6CAA8C18F}"/>
          </ac:spMkLst>
        </pc:spChg>
        <pc:spChg chg="mod">
          <ac:chgData name="Alessandro Varaldi" userId="8bb48bf9c967e633" providerId="LiveId" clId="{457D08B3-3EE8-4210-B65D-88483AE64A53}" dt="2024-04-15T07:16:38.913" v="151"/>
          <ac:spMkLst>
            <pc:docMk/>
            <pc:sldMk cId="539639813" sldId="277"/>
            <ac:spMk id="3" creationId="{B4F1CA7C-B540-7A8E-F6E9-E89B6998ED25}"/>
          </ac:spMkLst>
        </pc:spChg>
      </pc:sldChg>
      <pc:sldChg chg="addSp modSp new mod ord setBg">
        <pc:chgData name="Alessandro Varaldi" userId="8bb48bf9c967e633" providerId="LiveId" clId="{457D08B3-3EE8-4210-B65D-88483AE64A53}" dt="2024-04-15T08:52:30.649" v="1727" actId="20577"/>
        <pc:sldMkLst>
          <pc:docMk/>
          <pc:sldMk cId="1139943466" sldId="278"/>
        </pc:sldMkLst>
        <pc:spChg chg="mod">
          <ac:chgData name="Alessandro Varaldi" userId="8bb48bf9c967e633" providerId="LiveId" clId="{457D08B3-3EE8-4210-B65D-88483AE64A53}" dt="2024-04-15T07:17:17.343" v="195" actId="20577"/>
          <ac:spMkLst>
            <pc:docMk/>
            <pc:sldMk cId="1139943466" sldId="278"/>
            <ac:spMk id="2" creationId="{5144B244-1631-2387-E0C5-2CCA80F335FF}"/>
          </ac:spMkLst>
        </pc:spChg>
        <pc:spChg chg="mod">
          <ac:chgData name="Alessandro Varaldi" userId="8bb48bf9c967e633" providerId="LiveId" clId="{457D08B3-3EE8-4210-B65D-88483AE64A53}" dt="2024-04-15T08:52:30.649" v="1727" actId="20577"/>
          <ac:spMkLst>
            <pc:docMk/>
            <pc:sldMk cId="1139943466" sldId="278"/>
            <ac:spMk id="3" creationId="{C90BC221-CF86-C826-F6A5-563DDF0F104A}"/>
          </ac:spMkLst>
        </pc:spChg>
        <pc:spChg chg="add">
          <ac:chgData name="Alessandro Varaldi" userId="8bb48bf9c967e633" providerId="LiveId" clId="{457D08B3-3EE8-4210-B65D-88483AE64A53}" dt="2024-04-15T07:17:12.786" v="180" actId="26606"/>
          <ac:spMkLst>
            <pc:docMk/>
            <pc:sldMk cId="1139943466" sldId="278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7:17:12.786" v="180" actId="26606"/>
          <ac:spMkLst>
            <pc:docMk/>
            <pc:sldMk cId="1139943466" sldId="278"/>
            <ac:spMk id="10" creationId="{DB17E863-922E-4C26-BD64-E8FD41D28661}"/>
          </ac:spMkLst>
        </pc:spChg>
      </pc:sldChg>
      <pc:sldChg chg="addSp delSp modSp new mod ord setBg">
        <pc:chgData name="Alessandro Varaldi" userId="8bb48bf9c967e633" providerId="LiveId" clId="{457D08B3-3EE8-4210-B65D-88483AE64A53}" dt="2024-04-15T12:26:53.532" v="2149"/>
        <pc:sldMkLst>
          <pc:docMk/>
          <pc:sldMk cId="4288297391" sldId="279"/>
        </pc:sldMkLst>
        <pc:spChg chg="del">
          <ac:chgData name="Alessandro Varaldi" userId="8bb48bf9c967e633" providerId="LiveId" clId="{457D08B3-3EE8-4210-B65D-88483AE64A53}" dt="2024-04-15T07:19:27.875" v="430" actId="26606"/>
          <ac:spMkLst>
            <pc:docMk/>
            <pc:sldMk cId="4288297391" sldId="279"/>
            <ac:spMk id="2" creationId="{933E2503-C873-73FC-20E6-FE6A66E28E26}"/>
          </ac:spMkLst>
        </pc:spChg>
        <pc:spChg chg="del">
          <ac:chgData name="Alessandro Varaldi" userId="8bb48bf9c967e633" providerId="LiveId" clId="{457D08B3-3EE8-4210-B65D-88483AE64A53}" dt="2024-04-15T07:19:25.959" v="429"/>
          <ac:spMkLst>
            <pc:docMk/>
            <pc:sldMk cId="4288297391" sldId="279"/>
            <ac:spMk id="3" creationId="{D75FBE3C-5078-DBB1-ABF6-6184C0AE9BD9}"/>
          </ac:spMkLst>
        </pc:spChg>
        <pc:picChg chg="add mod">
          <ac:chgData name="Alessandro Varaldi" userId="8bb48bf9c967e633" providerId="LiveId" clId="{457D08B3-3EE8-4210-B65D-88483AE64A53}" dt="2024-04-15T07:19:36.798" v="432" actId="1076"/>
          <ac:picMkLst>
            <pc:docMk/>
            <pc:sldMk cId="4288297391" sldId="279"/>
            <ac:picMk id="8" creationId="{05485A4B-1BA1-A8DC-41A9-F01E3977DE0C}"/>
          </ac:picMkLst>
        </pc:picChg>
      </pc:sldChg>
      <pc:sldChg chg="add del">
        <pc:chgData name="Alessandro Varaldi" userId="8bb48bf9c967e633" providerId="LiveId" clId="{457D08B3-3EE8-4210-B65D-88483AE64A53}" dt="2024-04-15T08:18:32.494" v="1545"/>
        <pc:sldMkLst>
          <pc:docMk/>
          <pc:sldMk cId="878243235" sldId="280"/>
        </pc:sldMkLst>
      </pc:sldChg>
      <pc:sldChg chg="addSp delSp modSp new mod setBg">
        <pc:chgData name="Alessandro Varaldi" userId="8bb48bf9c967e633" providerId="LiveId" clId="{457D08B3-3EE8-4210-B65D-88483AE64A53}" dt="2024-04-16T06:18:36.883" v="2230" actId="20577"/>
        <pc:sldMkLst>
          <pc:docMk/>
          <pc:sldMk cId="2409410493" sldId="280"/>
        </pc:sldMkLst>
        <pc:spChg chg="del mod">
          <ac:chgData name="Alessandro Varaldi" userId="8bb48bf9c967e633" providerId="LiveId" clId="{457D08B3-3EE8-4210-B65D-88483AE64A53}" dt="2024-04-16T06:16:53.022" v="2205" actId="478"/>
          <ac:spMkLst>
            <pc:docMk/>
            <pc:sldMk cId="2409410493" sldId="280"/>
            <ac:spMk id="2" creationId="{90DA1F10-AA36-D5D7-AF35-B6DA6F1574A4}"/>
          </ac:spMkLst>
        </pc:spChg>
        <pc:spChg chg="del">
          <ac:chgData name="Alessandro Varaldi" userId="8bb48bf9c967e633" providerId="LiveId" clId="{457D08B3-3EE8-4210-B65D-88483AE64A53}" dt="2024-04-16T06:14:44.767" v="2186"/>
          <ac:spMkLst>
            <pc:docMk/>
            <pc:sldMk cId="2409410493" sldId="280"/>
            <ac:spMk id="3" creationId="{B8CF3E53-369C-48D3-0CE3-6FF744BD4C4A}"/>
          </ac:spMkLst>
        </pc:spChg>
        <pc:spChg chg="mod ord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4" creationId="{E1493884-FDDE-3486-0E06-3C7BCC1D228C}"/>
          </ac:spMkLst>
        </pc:spChg>
        <pc:spChg chg="add del mod">
          <ac:chgData name="Alessandro Varaldi" userId="8bb48bf9c967e633" providerId="LiveId" clId="{457D08B3-3EE8-4210-B65D-88483AE64A53}" dt="2024-04-16T06:16:49.014" v="2204" actId="478"/>
          <ac:spMkLst>
            <pc:docMk/>
            <pc:sldMk cId="2409410493" sldId="280"/>
            <ac:spMk id="17" creationId="{72E58DF4-7107-BB01-65B6-BB088D97ADD2}"/>
          </ac:spMkLst>
        </pc:spChg>
        <pc:spChg chg="add del">
          <ac:chgData name="Alessandro Varaldi" userId="8bb48bf9c967e633" providerId="LiveId" clId="{457D08B3-3EE8-4210-B65D-88483AE64A53}" dt="2024-04-16T06:16:33.794" v="2201"/>
          <ac:spMkLst>
            <pc:docMk/>
            <pc:sldMk cId="2409410493" sldId="280"/>
            <ac:spMk id="18" creationId="{8FC66AE1-FE9E-FC87-CF65-6114B7DBC466}"/>
          </ac:spMkLst>
        </pc:spChg>
        <pc:spChg chg="add mod">
          <ac:chgData name="Alessandro Varaldi" userId="8bb48bf9c967e633" providerId="LiveId" clId="{457D08B3-3EE8-4210-B65D-88483AE64A53}" dt="2024-04-16T06:18:36.883" v="2230" actId="20577"/>
          <ac:spMkLst>
            <pc:docMk/>
            <pc:sldMk cId="2409410493" sldId="280"/>
            <ac:spMk id="20" creationId="{39076624-20C6-DE80-8514-1C35F4C7ABA2}"/>
          </ac:spMkLst>
        </pc:spChg>
        <pc:spChg chg="add del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21" creationId="{4C2AC11E-3162-4990-A36E-92B07ECF16C2}"/>
          </ac:spMkLst>
        </pc:spChg>
        <pc:spChg chg="add del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23" creationId="{9073D962-D3D2-4A72-8593-65C213CBFFC3}"/>
          </ac:spMkLst>
        </pc:spChg>
        <pc:spChg chg="add del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25" creationId="{2387511B-F6E1-4929-AC90-94FB8B6B0F41}"/>
          </ac:spMkLst>
        </pc:spChg>
        <pc:spChg chg="add del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27" creationId="{AA58F78C-27AB-465F-AA33-15E08AF267F9}"/>
          </ac:spMkLst>
        </pc:spChg>
        <pc:spChg chg="add">
          <ac:chgData name="Alessandro Varaldi" userId="8bb48bf9c967e633" providerId="LiveId" clId="{457D08B3-3EE8-4210-B65D-88483AE64A53}" dt="2024-04-16T06:18:08.960" v="2217" actId="26606"/>
          <ac:spMkLst>
            <pc:docMk/>
            <pc:sldMk cId="2409410493" sldId="280"/>
            <ac:spMk id="32" creationId="{53F29798-D584-4792-9B62-3F5F5C36D619}"/>
          </ac:spMkLst>
        </pc:spChg>
        <pc:picChg chg="add del mod">
          <ac:chgData name="Alessandro Varaldi" userId="8bb48bf9c967e633" providerId="LiveId" clId="{457D08B3-3EE8-4210-B65D-88483AE64A53}" dt="2024-04-16T06:16:13.230" v="2199" actId="21"/>
          <ac:picMkLst>
            <pc:docMk/>
            <pc:sldMk cId="2409410493" sldId="280"/>
            <ac:picMk id="6" creationId="{DB00EF2D-4561-62E9-835D-C92FE55C2A0A}"/>
          </ac:picMkLst>
        </pc:picChg>
        <pc:picChg chg="add mod ord">
          <ac:chgData name="Alessandro Varaldi" userId="8bb48bf9c967e633" providerId="LiveId" clId="{457D08B3-3EE8-4210-B65D-88483AE64A53}" dt="2024-04-16T06:18:08.960" v="2217" actId="26606"/>
          <ac:picMkLst>
            <pc:docMk/>
            <pc:sldMk cId="2409410493" sldId="280"/>
            <ac:picMk id="8" creationId="{AB327958-ABA8-DB5D-0A33-7B3B33C6C46A}"/>
          </ac:picMkLst>
        </pc:picChg>
        <pc:picChg chg="add mod">
          <ac:chgData name="Alessandro Varaldi" userId="8bb48bf9c967e633" providerId="LiveId" clId="{457D08B3-3EE8-4210-B65D-88483AE64A53}" dt="2024-04-16T06:18:08.960" v="2217" actId="26606"/>
          <ac:picMkLst>
            <pc:docMk/>
            <pc:sldMk cId="2409410493" sldId="280"/>
            <ac:picMk id="10" creationId="{0A1AC920-3273-5F24-DBC9-53D14C8A9253}"/>
          </ac:picMkLst>
        </pc:picChg>
        <pc:picChg chg="add mod">
          <ac:chgData name="Alessandro Varaldi" userId="8bb48bf9c967e633" providerId="LiveId" clId="{457D08B3-3EE8-4210-B65D-88483AE64A53}" dt="2024-04-16T06:18:08.960" v="2217" actId="26606"/>
          <ac:picMkLst>
            <pc:docMk/>
            <pc:sldMk cId="2409410493" sldId="280"/>
            <ac:picMk id="12" creationId="{B6A9AC37-FEA6-1A04-23F2-B58FF7593890}"/>
          </ac:picMkLst>
        </pc:picChg>
        <pc:picChg chg="add mod">
          <ac:chgData name="Alessandro Varaldi" userId="8bb48bf9c967e633" providerId="LiveId" clId="{457D08B3-3EE8-4210-B65D-88483AE64A53}" dt="2024-04-16T06:18:08.960" v="2217" actId="26606"/>
          <ac:picMkLst>
            <pc:docMk/>
            <pc:sldMk cId="2409410493" sldId="280"/>
            <ac:picMk id="14" creationId="{27A7559B-017D-656C-1B7C-329E0618F6CD}"/>
          </ac:picMkLst>
        </pc:picChg>
        <pc:picChg chg="add del mod">
          <ac:chgData name="Alessandro Varaldi" userId="8bb48bf9c967e633" providerId="LiveId" clId="{457D08B3-3EE8-4210-B65D-88483AE64A53}" dt="2024-04-16T06:16:36.548" v="2202" actId="21"/>
          <ac:picMkLst>
            <pc:docMk/>
            <pc:sldMk cId="2409410493" sldId="280"/>
            <ac:picMk id="15" creationId="{DB00EF2D-4561-62E9-835D-C92FE55C2A0A}"/>
          </ac:picMkLst>
        </pc:picChg>
        <pc:picChg chg="add mod">
          <ac:chgData name="Alessandro Varaldi" userId="8bb48bf9c967e633" providerId="LiveId" clId="{457D08B3-3EE8-4210-B65D-88483AE64A53}" dt="2024-04-16T06:18:08.960" v="2217" actId="26606"/>
          <ac:picMkLst>
            <pc:docMk/>
            <pc:sldMk cId="2409410493" sldId="280"/>
            <ac:picMk id="19" creationId="{DB00EF2D-4561-62E9-835D-C92FE55C2A0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True measurement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Sheet0!$A$2:$A$101</c:f>
              <c:numCache>
                <c:formatCode>0.000000</c:formatCode>
                <c:ptCount val="100"/>
                <c:pt idx="0">
                  <c:v>-0.13524285014749199</c:v>
                </c:pt>
                <c:pt idx="1">
                  <c:v>-0.130451253103332</c:v>
                </c:pt>
                <c:pt idx="2">
                  <c:v>0.18459625255024301</c:v>
                </c:pt>
                <c:pt idx="3">
                  <c:v>0.62182948282992001</c:v>
                </c:pt>
                <c:pt idx="4">
                  <c:v>0.77156689045994598</c:v>
                </c:pt>
                <c:pt idx="5">
                  <c:v>0.966824470009501</c:v>
                </c:pt>
                <c:pt idx="6">
                  <c:v>1.0650522094147901</c:v>
                </c:pt>
                <c:pt idx="7">
                  <c:v>1.04828161976023</c:v>
                </c:pt>
                <c:pt idx="8">
                  <c:v>1.15609255325385</c:v>
                </c:pt>
                <c:pt idx="9">
                  <c:v>1.3597354276306901</c:v>
                </c:pt>
                <c:pt idx="10">
                  <c:v>1.2231749118721</c:v>
                </c:pt>
                <c:pt idx="11">
                  <c:v>1.1405198628603299</c:v>
                </c:pt>
                <c:pt idx="12">
                  <c:v>1.0878122953745599</c:v>
                </c:pt>
                <c:pt idx="13">
                  <c:v>0.94286648478869595</c:v>
                </c:pt>
                <c:pt idx="14">
                  <c:v>0.79432697641970995</c:v>
                </c:pt>
                <c:pt idx="15">
                  <c:v>0.68891184144817197</c:v>
                </c:pt>
                <c:pt idx="16">
                  <c:v>0.64578746805072396</c:v>
                </c:pt>
                <c:pt idx="17">
                  <c:v>0.52240384416358199</c:v>
                </c:pt>
                <c:pt idx="18">
                  <c:v>0.50203955672589895</c:v>
                </c:pt>
                <c:pt idx="19">
                  <c:v>0.44813408997908899</c:v>
                </c:pt>
                <c:pt idx="20">
                  <c:v>0.419384507714124</c:v>
                </c:pt>
                <c:pt idx="21">
                  <c:v>0.41459291066996301</c:v>
                </c:pt>
                <c:pt idx="22">
                  <c:v>0.41099921288684299</c:v>
                </c:pt>
                <c:pt idx="23">
                  <c:v>0.41339501140892299</c:v>
                </c:pt>
                <c:pt idx="24">
                  <c:v>0.39422862323227997</c:v>
                </c:pt>
                <c:pt idx="25">
                  <c:v>0.432561399585566</c:v>
                </c:pt>
                <c:pt idx="26">
                  <c:v>0.50203955672589895</c:v>
                </c:pt>
                <c:pt idx="27">
                  <c:v>0.59427779982599505</c:v>
                </c:pt>
                <c:pt idx="28">
                  <c:v>0.72484881927937805</c:v>
                </c:pt>
                <c:pt idx="29">
                  <c:v>0.73922361041186102</c:v>
                </c:pt>
                <c:pt idx="30">
                  <c:v>0.71885932297417698</c:v>
                </c:pt>
                <c:pt idx="31">
                  <c:v>0.81109756607427297</c:v>
                </c:pt>
                <c:pt idx="32">
                  <c:v>0.89614841360812802</c:v>
                </c:pt>
                <c:pt idx="33">
                  <c:v>0.81349336459635302</c:v>
                </c:pt>
                <c:pt idx="34">
                  <c:v>0.57750721017143203</c:v>
                </c:pt>
                <c:pt idx="35">
                  <c:v>0.53438283677398402</c:v>
                </c:pt>
                <c:pt idx="36">
                  <c:v>0.62302738209095998</c:v>
                </c:pt>
                <c:pt idx="37">
                  <c:v>0.60386099391431602</c:v>
                </c:pt>
                <c:pt idx="38">
                  <c:v>0.57271561312727104</c:v>
                </c:pt>
                <c:pt idx="39">
                  <c:v>0.57750721017143203</c:v>
                </c:pt>
                <c:pt idx="40">
                  <c:v>0.51521644859734095</c:v>
                </c:pt>
                <c:pt idx="41">
                  <c:v>0.36188534318419402</c:v>
                </c:pt>
                <c:pt idx="42">
                  <c:v>0.27563659638929899</c:v>
                </c:pt>
                <c:pt idx="43">
                  <c:v>0.16902356215671999</c:v>
                </c:pt>
                <c:pt idx="44">
                  <c:v>8.1576916100785005E-2</c:v>
                </c:pt>
                <c:pt idx="45">
                  <c:v>2.76714493539756E-2</c:v>
                </c:pt>
                <c:pt idx="46">
                  <c:v>-5.3785700396758597E-2</c:v>
                </c:pt>
                <c:pt idx="47">
                  <c:v>-4.8994103352597802E-2</c:v>
                </c:pt>
                <c:pt idx="48">
                  <c:v>-2.2640319609713098E-2</c:v>
                </c:pt>
                <c:pt idx="49">
                  <c:v>6.4806326446222196E-2</c:v>
                </c:pt>
                <c:pt idx="50">
                  <c:v>0.15464877102423799</c:v>
                </c:pt>
                <c:pt idx="51">
                  <c:v>0.24209541708017299</c:v>
                </c:pt>
                <c:pt idx="52">
                  <c:v>0.29120928678282199</c:v>
                </c:pt>
                <c:pt idx="53">
                  <c:v>0.307979876437385</c:v>
                </c:pt>
                <c:pt idx="54">
                  <c:v>0.36547904096731498</c:v>
                </c:pt>
                <c:pt idx="55">
                  <c:v>0.37985383209979701</c:v>
                </c:pt>
                <c:pt idx="56">
                  <c:v>0.430165601063486</c:v>
                </c:pt>
                <c:pt idx="57">
                  <c:v>0.54875762790646698</c:v>
                </c:pt>
                <c:pt idx="58">
                  <c:v>0.75359840154434299</c:v>
                </c:pt>
                <c:pt idx="59">
                  <c:v>0.92370009661205299</c:v>
                </c:pt>
                <c:pt idx="60">
                  <c:v>0.92968959291725395</c:v>
                </c:pt>
                <c:pt idx="61">
                  <c:v>0.78953537937554896</c:v>
                </c:pt>
                <c:pt idx="62">
                  <c:v>0.80750386829115295</c:v>
                </c:pt>
                <c:pt idx="63">
                  <c:v>0.65177696435592503</c:v>
                </c:pt>
                <c:pt idx="64">
                  <c:v>0.51162275081422004</c:v>
                </c:pt>
                <c:pt idx="65">
                  <c:v>0.46370678037261198</c:v>
                </c:pt>
                <c:pt idx="66">
                  <c:v>0.37386433579459599</c:v>
                </c:pt>
                <c:pt idx="67">
                  <c:v>0.286417689738661</c:v>
                </c:pt>
                <c:pt idx="68">
                  <c:v>0.21813743185936901</c:v>
                </c:pt>
                <c:pt idx="69">
                  <c:v>0.19537734589960501</c:v>
                </c:pt>
                <c:pt idx="70">
                  <c:v>0.14266977841383499</c:v>
                </c:pt>
                <c:pt idx="71">
                  <c:v>0.13428448358655401</c:v>
                </c:pt>
                <c:pt idx="72">
                  <c:v>0.125899188759273</c:v>
                </c:pt>
                <c:pt idx="73">
                  <c:v>0.14386767767487599</c:v>
                </c:pt>
                <c:pt idx="74">
                  <c:v>0.24449121560225301</c:v>
                </c:pt>
                <c:pt idx="75">
                  <c:v>0.32834416387506798</c:v>
                </c:pt>
                <c:pt idx="76">
                  <c:v>0.35350004835691301</c:v>
                </c:pt>
                <c:pt idx="77">
                  <c:v>0.52839334046878295</c:v>
                </c:pt>
                <c:pt idx="78">
                  <c:v>0.700890834058574</c:v>
                </c:pt>
                <c:pt idx="79">
                  <c:v>0.70927612888585501</c:v>
                </c:pt>
                <c:pt idx="80">
                  <c:v>0.94885598109389802</c:v>
                </c:pt>
                <c:pt idx="81">
                  <c:v>0.80630596903011198</c:v>
                </c:pt>
                <c:pt idx="82">
                  <c:v>0.65896435992216595</c:v>
                </c:pt>
                <c:pt idx="83">
                  <c:v>0.59787149760911595</c:v>
                </c:pt>
                <c:pt idx="84">
                  <c:v>0.81469126385739399</c:v>
                </c:pt>
                <c:pt idx="85">
                  <c:v>0.52360174342462296</c:v>
                </c:pt>
                <c:pt idx="86">
                  <c:v>0.57630931091039195</c:v>
                </c:pt>
                <c:pt idx="87">
                  <c:v>0.54157023234022605</c:v>
                </c:pt>
                <c:pt idx="88">
                  <c:v>0.54157023234022605</c:v>
                </c:pt>
                <c:pt idx="89">
                  <c:v>0.491258463376537</c:v>
                </c:pt>
                <c:pt idx="90">
                  <c:v>0.41339501140892299</c:v>
                </c:pt>
                <c:pt idx="91">
                  <c:v>0.38943702618811898</c:v>
                </c:pt>
                <c:pt idx="92">
                  <c:v>0.34032315648547001</c:v>
                </c:pt>
                <c:pt idx="93">
                  <c:v>0.310375674959465</c:v>
                </c:pt>
                <c:pt idx="94">
                  <c:v>0.286417689738661</c:v>
                </c:pt>
                <c:pt idx="95">
                  <c:v>0.26365760377889702</c:v>
                </c:pt>
                <c:pt idx="96">
                  <c:v>0.27563659638929899</c:v>
                </c:pt>
                <c:pt idx="97">
                  <c:v>0.33672945870234999</c:v>
                </c:pt>
                <c:pt idx="98">
                  <c:v>0.49245636263757703</c:v>
                </c:pt>
                <c:pt idx="99">
                  <c:v>0.66016225918320703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F1-45B6-A770-41401F2E711F}"/>
            </c:ext>
          </c:extLst>
        </c:ser>
        <c:ser>
          <c:idx val="1"/>
          <c:order val="1"/>
          <c:tx>
            <c:v>Predicted output</c:v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Sheet0!$B$2:$B$101</c:f>
              <c:numCache>
                <c:formatCode>0.000000</c:formatCode>
                <c:ptCount val="100"/>
                <c:pt idx="0">
                  <c:v>-1.52580738067626E-2</c:v>
                </c:pt>
                <c:pt idx="1">
                  <c:v>-0.10902976989745999</c:v>
                </c:pt>
                <c:pt idx="2">
                  <c:v>-8.0085515975952107E-2</c:v>
                </c:pt>
                <c:pt idx="3">
                  <c:v>0.32975649833679199</c:v>
                </c:pt>
                <c:pt idx="4">
                  <c:v>0.80001378059387196</c:v>
                </c:pt>
                <c:pt idx="5">
                  <c:v>0.93173241615295399</c:v>
                </c:pt>
                <c:pt idx="6">
                  <c:v>1.14280033111572</c:v>
                </c:pt>
                <c:pt idx="7">
                  <c:v>1.2514073848724301</c:v>
                </c:pt>
                <c:pt idx="8">
                  <c:v>1.23513007164001</c:v>
                </c:pt>
                <c:pt idx="9">
                  <c:v>1.3483083248138401</c:v>
                </c:pt>
                <c:pt idx="10">
                  <c:v>1.56383109092712</c:v>
                </c:pt>
                <c:pt idx="11">
                  <c:v>1.45114350318908</c:v>
                </c:pt>
                <c:pt idx="12">
                  <c:v>1.34600853919982</c:v>
                </c:pt>
                <c:pt idx="13">
                  <c:v>1.28038907051086</c:v>
                </c:pt>
                <c:pt idx="14">
                  <c:v>1.116215467453</c:v>
                </c:pt>
                <c:pt idx="15">
                  <c:v>0.938285112380981</c:v>
                </c:pt>
                <c:pt idx="16">
                  <c:v>0.81543922424316395</c:v>
                </c:pt>
                <c:pt idx="17">
                  <c:v>0.77077245712280196</c:v>
                </c:pt>
                <c:pt idx="18">
                  <c:v>0.623010873794555</c:v>
                </c:pt>
                <c:pt idx="19">
                  <c:v>0.61058068275451605</c:v>
                </c:pt>
                <c:pt idx="20">
                  <c:v>0.54616999626159601</c:v>
                </c:pt>
                <c:pt idx="21">
                  <c:v>0.51696634292602495</c:v>
                </c:pt>
                <c:pt idx="22">
                  <c:v>0.515283823013305</c:v>
                </c:pt>
                <c:pt idx="23">
                  <c:v>0.51135945320129395</c:v>
                </c:pt>
                <c:pt idx="24">
                  <c:v>0.51490569114685003</c:v>
                </c:pt>
                <c:pt idx="25">
                  <c:v>0.49014735221862699</c:v>
                </c:pt>
                <c:pt idx="26">
                  <c:v>0.54177117347717196</c:v>
                </c:pt>
                <c:pt idx="27">
                  <c:v>0.62318110466003396</c:v>
                </c:pt>
                <c:pt idx="28">
                  <c:v>0.727952480316162</c:v>
                </c:pt>
                <c:pt idx="29">
                  <c:v>0.87562632560729903</c:v>
                </c:pt>
                <c:pt idx="30">
                  <c:v>0.88379359245300204</c:v>
                </c:pt>
                <c:pt idx="31">
                  <c:v>0.85686850547790505</c:v>
                </c:pt>
                <c:pt idx="32">
                  <c:v>0.96649813652038497</c:v>
                </c:pt>
                <c:pt idx="33">
                  <c:v>1.0623307228088299</c:v>
                </c:pt>
                <c:pt idx="34">
                  <c:v>0.96499466896057096</c:v>
                </c:pt>
                <c:pt idx="35">
                  <c:v>0.67926669120788497</c:v>
                </c:pt>
                <c:pt idx="36">
                  <c:v>0.64296483993530196</c:v>
                </c:pt>
                <c:pt idx="37">
                  <c:v>0.75908446311950595</c:v>
                </c:pt>
                <c:pt idx="38">
                  <c:v>0.727494716644287</c:v>
                </c:pt>
                <c:pt idx="39">
                  <c:v>0.689566850662231</c:v>
                </c:pt>
                <c:pt idx="40">
                  <c:v>0.69889616966247503</c:v>
                </c:pt>
                <c:pt idx="41">
                  <c:v>0.62138533592224099</c:v>
                </c:pt>
                <c:pt idx="42">
                  <c:v>0.43378710746765098</c:v>
                </c:pt>
                <c:pt idx="43">
                  <c:v>0.34652543067932101</c:v>
                </c:pt>
                <c:pt idx="44">
                  <c:v>0.222646474838256</c:v>
                </c:pt>
                <c:pt idx="45">
                  <c:v>0.12935996055603</c:v>
                </c:pt>
                <c:pt idx="46">
                  <c:v>7.7078104019164997E-2</c:v>
                </c:pt>
                <c:pt idx="47">
                  <c:v>-2.04794406890869E-2</c:v>
                </c:pt>
                <c:pt idx="48">
                  <c:v>8.1231594085693307E-3</c:v>
                </c:pt>
                <c:pt idx="49">
                  <c:v>3.8367509841918897E-2</c:v>
                </c:pt>
                <c:pt idx="50">
                  <c:v>0.148164987564086</c:v>
                </c:pt>
                <c:pt idx="51">
                  <c:v>0.24432682991027799</c:v>
                </c:pt>
                <c:pt idx="52">
                  <c:v>0.339552402496337</c:v>
                </c:pt>
                <c:pt idx="53">
                  <c:v>0.386223554611206</c:v>
                </c:pt>
                <c:pt idx="54">
                  <c:v>0.39942121505737299</c:v>
                </c:pt>
                <c:pt idx="55">
                  <c:v>0.470574140548706</c:v>
                </c:pt>
                <c:pt idx="56">
                  <c:v>0.479074716567993</c:v>
                </c:pt>
                <c:pt idx="57">
                  <c:v>0.54077935218811002</c:v>
                </c:pt>
                <c:pt idx="58">
                  <c:v>0.68119263648986805</c:v>
                </c:pt>
                <c:pt idx="59">
                  <c:v>0.91355872154235795</c:v>
                </c:pt>
                <c:pt idx="60">
                  <c:v>1.0968277454376201</c:v>
                </c:pt>
                <c:pt idx="61">
                  <c:v>1.10034823417663</c:v>
                </c:pt>
                <c:pt idx="62">
                  <c:v>0.93519306182861295</c:v>
                </c:pt>
                <c:pt idx="63">
                  <c:v>0.95688199996948198</c:v>
                </c:pt>
                <c:pt idx="64">
                  <c:v>0.772682905197143</c:v>
                </c:pt>
                <c:pt idx="65">
                  <c:v>0.60726189613342196</c:v>
                </c:pt>
                <c:pt idx="66">
                  <c:v>0.56398367881774902</c:v>
                </c:pt>
                <c:pt idx="67">
                  <c:v>0.456821680068969</c:v>
                </c:pt>
                <c:pt idx="68">
                  <c:v>0.358103036880493</c:v>
                </c:pt>
                <c:pt idx="69">
                  <c:v>0.28512954711914001</c:v>
                </c:pt>
                <c:pt idx="70">
                  <c:v>0.26865839958190901</c:v>
                </c:pt>
                <c:pt idx="71">
                  <c:v>0.20305180549621499</c:v>
                </c:pt>
                <c:pt idx="72">
                  <c:v>0.20405840873718201</c:v>
                </c:pt>
                <c:pt idx="73">
                  <c:v>0.193668127059936</c:v>
                </c:pt>
                <c:pt idx="74">
                  <c:v>0.219329118728637</c:v>
                </c:pt>
                <c:pt idx="75">
                  <c:v>0.346309423446655</c:v>
                </c:pt>
                <c:pt idx="76">
                  <c:v>0.43331265449523898</c:v>
                </c:pt>
                <c:pt idx="77">
                  <c:v>0.45115494728088301</c:v>
                </c:pt>
                <c:pt idx="78">
                  <c:v>0.66688466072082497</c:v>
                </c:pt>
                <c:pt idx="79">
                  <c:v>0.85402512550354004</c:v>
                </c:pt>
                <c:pt idx="80">
                  <c:v>0.84989643096923795</c:v>
                </c:pt>
                <c:pt idx="81">
                  <c:v>1.1232442855834901</c:v>
                </c:pt>
                <c:pt idx="82">
                  <c:v>0.95954346656799305</c:v>
                </c:pt>
                <c:pt idx="83">
                  <c:v>0.77852797508239702</c:v>
                </c:pt>
                <c:pt idx="84">
                  <c:v>0.71401882171630804</c:v>
                </c:pt>
                <c:pt idx="85">
                  <c:v>0.97860503196716297</c:v>
                </c:pt>
                <c:pt idx="86">
                  <c:v>0.61794376373291005</c:v>
                </c:pt>
                <c:pt idx="87">
                  <c:v>0.70031714439392001</c:v>
                </c:pt>
                <c:pt idx="88">
                  <c:v>0.65521931648254395</c:v>
                </c:pt>
                <c:pt idx="89">
                  <c:v>0.65783476829528797</c:v>
                </c:pt>
                <c:pt idx="90">
                  <c:v>0.59546422958374001</c:v>
                </c:pt>
                <c:pt idx="91">
                  <c:v>0.50313305854797297</c:v>
                </c:pt>
                <c:pt idx="92">
                  <c:v>0.48425221443176197</c:v>
                </c:pt>
                <c:pt idx="93">
                  <c:v>0.42504930496215798</c:v>
                </c:pt>
                <c:pt idx="94">
                  <c:v>0.39477443695068298</c:v>
                </c:pt>
                <c:pt idx="95">
                  <c:v>0.36900687217712402</c:v>
                </c:pt>
                <c:pt idx="96">
                  <c:v>0.34377264976501398</c:v>
                </c:pt>
                <c:pt idx="97">
                  <c:v>0.36360812187194802</c:v>
                </c:pt>
                <c:pt idx="98">
                  <c:v>0.43964195251464799</c:v>
                </c:pt>
                <c:pt idx="99">
                  <c:v>0.62505841255187899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F1-45B6-A770-41401F2E7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44885648"/>
        <c:axId val="844882288"/>
        <c:extLst>
          <c:ext xmlns:c15="http://schemas.microsoft.com/office/drawing/2012/chart" uri="{02D57815-91ED-43cb-92C2-25804820EDAC}">
            <c15:filteredLineSeries>
              <c15:ser>
                <c:idx val="3"/>
                <c:order val="2"/>
                <c:tx>
                  <c:v>Predicted output</c:v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Sheet0!$C$2:$C$101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-8.2973830401897403E-2</c:v>
                      </c:pt>
                      <c:pt idx="1">
                        <c:v>-8.4458753466606099E-2</c:v>
                      </c:pt>
                      <c:pt idx="2">
                        <c:v>-0.15293550491332999</c:v>
                      </c:pt>
                      <c:pt idx="3">
                        <c:v>0.31788793206214899</c:v>
                      </c:pt>
                      <c:pt idx="4">
                        <c:v>0.77230042219161898</c:v>
                      </c:pt>
                      <c:pt idx="5">
                        <c:v>0.90366321802139205</c:v>
                      </c:pt>
                      <c:pt idx="6">
                        <c:v>1.14230632781982</c:v>
                      </c:pt>
                      <c:pt idx="7">
                        <c:v>1.2580177783966</c:v>
                      </c:pt>
                      <c:pt idx="8">
                        <c:v>1.20472979545593</c:v>
                      </c:pt>
                      <c:pt idx="9">
                        <c:v>1.3683270215988099</c:v>
                      </c:pt>
                      <c:pt idx="10">
                        <c:v>1.58105492591857</c:v>
                      </c:pt>
                      <c:pt idx="11">
                        <c:v>1.4294865131378101</c:v>
                      </c:pt>
                      <c:pt idx="12">
                        <c:v>1.31877124309539</c:v>
                      </c:pt>
                      <c:pt idx="13">
                        <c:v>1.2621610164642301</c:v>
                      </c:pt>
                      <c:pt idx="14">
                        <c:v>1.0914134979248</c:v>
                      </c:pt>
                      <c:pt idx="15">
                        <c:v>0.96907645463943404</c:v>
                      </c:pt>
                      <c:pt idx="16">
                        <c:v>0.78676724433898904</c:v>
                      </c:pt>
                      <c:pt idx="17">
                        <c:v>0.78292942047119096</c:v>
                      </c:pt>
                      <c:pt idx="18">
                        <c:v>0.65728116035461404</c:v>
                      </c:pt>
                      <c:pt idx="19">
                        <c:v>0.592504262924194</c:v>
                      </c:pt>
                      <c:pt idx="20">
                        <c:v>0.52710855007171598</c:v>
                      </c:pt>
                      <c:pt idx="21">
                        <c:v>0.52521747350692705</c:v>
                      </c:pt>
                      <c:pt idx="22">
                        <c:v>0.52521747350692705</c:v>
                      </c:pt>
                      <c:pt idx="23">
                        <c:v>0.52521747350692705</c:v>
                      </c:pt>
                      <c:pt idx="24">
                        <c:v>0.52521747350692705</c:v>
                      </c:pt>
                      <c:pt idx="25">
                        <c:v>0.523271024227142</c:v>
                      </c:pt>
                      <c:pt idx="26">
                        <c:v>0.58862811326980502</c:v>
                      </c:pt>
                      <c:pt idx="27">
                        <c:v>0.653373062610626</c:v>
                      </c:pt>
                      <c:pt idx="28">
                        <c:v>0.71748024225234897</c:v>
                      </c:pt>
                      <c:pt idx="29">
                        <c:v>0.84368443489074696</c:v>
                      </c:pt>
                      <c:pt idx="30">
                        <c:v>0.90573692321777299</c:v>
                      </c:pt>
                      <c:pt idx="31">
                        <c:v>0.84569519758224398</c:v>
                      </c:pt>
                      <c:pt idx="32">
                        <c:v>0.96498757600784302</c:v>
                      </c:pt>
                      <c:pt idx="33">
                        <c:v>1.08538746833801</c:v>
                      </c:pt>
                      <c:pt idx="34">
                        <c:v>0.96907645463943404</c:v>
                      </c:pt>
                      <c:pt idx="35">
                        <c:v>0.72329533100128096</c:v>
                      </c:pt>
                      <c:pt idx="36">
                        <c:v>0.65535545349121005</c:v>
                      </c:pt>
                      <c:pt idx="37">
                        <c:v>0.77886170148849398</c:v>
                      </c:pt>
                      <c:pt idx="38">
                        <c:v>0.71947538852691595</c:v>
                      </c:pt>
                      <c:pt idx="39">
                        <c:v>0.71947538852691595</c:v>
                      </c:pt>
                      <c:pt idx="40">
                        <c:v>0.65728116035461404</c:v>
                      </c:pt>
                      <c:pt idx="41">
                        <c:v>0.65535545349121005</c:v>
                      </c:pt>
                      <c:pt idx="42">
                        <c:v>0.39809519052505399</c:v>
                      </c:pt>
                      <c:pt idx="43">
                        <c:v>0.32923978567123402</c:v>
                      </c:pt>
                      <c:pt idx="44">
                        <c:v>0.25811383128166199</c:v>
                      </c:pt>
                      <c:pt idx="45">
                        <c:v>0.12332480400800699</c:v>
                      </c:pt>
                      <c:pt idx="46">
                        <c:v>5.4419543594121898E-2</c:v>
                      </c:pt>
                      <c:pt idx="47">
                        <c:v>-1.48540819063782E-2</c:v>
                      </c:pt>
                      <c:pt idx="48">
                        <c:v>5.1088664680719299E-2</c:v>
                      </c:pt>
                      <c:pt idx="49">
                        <c:v>5.2777666598558398E-2</c:v>
                      </c:pt>
                      <c:pt idx="50">
                        <c:v>0.18830497562885201</c:v>
                      </c:pt>
                      <c:pt idx="51">
                        <c:v>0.25628709793090798</c:v>
                      </c:pt>
                      <c:pt idx="52">
                        <c:v>0.38888105750083901</c:v>
                      </c:pt>
                      <c:pt idx="53">
                        <c:v>0.39272627234458901</c:v>
                      </c:pt>
                      <c:pt idx="54">
                        <c:v>0.39272627234458901</c:v>
                      </c:pt>
                      <c:pt idx="55">
                        <c:v>0.45925194025039601</c:v>
                      </c:pt>
                      <c:pt idx="56">
                        <c:v>0.45925194025039601</c:v>
                      </c:pt>
                      <c:pt idx="57">
                        <c:v>0.52521747350692705</c:v>
                      </c:pt>
                      <c:pt idx="58">
                        <c:v>0.71542650461196899</c:v>
                      </c:pt>
                      <c:pt idx="59">
                        <c:v>0.90366321802139205</c:v>
                      </c:pt>
                      <c:pt idx="60">
                        <c:v>1.08325803279876</c:v>
                      </c:pt>
                      <c:pt idx="61">
                        <c:v>1.0874555110931301</c:v>
                      </c:pt>
                      <c:pt idx="62">
                        <c:v>0.96907645463943404</c:v>
                      </c:pt>
                      <c:pt idx="63">
                        <c:v>0.96706187725067105</c:v>
                      </c:pt>
                      <c:pt idx="64">
                        <c:v>0.78487634658813399</c:v>
                      </c:pt>
                      <c:pt idx="65">
                        <c:v>0.59436011314392001</c:v>
                      </c:pt>
                      <c:pt idx="66">
                        <c:v>0.59059411287307695</c:v>
                      </c:pt>
                      <c:pt idx="67">
                        <c:v>0.39635697007179199</c:v>
                      </c:pt>
                      <c:pt idx="68">
                        <c:v>0.39272627234458901</c:v>
                      </c:pt>
                      <c:pt idx="69">
                        <c:v>0.26161444187164301</c:v>
                      </c:pt>
                      <c:pt idx="70">
                        <c:v>0.259889215230941</c:v>
                      </c:pt>
                      <c:pt idx="71">
                        <c:v>0.19182641804218201</c:v>
                      </c:pt>
                      <c:pt idx="72">
                        <c:v>0.19182641804218201</c:v>
                      </c:pt>
                      <c:pt idx="73">
                        <c:v>0.19182641804218201</c:v>
                      </c:pt>
                      <c:pt idx="74">
                        <c:v>0.19182641804218201</c:v>
                      </c:pt>
                      <c:pt idx="75">
                        <c:v>0.38888105750083901</c:v>
                      </c:pt>
                      <c:pt idx="76">
                        <c:v>0.45732924342155401</c:v>
                      </c:pt>
                      <c:pt idx="77">
                        <c:v>0.45925194025039601</c:v>
                      </c:pt>
                      <c:pt idx="78">
                        <c:v>0.65133267641067505</c:v>
                      </c:pt>
                      <c:pt idx="79">
                        <c:v>0.84161442518234197</c:v>
                      </c:pt>
                      <c:pt idx="80">
                        <c:v>0.84569519758224398</c:v>
                      </c:pt>
                      <c:pt idx="81">
                        <c:v>1.1401207447052</c:v>
                      </c:pt>
                      <c:pt idx="82">
                        <c:v>0.97103291749954201</c:v>
                      </c:pt>
                      <c:pt idx="83">
                        <c:v>0.78487634658813399</c:v>
                      </c:pt>
                      <c:pt idx="84">
                        <c:v>0.65915161371231001</c:v>
                      </c:pt>
                      <c:pt idx="85">
                        <c:v>0.96285164356231601</c:v>
                      </c:pt>
                      <c:pt idx="86">
                        <c:v>0.66096854209899902</c:v>
                      </c:pt>
                      <c:pt idx="87">
                        <c:v>0.65535545349121005</c:v>
                      </c:pt>
                      <c:pt idx="88">
                        <c:v>0.59436011314392001</c:v>
                      </c:pt>
                      <c:pt idx="89">
                        <c:v>0.65535545349121005</c:v>
                      </c:pt>
                      <c:pt idx="90">
                        <c:v>0.653373062610626</c:v>
                      </c:pt>
                      <c:pt idx="91">
                        <c:v>0.46293532848358099</c:v>
                      </c:pt>
                      <c:pt idx="92">
                        <c:v>0.523271024227142</c:v>
                      </c:pt>
                      <c:pt idx="93">
                        <c:v>0.39635697007179199</c:v>
                      </c:pt>
                      <c:pt idx="94">
                        <c:v>0.39272627234458901</c:v>
                      </c:pt>
                      <c:pt idx="95">
                        <c:v>0.39272627234458901</c:v>
                      </c:pt>
                      <c:pt idx="96">
                        <c:v>0.32748043537139798</c:v>
                      </c:pt>
                      <c:pt idx="97">
                        <c:v>0.32748043537139798</c:v>
                      </c:pt>
                      <c:pt idx="98">
                        <c:v>0.45732924342155401</c:v>
                      </c:pt>
                      <c:pt idx="99">
                        <c:v>0.65133267641067505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8F1-45B6-A770-41401F2E711F}"/>
                  </c:ext>
                </c:extLst>
              </c15:ser>
            </c15:filteredLineSeries>
          </c:ext>
        </c:extLst>
      </c:lineChart>
      <c:catAx>
        <c:axId val="844885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844882288"/>
        <c:crosses val="autoZero"/>
        <c:auto val="1"/>
        <c:lblAlgn val="ctr"/>
        <c:lblOffset val="100"/>
        <c:noMultiLvlLbl val="0"/>
      </c:catAx>
      <c:valAx>
        <c:axId val="844882288"/>
        <c:scaling>
          <c:orientation val="minMax"/>
          <c:max val="1.6"/>
          <c:min val="-0.2"/>
        </c:scaling>
        <c:delete val="0"/>
        <c:axPos val="l"/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448856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True measurement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Sheet0!$A$2:$A$101</c:f>
              <c:numCache>
                <c:formatCode>0.000000</c:formatCode>
                <c:ptCount val="100"/>
                <c:pt idx="0">
                  <c:v>-0.13524285014749199</c:v>
                </c:pt>
                <c:pt idx="1">
                  <c:v>-0.130451253103332</c:v>
                </c:pt>
                <c:pt idx="2">
                  <c:v>0.18459625255024301</c:v>
                </c:pt>
                <c:pt idx="3">
                  <c:v>0.62182948282992001</c:v>
                </c:pt>
                <c:pt idx="4">
                  <c:v>0.77156689045994598</c:v>
                </c:pt>
                <c:pt idx="5">
                  <c:v>0.966824470009501</c:v>
                </c:pt>
                <c:pt idx="6">
                  <c:v>1.0650522094147901</c:v>
                </c:pt>
                <c:pt idx="7">
                  <c:v>1.04828161976023</c:v>
                </c:pt>
                <c:pt idx="8">
                  <c:v>1.15609255325385</c:v>
                </c:pt>
                <c:pt idx="9">
                  <c:v>1.3597354276306901</c:v>
                </c:pt>
                <c:pt idx="10">
                  <c:v>1.2231749118721</c:v>
                </c:pt>
                <c:pt idx="11">
                  <c:v>1.1405198628603299</c:v>
                </c:pt>
                <c:pt idx="12">
                  <c:v>1.0878122953745599</c:v>
                </c:pt>
                <c:pt idx="13">
                  <c:v>0.94286648478869595</c:v>
                </c:pt>
                <c:pt idx="14">
                  <c:v>0.79432697641970995</c:v>
                </c:pt>
                <c:pt idx="15">
                  <c:v>0.68891184144817197</c:v>
                </c:pt>
                <c:pt idx="16">
                  <c:v>0.64578746805072396</c:v>
                </c:pt>
                <c:pt idx="17">
                  <c:v>0.52240384416358199</c:v>
                </c:pt>
                <c:pt idx="18">
                  <c:v>0.50203955672589895</c:v>
                </c:pt>
                <c:pt idx="19">
                  <c:v>0.44813408997908899</c:v>
                </c:pt>
                <c:pt idx="20">
                  <c:v>0.419384507714124</c:v>
                </c:pt>
                <c:pt idx="21">
                  <c:v>0.41459291066996301</c:v>
                </c:pt>
                <c:pt idx="22">
                  <c:v>0.41099921288684299</c:v>
                </c:pt>
                <c:pt idx="23">
                  <c:v>0.41339501140892299</c:v>
                </c:pt>
                <c:pt idx="24">
                  <c:v>0.39422862323227997</c:v>
                </c:pt>
                <c:pt idx="25">
                  <c:v>0.432561399585566</c:v>
                </c:pt>
                <c:pt idx="26">
                  <c:v>0.50203955672589895</c:v>
                </c:pt>
                <c:pt idx="27">
                  <c:v>0.59427779982599505</c:v>
                </c:pt>
                <c:pt idx="28">
                  <c:v>0.72484881927937805</c:v>
                </c:pt>
                <c:pt idx="29">
                  <c:v>0.73922361041186102</c:v>
                </c:pt>
                <c:pt idx="30">
                  <c:v>0.71885932297417698</c:v>
                </c:pt>
                <c:pt idx="31">
                  <c:v>0.81109756607427297</c:v>
                </c:pt>
                <c:pt idx="32">
                  <c:v>0.89614841360812802</c:v>
                </c:pt>
                <c:pt idx="33">
                  <c:v>0.81349336459635302</c:v>
                </c:pt>
                <c:pt idx="34">
                  <c:v>0.57750721017143203</c:v>
                </c:pt>
                <c:pt idx="35">
                  <c:v>0.53438283677398402</c:v>
                </c:pt>
                <c:pt idx="36">
                  <c:v>0.62302738209095998</c:v>
                </c:pt>
                <c:pt idx="37">
                  <c:v>0.60386099391431602</c:v>
                </c:pt>
                <c:pt idx="38">
                  <c:v>0.57271561312727104</c:v>
                </c:pt>
                <c:pt idx="39">
                  <c:v>0.57750721017143203</c:v>
                </c:pt>
                <c:pt idx="40">
                  <c:v>0.51521644859734095</c:v>
                </c:pt>
                <c:pt idx="41">
                  <c:v>0.36188534318419402</c:v>
                </c:pt>
                <c:pt idx="42">
                  <c:v>0.27563659638929899</c:v>
                </c:pt>
                <c:pt idx="43">
                  <c:v>0.16902356215671999</c:v>
                </c:pt>
                <c:pt idx="44">
                  <c:v>8.1576916100785005E-2</c:v>
                </c:pt>
                <c:pt idx="45">
                  <c:v>2.76714493539756E-2</c:v>
                </c:pt>
                <c:pt idx="46">
                  <c:v>-5.3785700396758597E-2</c:v>
                </c:pt>
                <c:pt idx="47">
                  <c:v>-4.8994103352597802E-2</c:v>
                </c:pt>
                <c:pt idx="48">
                  <c:v>-2.2640319609713098E-2</c:v>
                </c:pt>
                <c:pt idx="49">
                  <c:v>6.4806326446222196E-2</c:v>
                </c:pt>
                <c:pt idx="50">
                  <c:v>0.15464877102423799</c:v>
                </c:pt>
                <c:pt idx="51">
                  <c:v>0.24209541708017299</c:v>
                </c:pt>
                <c:pt idx="52">
                  <c:v>0.29120928678282199</c:v>
                </c:pt>
                <c:pt idx="53">
                  <c:v>0.307979876437385</c:v>
                </c:pt>
                <c:pt idx="54">
                  <c:v>0.36547904096731498</c:v>
                </c:pt>
                <c:pt idx="55">
                  <c:v>0.37985383209979701</c:v>
                </c:pt>
                <c:pt idx="56">
                  <c:v>0.430165601063486</c:v>
                </c:pt>
                <c:pt idx="57">
                  <c:v>0.54875762790646698</c:v>
                </c:pt>
                <c:pt idx="58">
                  <c:v>0.75359840154434299</c:v>
                </c:pt>
                <c:pt idx="59">
                  <c:v>0.92370009661205299</c:v>
                </c:pt>
                <c:pt idx="60">
                  <c:v>0.92968959291725395</c:v>
                </c:pt>
                <c:pt idx="61">
                  <c:v>0.78953537937554896</c:v>
                </c:pt>
                <c:pt idx="62">
                  <c:v>0.80750386829115295</c:v>
                </c:pt>
                <c:pt idx="63">
                  <c:v>0.65177696435592503</c:v>
                </c:pt>
                <c:pt idx="64">
                  <c:v>0.51162275081422004</c:v>
                </c:pt>
                <c:pt idx="65">
                  <c:v>0.46370678037261198</c:v>
                </c:pt>
                <c:pt idx="66">
                  <c:v>0.37386433579459599</c:v>
                </c:pt>
                <c:pt idx="67">
                  <c:v>0.286417689738661</c:v>
                </c:pt>
                <c:pt idx="68">
                  <c:v>0.21813743185936901</c:v>
                </c:pt>
                <c:pt idx="69">
                  <c:v>0.19537734589960501</c:v>
                </c:pt>
                <c:pt idx="70">
                  <c:v>0.14266977841383499</c:v>
                </c:pt>
                <c:pt idx="71">
                  <c:v>0.13428448358655401</c:v>
                </c:pt>
                <c:pt idx="72">
                  <c:v>0.125899188759273</c:v>
                </c:pt>
                <c:pt idx="73">
                  <c:v>0.14386767767487599</c:v>
                </c:pt>
                <c:pt idx="74">
                  <c:v>0.24449121560225301</c:v>
                </c:pt>
                <c:pt idx="75">
                  <c:v>0.32834416387506798</c:v>
                </c:pt>
                <c:pt idx="76">
                  <c:v>0.35350004835691301</c:v>
                </c:pt>
                <c:pt idx="77">
                  <c:v>0.52839334046878295</c:v>
                </c:pt>
                <c:pt idx="78">
                  <c:v>0.700890834058574</c:v>
                </c:pt>
                <c:pt idx="79">
                  <c:v>0.70927612888585501</c:v>
                </c:pt>
                <c:pt idx="80">
                  <c:v>0.94885598109389802</c:v>
                </c:pt>
                <c:pt idx="81">
                  <c:v>0.80630596903011198</c:v>
                </c:pt>
                <c:pt idx="82">
                  <c:v>0.65896435992216595</c:v>
                </c:pt>
                <c:pt idx="83">
                  <c:v>0.59787149760911595</c:v>
                </c:pt>
                <c:pt idx="84">
                  <c:v>0.81469126385739399</c:v>
                </c:pt>
                <c:pt idx="85">
                  <c:v>0.52360174342462296</c:v>
                </c:pt>
                <c:pt idx="86">
                  <c:v>0.57630931091039195</c:v>
                </c:pt>
                <c:pt idx="87">
                  <c:v>0.54157023234022605</c:v>
                </c:pt>
                <c:pt idx="88">
                  <c:v>0.54157023234022605</c:v>
                </c:pt>
                <c:pt idx="89">
                  <c:v>0.491258463376537</c:v>
                </c:pt>
                <c:pt idx="90">
                  <c:v>0.41339501140892299</c:v>
                </c:pt>
                <c:pt idx="91">
                  <c:v>0.38943702618811898</c:v>
                </c:pt>
                <c:pt idx="92">
                  <c:v>0.34032315648547001</c:v>
                </c:pt>
                <c:pt idx="93">
                  <c:v>0.310375674959465</c:v>
                </c:pt>
                <c:pt idx="94">
                  <c:v>0.286417689738661</c:v>
                </c:pt>
                <c:pt idx="95">
                  <c:v>0.26365760377889702</c:v>
                </c:pt>
                <c:pt idx="96">
                  <c:v>0.27563659638929899</c:v>
                </c:pt>
                <c:pt idx="97">
                  <c:v>0.33672945870234999</c:v>
                </c:pt>
                <c:pt idx="98">
                  <c:v>0.49245636263757703</c:v>
                </c:pt>
                <c:pt idx="99">
                  <c:v>0.66016225918320703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63-4ECC-8D2D-3AC01FF36F57}"/>
            </c:ext>
          </c:extLst>
        </c:ser>
        <c:ser>
          <c:idx val="3"/>
          <c:order val="2"/>
          <c:tx>
            <c:v>Predicted output</c:v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Sheet0!$C$2:$C$101</c:f>
              <c:numCache>
                <c:formatCode>0.000000</c:formatCode>
                <c:ptCount val="100"/>
                <c:pt idx="0">
                  <c:v>-8.2973830401897403E-2</c:v>
                </c:pt>
                <c:pt idx="1">
                  <c:v>-8.4458753466606099E-2</c:v>
                </c:pt>
                <c:pt idx="2">
                  <c:v>-0.15293550491332999</c:v>
                </c:pt>
                <c:pt idx="3">
                  <c:v>0.31788793206214899</c:v>
                </c:pt>
                <c:pt idx="4">
                  <c:v>0.77230042219161898</c:v>
                </c:pt>
                <c:pt idx="5">
                  <c:v>0.90366321802139205</c:v>
                </c:pt>
                <c:pt idx="6">
                  <c:v>1.14230632781982</c:v>
                </c:pt>
                <c:pt idx="7">
                  <c:v>1.2580177783966</c:v>
                </c:pt>
                <c:pt idx="8">
                  <c:v>1.20472979545593</c:v>
                </c:pt>
                <c:pt idx="9">
                  <c:v>1.3683270215988099</c:v>
                </c:pt>
                <c:pt idx="10">
                  <c:v>1.58105492591857</c:v>
                </c:pt>
                <c:pt idx="11">
                  <c:v>1.4294865131378101</c:v>
                </c:pt>
                <c:pt idx="12">
                  <c:v>1.31877124309539</c:v>
                </c:pt>
                <c:pt idx="13">
                  <c:v>1.2621610164642301</c:v>
                </c:pt>
                <c:pt idx="14">
                  <c:v>1.0914134979248</c:v>
                </c:pt>
                <c:pt idx="15">
                  <c:v>0.96907645463943404</c:v>
                </c:pt>
                <c:pt idx="16">
                  <c:v>0.78676724433898904</c:v>
                </c:pt>
                <c:pt idx="17">
                  <c:v>0.78292942047119096</c:v>
                </c:pt>
                <c:pt idx="18">
                  <c:v>0.65728116035461404</c:v>
                </c:pt>
                <c:pt idx="19">
                  <c:v>0.592504262924194</c:v>
                </c:pt>
                <c:pt idx="20">
                  <c:v>0.52710855007171598</c:v>
                </c:pt>
                <c:pt idx="21">
                  <c:v>0.52521747350692705</c:v>
                </c:pt>
                <c:pt idx="22">
                  <c:v>0.52521747350692705</c:v>
                </c:pt>
                <c:pt idx="23">
                  <c:v>0.52521747350692705</c:v>
                </c:pt>
                <c:pt idx="24">
                  <c:v>0.52521747350692705</c:v>
                </c:pt>
                <c:pt idx="25">
                  <c:v>0.523271024227142</c:v>
                </c:pt>
                <c:pt idx="26">
                  <c:v>0.58862811326980502</c:v>
                </c:pt>
                <c:pt idx="27">
                  <c:v>0.653373062610626</c:v>
                </c:pt>
                <c:pt idx="28">
                  <c:v>0.71748024225234897</c:v>
                </c:pt>
                <c:pt idx="29">
                  <c:v>0.84368443489074696</c:v>
                </c:pt>
                <c:pt idx="30">
                  <c:v>0.90573692321777299</c:v>
                </c:pt>
                <c:pt idx="31">
                  <c:v>0.84569519758224398</c:v>
                </c:pt>
                <c:pt idx="32">
                  <c:v>0.96498757600784302</c:v>
                </c:pt>
                <c:pt idx="33">
                  <c:v>1.08538746833801</c:v>
                </c:pt>
                <c:pt idx="34">
                  <c:v>0.96907645463943404</c:v>
                </c:pt>
                <c:pt idx="35">
                  <c:v>0.72329533100128096</c:v>
                </c:pt>
                <c:pt idx="36">
                  <c:v>0.65535545349121005</c:v>
                </c:pt>
                <c:pt idx="37">
                  <c:v>0.77886170148849398</c:v>
                </c:pt>
                <c:pt idx="38">
                  <c:v>0.71947538852691595</c:v>
                </c:pt>
                <c:pt idx="39">
                  <c:v>0.71947538852691595</c:v>
                </c:pt>
                <c:pt idx="40">
                  <c:v>0.65728116035461404</c:v>
                </c:pt>
                <c:pt idx="41">
                  <c:v>0.65535545349121005</c:v>
                </c:pt>
                <c:pt idx="42">
                  <c:v>0.39809519052505399</c:v>
                </c:pt>
                <c:pt idx="43">
                  <c:v>0.32923978567123402</c:v>
                </c:pt>
                <c:pt idx="44">
                  <c:v>0.25811383128166199</c:v>
                </c:pt>
                <c:pt idx="45">
                  <c:v>0.12332480400800699</c:v>
                </c:pt>
                <c:pt idx="46">
                  <c:v>5.4419543594121898E-2</c:v>
                </c:pt>
                <c:pt idx="47">
                  <c:v>-1.48540819063782E-2</c:v>
                </c:pt>
                <c:pt idx="48">
                  <c:v>5.1088664680719299E-2</c:v>
                </c:pt>
                <c:pt idx="49">
                  <c:v>5.2777666598558398E-2</c:v>
                </c:pt>
                <c:pt idx="50">
                  <c:v>0.18830497562885201</c:v>
                </c:pt>
                <c:pt idx="51">
                  <c:v>0.25628709793090798</c:v>
                </c:pt>
                <c:pt idx="52">
                  <c:v>0.38888105750083901</c:v>
                </c:pt>
                <c:pt idx="53">
                  <c:v>0.39272627234458901</c:v>
                </c:pt>
                <c:pt idx="54">
                  <c:v>0.39272627234458901</c:v>
                </c:pt>
                <c:pt idx="55">
                  <c:v>0.45925194025039601</c:v>
                </c:pt>
                <c:pt idx="56">
                  <c:v>0.45925194025039601</c:v>
                </c:pt>
                <c:pt idx="57">
                  <c:v>0.52521747350692705</c:v>
                </c:pt>
                <c:pt idx="58">
                  <c:v>0.71542650461196899</c:v>
                </c:pt>
                <c:pt idx="59">
                  <c:v>0.90366321802139205</c:v>
                </c:pt>
                <c:pt idx="60">
                  <c:v>1.08325803279876</c:v>
                </c:pt>
                <c:pt idx="61">
                  <c:v>1.0874555110931301</c:v>
                </c:pt>
                <c:pt idx="62">
                  <c:v>0.96907645463943404</c:v>
                </c:pt>
                <c:pt idx="63">
                  <c:v>0.96706187725067105</c:v>
                </c:pt>
                <c:pt idx="64">
                  <c:v>0.78487634658813399</c:v>
                </c:pt>
                <c:pt idx="65">
                  <c:v>0.59436011314392001</c:v>
                </c:pt>
                <c:pt idx="66">
                  <c:v>0.59059411287307695</c:v>
                </c:pt>
                <c:pt idx="67">
                  <c:v>0.39635697007179199</c:v>
                </c:pt>
                <c:pt idx="68">
                  <c:v>0.39272627234458901</c:v>
                </c:pt>
                <c:pt idx="69">
                  <c:v>0.26161444187164301</c:v>
                </c:pt>
                <c:pt idx="70">
                  <c:v>0.259889215230941</c:v>
                </c:pt>
                <c:pt idx="71">
                  <c:v>0.19182641804218201</c:v>
                </c:pt>
                <c:pt idx="72">
                  <c:v>0.19182641804218201</c:v>
                </c:pt>
                <c:pt idx="73">
                  <c:v>0.19182641804218201</c:v>
                </c:pt>
                <c:pt idx="74">
                  <c:v>0.19182641804218201</c:v>
                </c:pt>
                <c:pt idx="75">
                  <c:v>0.38888105750083901</c:v>
                </c:pt>
                <c:pt idx="76">
                  <c:v>0.45732924342155401</c:v>
                </c:pt>
                <c:pt idx="77">
                  <c:v>0.45925194025039601</c:v>
                </c:pt>
                <c:pt idx="78">
                  <c:v>0.65133267641067505</c:v>
                </c:pt>
                <c:pt idx="79">
                  <c:v>0.84161442518234197</c:v>
                </c:pt>
                <c:pt idx="80">
                  <c:v>0.84569519758224398</c:v>
                </c:pt>
                <c:pt idx="81">
                  <c:v>1.1401207447052</c:v>
                </c:pt>
                <c:pt idx="82">
                  <c:v>0.97103291749954201</c:v>
                </c:pt>
                <c:pt idx="83">
                  <c:v>0.78487634658813399</c:v>
                </c:pt>
                <c:pt idx="84">
                  <c:v>0.65915161371231001</c:v>
                </c:pt>
                <c:pt idx="85">
                  <c:v>0.96285164356231601</c:v>
                </c:pt>
                <c:pt idx="86">
                  <c:v>0.66096854209899902</c:v>
                </c:pt>
                <c:pt idx="87">
                  <c:v>0.65535545349121005</c:v>
                </c:pt>
                <c:pt idx="88">
                  <c:v>0.59436011314392001</c:v>
                </c:pt>
                <c:pt idx="89">
                  <c:v>0.65535545349121005</c:v>
                </c:pt>
                <c:pt idx="90">
                  <c:v>0.653373062610626</c:v>
                </c:pt>
                <c:pt idx="91">
                  <c:v>0.46293532848358099</c:v>
                </c:pt>
                <c:pt idx="92">
                  <c:v>0.523271024227142</c:v>
                </c:pt>
                <c:pt idx="93">
                  <c:v>0.39635697007179199</c:v>
                </c:pt>
                <c:pt idx="94">
                  <c:v>0.39272627234458901</c:v>
                </c:pt>
                <c:pt idx="95">
                  <c:v>0.39272627234458901</c:v>
                </c:pt>
                <c:pt idx="96">
                  <c:v>0.32748043537139798</c:v>
                </c:pt>
                <c:pt idx="97">
                  <c:v>0.32748043537139798</c:v>
                </c:pt>
                <c:pt idx="98">
                  <c:v>0.45732924342155401</c:v>
                </c:pt>
                <c:pt idx="99">
                  <c:v>0.65133267641067505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63-4ECC-8D2D-3AC01FF36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44885648"/>
        <c:axId val="84488228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Predicted output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Sheet0!$B$2:$B$101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-1.52580738067626E-2</c:v>
                      </c:pt>
                      <c:pt idx="1">
                        <c:v>-0.10902976989745999</c:v>
                      </c:pt>
                      <c:pt idx="2">
                        <c:v>-8.0085515975952107E-2</c:v>
                      </c:pt>
                      <c:pt idx="3">
                        <c:v>0.32975649833679199</c:v>
                      </c:pt>
                      <c:pt idx="4">
                        <c:v>0.80001378059387196</c:v>
                      </c:pt>
                      <c:pt idx="5">
                        <c:v>0.93173241615295399</c:v>
                      </c:pt>
                      <c:pt idx="6">
                        <c:v>1.14280033111572</c:v>
                      </c:pt>
                      <c:pt idx="7">
                        <c:v>1.2514073848724301</c:v>
                      </c:pt>
                      <c:pt idx="8">
                        <c:v>1.23513007164001</c:v>
                      </c:pt>
                      <c:pt idx="9">
                        <c:v>1.3483083248138401</c:v>
                      </c:pt>
                      <c:pt idx="10">
                        <c:v>1.56383109092712</c:v>
                      </c:pt>
                      <c:pt idx="11">
                        <c:v>1.45114350318908</c:v>
                      </c:pt>
                      <c:pt idx="12">
                        <c:v>1.34600853919982</c:v>
                      </c:pt>
                      <c:pt idx="13">
                        <c:v>1.28038907051086</c:v>
                      </c:pt>
                      <c:pt idx="14">
                        <c:v>1.116215467453</c:v>
                      </c:pt>
                      <c:pt idx="15">
                        <c:v>0.938285112380981</c:v>
                      </c:pt>
                      <c:pt idx="16">
                        <c:v>0.81543922424316395</c:v>
                      </c:pt>
                      <c:pt idx="17">
                        <c:v>0.77077245712280196</c:v>
                      </c:pt>
                      <c:pt idx="18">
                        <c:v>0.623010873794555</c:v>
                      </c:pt>
                      <c:pt idx="19">
                        <c:v>0.61058068275451605</c:v>
                      </c:pt>
                      <c:pt idx="20">
                        <c:v>0.54616999626159601</c:v>
                      </c:pt>
                      <c:pt idx="21">
                        <c:v>0.51696634292602495</c:v>
                      </c:pt>
                      <c:pt idx="22">
                        <c:v>0.515283823013305</c:v>
                      </c:pt>
                      <c:pt idx="23">
                        <c:v>0.51135945320129395</c:v>
                      </c:pt>
                      <c:pt idx="24">
                        <c:v>0.51490569114685003</c:v>
                      </c:pt>
                      <c:pt idx="25">
                        <c:v>0.49014735221862699</c:v>
                      </c:pt>
                      <c:pt idx="26">
                        <c:v>0.54177117347717196</c:v>
                      </c:pt>
                      <c:pt idx="27">
                        <c:v>0.62318110466003396</c:v>
                      </c:pt>
                      <c:pt idx="28">
                        <c:v>0.727952480316162</c:v>
                      </c:pt>
                      <c:pt idx="29">
                        <c:v>0.87562632560729903</c:v>
                      </c:pt>
                      <c:pt idx="30">
                        <c:v>0.88379359245300204</c:v>
                      </c:pt>
                      <c:pt idx="31">
                        <c:v>0.85686850547790505</c:v>
                      </c:pt>
                      <c:pt idx="32">
                        <c:v>0.96649813652038497</c:v>
                      </c:pt>
                      <c:pt idx="33">
                        <c:v>1.0623307228088299</c:v>
                      </c:pt>
                      <c:pt idx="34">
                        <c:v>0.96499466896057096</c:v>
                      </c:pt>
                      <c:pt idx="35">
                        <c:v>0.67926669120788497</c:v>
                      </c:pt>
                      <c:pt idx="36">
                        <c:v>0.64296483993530196</c:v>
                      </c:pt>
                      <c:pt idx="37">
                        <c:v>0.75908446311950595</c:v>
                      </c:pt>
                      <c:pt idx="38">
                        <c:v>0.727494716644287</c:v>
                      </c:pt>
                      <c:pt idx="39">
                        <c:v>0.689566850662231</c:v>
                      </c:pt>
                      <c:pt idx="40">
                        <c:v>0.69889616966247503</c:v>
                      </c:pt>
                      <c:pt idx="41">
                        <c:v>0.62138533592224099</c:v>
                      </c:pt>
                      <c:pt idx="42">
                        <c:v>0.43378710746765098</c:v>
                      </c:pt>
                      <c:pt idx="43">
                        <c:v>0.34652543067932101</c:v>
                      </c:pt>
                      <c:pt idx="44">
                        <c:v>0.222646474838256</c:v>
                      </c:pt>
                      <c:pt idx="45">
                        <c:v>0.12935996055603</c:v>
                      </c:pt>
                      <c:pt idx="46">
                        <c:v>7.7078104019164997E-2</c:v>
                      </c:pt>
                      <c:pt idx="47">
                        <c:v>-2.04794406890869E-2</c:v>
                      </c:pt>
                      <c:pt idx="48">
                        <c:v>8.1231594085693307E-3</c:v>
                      </c:pt>
                      <c:pt idx="49">
                        <c:v>3.8367509841918897E-2</c:v>
                      </c:pt>
                      <c:pt idx="50">
                        <c:v>0.148164987564086</c:v>
                      </c:pt>
                      <c:pt idx="51">
                        <c:v>0.24432682991027799</c:v>
                      </c:pt>
                      <c:pt idx="52">
                        <c:v>0.339552402496337</c:v>
                      </c:pt>
                      <c:pt idx="53">
                        <c:v>0.386223554611206</c:v>
                      </c:pt>
                      <c:pt idx="54">
                        <c:v>0.39942121505737299</c:v>
                      </c:pt>
                      <c:pt idx="55">
                        <c:v>0.470574140548706</c:v>
                      </c:pt>
                      <c:pt idx="56">
                        <c:v>0.479074716567993</c:v>
                      </c:pt>
                      <c:pt idx="57">
                        <c:v>0.54077935218811002</c:v>
                      </c:pt>
                      <c:pt idx="58">
                        <c:v>0.68119263648986805</c:v>
                      </c:pt>
                      <c:pt idx="59">
                        <c:v>0.91355872154235795</c:v>
                      </c:pt>
                      <c:pt idx="60">
                        <c:v>1.0968277454376201</c:v>
                      </c:pt>
                      <c:pt idx="61">
                        <c:v>1.10034823417663</c:v>
                      </c:pt>
                      <c:pt idx="62">
                        <c:v>0.93519306182861295</c:v>
                      </c:pt>
                      <c:pt idx="63">
                        <c:v>0.95688199996948198</c:v>
                      </c:pt>
                      <c:pt idx="64">
                        <c:v>0.772682905197143</c:v>
                      </c:pt>
                      <c:pt idx="65">
                        <c:v>0.60726189613342196</c:v>
                      </c:pt>
                      <c:pt idx="66">
                        <c:v>0.56398367881774902</c:v>
                      </c:pt>
                      <c:pt idx="67">
                        <c:v>0.456821680068969</c:v>
                      </c:pt>
                      <c:pt idx="68">
                        <c:v>0.358103036880493</c:v>
                      </c:pt>
                      <c:pt idx="69">
                        <c:v>0.28512954711914001</c:v>
                      </c:pt>
                      <c:pt idx="70">
                        <c:v>0.26865839958190901</c:v>
                      </c:pt>
                      <c:pt idx="71">
                        <c:v>0.20305180549621499</c:v>
                      </c:pt>
                      <c:pt idx="72">
                        <c:v>0.20405840873718201</c:v>
                      </c:pt>
                      <c:pt idx="73">
                        <c:v>0.193668127059936</c:v>
                      </c:pt>
                      <c:pt idx="74">
                        <c:v>0.219329118728637</c:v>
                      </c:pt>
                      <c:pt idx="75">
                        <c:v>0.346309423446655</c:v>
                      </c:pt>
                      <c:pt idx="76">
                        <c:v>0.43331265449523898</c:v>
                      </c:pt>
                      <c:pt idx="77">
                        <c:v>0.45115494728088301</c:v>
                      </c:pt>
                      <c:pt idx="78">
                        <c:v>0.66688466072082497</c:v>
                      </c:pt>
                      <c:pt idx="79">
                        <c:v>0.85402512550354004</c:v>
                      </c:pt>
                      <c:pt idx="80">
                        <c:v>0.84989643096923795</c:v>
                      </c:pt>
                      <c:pt idx="81">
                        <c:v>1.1232442855834901</c:v>
                      </c:pt>
                      <c:pt idx="82">
                        <c:v>0.95954346656799305</c:v>
                      </c:pt>
                      <c:pt idx="83">
                        <c:v>0.77852797508239702</c:v>
                      </c:pt>
                      <c:pt idx="84">
                        <c:v>0.71401882171630804</c:v>
                      </c:pt>
                      <c:pt idx="85">
                        <c:v>0.97860503196716297</c:v>
                      </c:pt>
                      <c:pt idx="86">
                        <c:v>0.61794376373291005</c:v>
                      </c:pt>
                      <c:pt idx="87">
                        <c:v>0.70031714439392001</c:v>
                      </c:pt>
                      <c:pt idx="88">
                        <c:v>0.65521931648254395</c:v>
                      </c:pt>
                      <c:pt idx="89">
                        <c:v>0.65783476829528797</c:v>
                      </c:pt>
                      <c:pt idx="90">
                        <c:v>0.59546422958374001</c:v>
                      </c:pt>
                      <c:pt idx="91">
                        <c:v>0.50313305854797297</c:v>
                      </c:pt>
                      <c:pt idx="92">
                        <c:v>0.48425221443176197</c:v>
                      </c:pt>
                      <c:pt idx="93">
                        <c:v>0.42504930496215798</c:v>
                      </c:pt>
                      <c:pt idx="94">
                        <c:v>0.39477443695068298</c:v>
                      </c:pt>
                      <c:pt idx="95">
                        <c:v>0.36900687217712402</c:v>
                      </c:pt>
                      <c:pt idx="96">
                        <c:v>0.34377264976501398</c:v>
                      </c:pt>
                      <c:pt idx="97">
                        <c:v>0.36360812187194802</c:v>
                      </c:pt>
                      <c:pt idx="98">
                        <c:v>0.43964195251464799</c:v>
                      </c:pt>
                      <c:pt idx="99">
                        <c:v>0.62505841255187899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263-4ECC-8D2D-3AC01FF36F57}"/>
                  </c:ext>
                </c:extLst>
              </c15:ser>
            </c15:filteredLineSeries>
          </c:ext>
        </c:extLst>
      </c:lineChart>
      <c:catAx>
        <c:axId val="844885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844882288"/>
        <c:crosses val="autoZero"/>
        <c:auto val="1"/>
        <c:lblAlgn val="ctr"/>
        <c:lblOffset val="100"/>
        <c:noMultiLvlLbl val="0"/>
      </c:catAx>
      <c:valAx>
        <c:axId val="844882288"/>
        <c:scaling>
          <c:orientation val="minMax"/>
          <c:max val="1.6"/>
          <c:min val="-0.2"/>
        </c:scaling>
        <c:delete val="0"/>
        <c:axPos val="l"/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448856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Sheet0!$H$2:$H$101</c:f>
              <c:numCache>
                <c:formatCode>0.000000</c:formatCode>
                <c:ptCount val="100"/>
                <c:pt idx="0">
                  <c:v>6.7715756595134804E-2</c:v>
                </c:pt>
                <c:pt idx="1">
                  <c:v>2.4571016430853895E-2</c:v>
                </c:pt>
                <c:pt idx="2">
                  <c:v>7.2849988937377888E-2</c:v>
                </c:pt>
                <c:pt idx="3">
                  <c:v>1.1868566274643E-2</c:v>
                </c:pt>
                <c:pt idx="4">
                  <c:v>2.7713358402252974E-2</c:v>
                </c:pt>
                <c:pt idx="5">
                  <c:v>2.8069198131561945E-2</c:v>
                </c:pt>
                <c:pt idx="6">
                  <c:v>4.9400329589999181E-4</c:v>
                </c:pt>
                <c:pt idx="7">
                  <c:v>6.6103935241699219E-3</c:v>
                </c:pt>
                <c:pt idx="8">
                  <c:v>3.0400276184080033E-2</c:v>
                </c:pt>
                <c:pt idx="9">
                  <c:v>2.0018696784969814E-2</c:v>
                </c:pt>
                <c:pt idx="10">
                  <c:v>1.7223834991449971E-2</c:v>
                </c:pt>
                <c:pt idx="11">
                  <c:v>2.1656990051269975E-2</c:v>
                </c:pt>
                <c:pt idx="12">
                  <c:v>2.7237296104430042E-2</c:v>
                </c:pt>
                <c:pt idx="13">
                  <c:v>1.8228054046629971E-2</c:v>
                </c:pt>
                <c:pt idx="14">
                  <c:v>2.4801969528200019E-2</c:v>
                </c:pt>
                <c:pt idx="15">
                  <c:v>3.0791342258453036E-2</c:v>
                </c:pt>
                <c:pt idx="16">
                  <c:v>2.8671979904174916E-2</c:v>
                </c:pt>
                <c:pt idx="17">
                  <c:v>1.2156963348389005E-2</c:v>
                </c:pt>
                <c:pt idx="18">
                  <c:v>3.4270286560059038E-2</c:v>
                </c:pt>
                <c:pt idx="19">
                  <c:v>1.8076419830322044E-2</c:v>
                </c:pt>
                <c:pt idx="20">
                  <c:v>1.9061446189880038E-2</c:v>
                </c:pt>
                <c:pt idx="21">
                  <c:v>8.2511305809020996E-3</c:v>
                </c:pt>
                <c:pt idx="22">
                  <c:v>9.9336504936220482E-3</c:v>
                </c:pt>
                <c:pt idx="23">
                  <c:v>1.3858020305633101E-2</c:v>
                </c:pt>
                <c:pt idx="24">
                  <c:v>1.0311782360077015E-2</c:v>
                </c:pt>
                <c:pt idx="25">
                  <c:v>3.3123672008515015E-2</c:v>
                </c:pt>
                <c:pt idx="26">
                  <c:v>4.6856939792633057E-2</c:v>
                </c:pt>
                <c:pt idx="27">
                  <c:v>3.0191957950592041E-2</c:v>
                </c:pt>
                <c:pt idx="28">
                  <c:v>1.0472238063813033E-2</c:v>
                </c:pt>
                <c:pt idx="29">
                  <c:v>3.1941890716552068E-2</c:v>
                </c:pt>
                <c:pt idx="30">
                  <c:v>2.1943330764770952E-2</c:v>
                </c:pt>
                <c:pt idx="31">
                  <c:v>1.1173307895661067E-2</c:v>
                </c:pt>
                <c:pt idx="32">
                  <c:v>1.5105605125419475E-3</c:v>
                </c:pt>
                <c:pt idx="33">
                  <c:v>2.3056745529180134E-2</c:v>
                </c:pt>
                <c:pt idx="34">
                  <c:v>4.0817856788630813E-3</c:v>
                </c:pt>
                <c:pt idx="35">
                  <c:v>4.4028639793395996E-2</c:v>
                </c:pt>
                <c:pt idx="36">
                  <c:v>1.2390613555908092E-2</c:v>
                </c:pt>
                <c:pt idx="37">
                  <c:v>1.9777238368988037E-2</c:v>
                </c:pt>
                <c:pt idx="38">
                  <c:v>8.0193281173710496E-3</c:v>
                </c:pt>
                <c:pt idx="39">
                  <c:v>2.9908537864684948E-2</c:v>
                </c:pt>
                <c:pt idx="40">
                  <c:v>4.1615009307860995E-2</c:v>
                </c:pt>
                <c:pt idx="41">
                  <c:v>3.397011756896906E-2</c:v>
                </c:pt>
                <c:pt idx="42">
                  <c:v>3.5691916942596991E-2</c:v>
                </c:pt>
                <c:pt idx="43">
                  <c:v>1.7285645008086992E-2</c:v>
                </c:pt>
                <c:pt idx="44">
                  <c:v>3.5467356443405984E-2</c:v>
                </c:pt>
                <c:pt idx="45">
                  <c:v>6.0351565480230018E-3</c:v>
                </c:pt>
                <c:pt idx="46">
                  <c:v>2.2658560425043099E-2</c:v>
                </c:pt>
                <c:pt idx="47">
                  <c:v>5.6253587827087004E-3</c:v>
                </c:pt>
                <c:pt idx="48">
                  <c:v>4.296550527214997E-2</c:v>
                </c:pt>
                <c:pt idx="49">
                  <c:v>1.4410156756639501E-2</c:v>
                </c:pt>
                <c:pt idx="50">
                  <c:v>4.0139988064766013E-2</c:v>
                </c:pt>
                <c:pt idx="51">
                  <c:v>1.1960268020629994E-2</c:v>
                </c:pt>
                <c:pt idx="52">
                  <c:v>4.9328655004502009E-2</c:v>
                </c:pt>
                <c:pt idx="53">
                  <c:v>6.5027177333830122E-3</c:v>
                </c:pt>
                <c:pt idx="54">
                  <c:v>6.69494271278398E-3</c:v>
                </c:pt>
                <c:pt idx="55">
                  <c:v>1.1322200298309992E-2</c:v>
                </c:pt>
                <c:pt idx="56">
                  <c:v>1.9822776317596991E-2</c:v>
                </c:pt>
                <c:pt idx="57">
                  <c:v>1.5561878681182972E-2</c:v>
                </c:pt>
                <c:pt idx="58">
                  <c:v>3.4233868122100941E-2</c:v>
                </c:pt>
                <c:pt idx="59">
                  <c:v>9.8955035209659092E-3</c:v>
                </c:pt>
                <c:pt idx="60">
                  <c:v>1.3569712638860087E-2</c:v>
                </c:pt>
                <c:pt idx="61">
                  <c:v>1.2892723083499869E-2</c:v>
                </c:pt>
                <c:pt idx="62">
                  <c:v>3.3883392810821089E-2</c:v>
                </c:pt>
                <c:pt idx="63">
                  <c:v>1.0179877281189076E-2</c:v>
                </c:pt>
                <c:pt idx="64">
                  <c:v>1.2193441390990989E-2</c:v>
                </c:pt>
                <c:pt idx="65">
                  <c:v>1.2901782989501953E-2</c:v>
                </c:pt>
                <c:pt idx="66">
                  <c:v>2.6610434055327925E-2</c:v>
                </c:pt>
                <c:pt idx="67">
                  <c:v>6.0464709997177013E-2</c:v>
                </c:pt>
                <c:pt idx="68">
                  <c:v>3.4623235464096014E-2</c:v>
                </c:pt>
                <c:pt idx="69">
                  <c:v>2.3515105247497003E-2</c:v>
                </c:pt>
                <c:pt idx="70">
                  <c:v>8.7691843509680178E-3</c:v>
                </c:pt>
                <c:pt idx="71">
                  <c:v>1.1225387454032981E-2</c:v>
                </c:pt>
                <c:pt idx="72">
                  <c:v>1.2231990695E-2</c:v>
                </c:pt>
                <c:pt idx="73">
                  <c:v>1.8417090177539897E-3</c:v>
                </c:pt>
                <c:pt idx="74">
                  <c:v>2.7502700686454995E-2</c:v>
                </c:pt>
                <c:pt idx="75">
                  <c:v>4.2571634054184015E-2</c:v>
                </c:pt>
                <c:pt idx="76">
                  <c:v>2.401658892631503E-2</c:v>
                </c:pt>
                <c:pt idx="77">
                  <c:v>8.096992969512995E-3</c:v>
                </c:pt>
                <c:pt idx="78">
                  <c:v>1.5551984310149924E-2</c:v>
                </c:pt>
                <c:pt idx="79">
                  <c:v>1.2410700321198065E-2</c:v>
                </c:pt>
                <c:pt idx="80">
                  <c:v>4.2012333869939633E-3</c:v>
                </c:pt>
                <c:pt idx="81">
                  <c:v>1.6876459121709875E-2</c:v>
                </c:pt>
                <c:pt idx="82">
                  <c:v>1.1489450931548961E-2</c:v>
                </c:pt>
                <c:pt idx="83">
                  <c:v>6.3483715057369716E-3</c:v>
                </c:pt>
                <c:pt idx="84">
                  <c:v>5.4867208003998025E-2</c:v>
                </c:pt>
                <c:pt idx="85">
                  <c:v>1.5753388404846969E-2</c:v>
                </c:pt>
                <c:pt idx="86">
                  <c:v>4.3024778366088978E-2</c:v>
                </c:pt>
                <c:pt idx="87">
                  <c:v>4.4961690902709961E-2</c:v>
                </c:pt>
                <c:pt idx="88">
                  <c:v>6.0859203338623935E-2</c:v>
                </c:pt>
                <c:pt idx="89">
                  <c:v>2.4793148040779256E-3</c:v>
                </c:pt>
                <c:pt idx="90">
                  <c:v>5.7908833026885986E-2</c:v>
                </c:pt>
                <c:pt idx="91">
                  <c:v>4.0197730064391979E-2</c:v>
                </c:pt>
                <c:pt idx="92">
                  <c:v>3.9018809795380027E-2</c:v>
                </c:pt>
                <c:pt idx="93">
                  <c:v>2.8692334890365989E-2</c:v>
                </c:pt>
                <c:pt idx="94">
                  <c:v>2.0481646060939718E-3</c:v>
                </c:pt>
                <c:pt idx="95">
                  <c:v>2.3719400167464988E-2</c:v>
                </c:pt>
                <c:pt idx="96">
                  <c:v>1.6292214393616E-2</c:v>
                </c:pt>
                <c:pt idx="97">
                  <c:v>3.6127686500550038E-2</c:v>
                </c:pt>
                <c:pt idx="98">
                  <c:v>1.7687290906906017E-2</c:v>
                </c:pt>
                <c:pt idx="99">
                  <c:v>2.6274263858796054E-2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F-431E-BE9B-133E677D8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073344"/>
        <c:axId val="19260743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error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Sheet0!$G$2:$G$101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2.7320504251653567E-3</c:v>
                      </c:pt>
                      <c:pt idx="1">
                        <c:v>2.1153100228342319E-3</c:v>
                      </c:pt>
                      <c:pt idx="2">
                        <c:v>0.11392768729644827</c:v>
                      </c:pt>
                      <c:pt idx="3">
                        <c:v>9.2380466283117524E-2</c:v>
                      </c:pt>
                      <c:pt idx="4">
                        <c:v>5.3806880137120392E-7</c:v>
                      </c:pt>
                      <c:pt idx="5">
                        <c:v>3.9893437527053974E-3</c:v>
                      </c:pt>
                      <c:pt idx="6">
                        <c:v>5.9681988105383856E-3</c:v>
                      </c:pt>
                      <c:pt idx="7">
                        <c:v>4.3989256239540545E-2</c:v>
                      </c:pt>
                      <c:pt idx="8">
                        <c:v>2.3655813290237907E-3</c:v>
                      </c:pt>
                      <c:pt idx="9">
                        <c:v>7.3815486913032785E-5</c:v>
                      </c:pt>
                      <c:pt idx="10">
                        <c:v>0.12807810445390153</c:v>
                      </c:pt>
                      <c:pt idx="11">
                        <c:v>8.350172497258751E-2</c:v>
                      </c:pt>
                      <c:pt idx="12">
                        <c:v>5.3342035532313099E-2</c:v>
                      </c:pt>
                      <c:pt idx="13">
                        <c:v>0.10194899795789866</c:v>
                      </c:pt>
                      <c:pt idx="14">
                        <c:v>8.8260401259994348E-2</c:v>
                      </c:pt>
                      <c:pt idx="15">
                        <c:v>7.8492210484609498E-2</c:v>
                      </c:pt>
                      <c:pt idx="16">
                        <c:v>1.9875297322289268E-2</c:v>
                      </c:pt>
                      <c:pt idx="17">
                        <c:v>6.7873575910411793E-2</c:v>
                      </c:pt>
                      <c:pt idx="18">
                        <c:v>2.4099955497215084E-2</c:v>
                      </c:pt>
                      <c:pt idx="19">
                        <c:v>2.0842746836199532E-2</c:v>
                      </c:pt>
                      <c:pt idx="20">
                        <c:v>1.160446930186027E-2</c:v>
                      </c:pt>
                      <c:pt idx="21">
                        <c:v>1.2237793902869405E-2</c:v>
                      </c:pt>
                      <c:pt idx="22">
                        <c:v>1.3045811059077443E-2</c:v>
                      </c:pt>
                      <c:pt idx="23">
                        <c:v>1.2504263029659554E-2</c:v>
                      </c:pt>
                      <c:pt idx="24">
                        <c:v>1.7158078896273909E-2</c:v>
                      </c:pt>
                      <c:pt idx="25">
                        <c:v>8.2282360026156125E-3</c:v>
                      </c:pt>
                      <c:pt idx="26">
                        <c:v>7.4975781243572185E-3</c:v>
                      </c:pt>
                      <c:pt idx="27">
                        <c:v>3.4922500835845882E-3</c:v>
                      </c:pt>
                      <c:pt idx="28">
                        <c:v>5.4295927403260843E-5</c:v>
                      </c:pt>
                      <c:pt idx="29">
                        <c:v>1.0912063850808616E-2</c:v>
                      </c:pt>
                      <c:pt idx="30">
                        <c:v>3.4923237472805277E-2</c:v>
                      </c:pt>
                      <c:pt idx="31">
                        <c:v>1.1969961059613487E-3</c:v>
                      </c:pt>
                      <c:pt idx="32">
                        <c:v>4.7388302798943346E-3</c:v>
                      </c:pt>
                      <c:pt idx="33">
                        <c:v>7.3926403649478944E-2</c:v>
                      </c:pt>
                      <c:pt idx="34">
                        <c:v>0.15332647321324192</c:v>
                      </c:pt>
                      <c:pt idx="35">
                        <c:v>3.56879304751785E-2</c:v>
                      </c:pt>
                      <c:pt idx="36">
                        <c:v>1.0451042004596665E-3</c:v>
                      </c:pt>
                      <c:pt idx="37">
                        <c:v>3.0625247651462947E-2</c:v>
                      </c:pt>
                      <c:pt idx="38">
                        <c:v>2.1538431675354221E-2</c:v>
                      </c:pt>
                      <c:pt idx="39">
                        <c:v>2.0154963665574493E-2</c:v>
                      </c:pt>
                      <c:pt idx="40">
                        <c:v>2.0182382326677087E-2</c:v>
                      </c:pt>
                      <c:pt idx="41">
                        <c:v>8.6124705643612159E-2</c:v>
                      </c:pt>
                      <c:pt idx="42">
                        <c:v>1.4996107277705567E-2</c:v>
                      </c:pt>
                      <c:pt idx="43">
                        <c:v>2.5669238277252718E-2</c:v>
                      </c:pt>
                      <c:pt idx="44">
                        <c:v>3.1165282421580159E-2</c:v>
                      </c:pt>
                      <c:pt idx="45">
                        <c:v>9.1495642565699101E-3</c:v>
                      </c:pt>
                      <c:pt idx="46">
                        <c:v>1.1708374827125979E-2</c:v>
                      </c:pt>
                      <c:pt idx="47">
                        <c:v>1.1655410643483344E-3</c:v>
                      </c:pt>
                      <c:pt idx="48">
                        <c:v>5.4359631244988273E-3</c:v>
                      </c:pt>
                      <c:pt idx="49">
                        <c:v>1.4468865773079924E-4</c:v>
                      </c:pt>
                      <c:pt idx="50">
                        <c:v>1.1327401083876421E-3</c:v>
                      </c:pt>
                      <c:pt idx="51">
                        <c:v>2.0140380536911833E-4</c:v>
                      </c:pt>
                      <c:pt idx="52">
                        <c:v>9.5397747951928881E-3</c:v>
                      </c:pt>
                      <c:pt idx="53">
                        <c:v>7.1819516192605645E-3</c:v>
                      </c:pt>
                      <c:pt idx="54">
                        <c:v>7.4241161772670638E-4</c:v>
                      </c:pt>
                      <c:pt idx="55">
                        <c:v>6.3040595778942159E-3</c:v>
                      </c:pt>
                      <c:pt idx="56">
                        <c:v>8.4601512729597648E-4</c:v>
                      </c:pt>
                      <c:pt idx="57">
                        <c:v>5.5413886915417943E-4</c:v>
                      </c:pt>
                      <c:pt idx="58">
                        <c:v>1.4570937154157831E-3</c:v>
                      </c:pt>
                      <c:pt idx="59">
                        <c:v>4.0147650365688692E-4</c:v>
                      </c:pt>
                      <c:pt idx="60">
                        <c:v>2.3583265727639732E-2</c:v>
                      </c:pt>
                      <c:pt idx="61">
                        <c:v>8.875640488262089E-2</c:v>
                      </c:pt>
                      <c:pt idx="62">
                        <c:v>2.610570065927275E-2</c:v>
                      </c:pt>
                      <c:pt idx="63">
                        <c:v>9.9404576299047587E-2</c:v>
                      </c:pt>
                      <c:pt idx="64">
                        <c:v>7.4667527603373557E-2</c:v>
                      </c:pt>
                      <c:pt idx="65">
                        <c:v>1.7070293364250151E-2</c:v>
                      </c:pt>
                      <c:pt idx="66">
                        <c:v>4.6971796272488049E-2</c:v>
                      </c:pt>
                      <c:pt idx="67">
                        <c:v>1.2086645360166764E-2</c:v>
                      </c:pt>
                      <c:pt idx="68">
                        <c:v>3.0481263221973594E-2</c:v>
                      </c:pt>
                      <c:pt idx="69">
                        <c:v>4.3873528828089732E-3</c:v>
                      </c:pt>
                      <c:pt idx="70">
                        <c:v>1.3740396367719506E-2</c:v>
                      </c:pt>
                      <c:pt idx="71">
                        <c:v>3.3110742208957884E-3</c:v>
                      </c:pt>
                      <c:pt idx="72">
                        <c:v>4.3463995609212547E-3</c:v>
                      </c:pt>
                      <c:pt idx="73">
                        <c:v>2.300040777618668E-3</c:v>
                      </c:pt>
                      <c:pt idx="74">
                        <c:v>2.7735809020432607E-3</c:v>
                      </c:pt>
                      <c:pt idx="75">
                        <c:v>3.6647154898579166E-3</c:v>
                      </c:pt>
                      <c:pt idx="76">
                        <c:v>1.0780501747771272E-2</c:v>
                      </c:pt>
                      <c:pt idx="77">
                        <c:v>4.7805332241591574E-3</c:v>
                      </c:pt>
                      <c:pt idx="78">
                        <c:v>2.4560109894540051E-3</c:v>
                      </c:pt>
                      <c:pt idx="79">
                        <c:v>1.7513424666656778E-2</c:v>
                      </c:pt>
                      <c:pt idx="80">
                        <c:v>1.064214725473835E-2</c:v>
                      </c:pt>
                      <c:pt idx="81">
                        <c:v>0.11143230445900931</c:v>
                      </c:pt>
                      <c:pt idx="82">
                        <c:v>9.7386784628424081E-2</c:v>
                      </c:pt>
                      <c:pt idx="83">
                        <c:v>3.4970813541665341E-2</c:v>
                      </c:pt>
                      <c:pt idx="84">
                        <c:v>2.4192582767255121E-2</c:v>
                      </c:pt>
                      <c:pt idx="85">
                        <c:v>0.19294047477097331</c:v>
                      </c:pt>
                      <c:pt idx="86">
                        <c:v>7.1671854254460208E-3</c:v>
                      </c:pt>
                      <c:pt idx="87">
                        <c:v>1.2947076552378336E-2</c:v>
                      </c:pt>
                      <c:pt idx="88">
                        <c:v>2.7867715152682156E-3</c:v>
                      </c:pt>
                      <c:pt idx="89">
                        <c:v>2.6927822164695105E-2</c:v>
                      </c:pt>
                      <c:pt idx="90">
                        <c:v>5.7589465058567192E-2</c:v>
                      </c:pt>
                      <c:pt idx="91">
                        <c:v>5.4020004403151156E-3</c:v>
                      </c:pt>
                      <c:pt idx="92">
                        <c:v>3.3469922311224309E-2</c:v>
                      </c:pt>
                      <c:pt idx="93">
                        <c:v>7.392783109193066E-3</c:v>
                      </c:pt>
                      <c:pt idx="94">
                        <c:v>1.1301514735681421E-2</c:v>
                      </c:pt>
                      <c:pt idx="95">
                        <c:v>1.6658721205320449E-2</c:v>
                      </c:pt>
                      <c:pt idx="96">
                        <c:v>2.6877836404018067E-3</c:v>
                      </c:pt>
                      <c:pt idx="97">
                        <c:v>8.5544432576494637E-5</c:v>
                      </c:pt>
                      <c:pt idx="98">
                        <c:v>1.2339145044166935E-3</c:v>
                      </c:pt>
                      <c:pt idx="99">
                        <c:v>7.796153193699362E-5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E4F-431E-BE9B-133E677D8A8A}"/>
                  </c:ext>
                </c:extLst>
              </c15:ser>
            </c15:filteredLineSeries>
          </c:ext>
        </c:extLst>
      </c:lineChart>
      <c:catAx>
        <c:axId val="192607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6074304"/>
        <c:crosses val="autoZero"/>
        <c:auto val="1"/>
        <c:lblAlgn val="ctr"/>
        <c:lblOffset val="100"/>
        <c:noMultiLvlLbl val="0"/>
      </c:catAx>
      <c:valAx>
        <c:axId val="1926074304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607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48355B-BA64-1F12-FED9-2A5A95676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A4511-185A-31F9-1DC2-467C095BDF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D46D5-B7BF-4A5F-9B56-2FA0B0F77EFF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DDA1F-2AA4-4F78-DF48-D27F39184E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F8A38-06A9-D437-25B1-6A939D68C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DD978-2304-407E-B887-57ABF6308E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35426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7E14-A420-405A-A6C9-24FC5BB79920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E0CF0-01A7-4719-9E0D-113BD1077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9102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339C7-8212-00C0-2C5A-095CD8F6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6C45-7137-7DC3-F017-5C0EB15E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E383D3-3E6C-830B-32E5-DC092B16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ED3C-96D5-4E98-8B2A-224910BD1D43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D71D49-19F6-AA0E-D618-158D800B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01435E-FBFE-E17A-1F5A-B3289C7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3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3E229-F0ED-8A8B-FA21-9A5C315E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4DCD57-0094-B3D6-6149-4C9917F3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10AC83-330E-0985-4B0E-58729AC8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00E-B2E7-4557-AF09-29BF80F9510C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FC858-5DFB-5601-9D80-3DA0803A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0F30A-62A7-2A76-DE7D-C93CE0AA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9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C2B999-83CE-D0FD-02B3-A13D094F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59415B-1E82-9C10-4B77-7A483D42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3D4255-187D-0FAC-7371-D91FD471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AD0D-BBE9-4EE1-B4DC-DC6D58348515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D4965-4540-7368-94C8-0874A548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C656D-8D1B-023F-679F-B84E6E2A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6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23759-E23C-BA05-3502-3B3C56C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A2A89-11A3-E348-8B00-BBBA1322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DAC1ED-E1E8-2DD3-1797-D74596DE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B61-9B3D-47CC-A61D-7EA237E1752A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6F4F45-B8C6-2B0E-708B-B965D02A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35203B-6AB3-BC72-33DF-D3051F7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9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C4D0D-21AD-5008-E0EB-8CB403CD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546840-448F-CE25-5D49-70D7DA9D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7E982-6653-C4DF-4010-E1747B4E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9567-3760-4A3E-847D-F460C60A8B78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B0533C-9F80-1FD9-D980-B131A974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722632-0ADF-B7FD-C98D-60AF400F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96A3E-E1CA-440D-DDDE-870AB66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C3E5C-E445-720F-A4E8-BCFB8608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782ACF-AC27-7ED7-8E61-BC1B8DE1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573C6F-71BD-D148-3205-C39DE4D8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090-4937-4948-9F78-6BBC478BF0CC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CF8190-9902-E2FD-2415-256AC665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1AAC60-5C6E-9068-2F42-2DB123A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0C9F7-13FB-9A9D-D5B4-7CAD11CE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D26C4-D9A5-C253-E85A-C5C2F828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4F4013-0E02-8ADF-49A0-8B2675F5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AF11B7-C703-DF5E-B033-F8CAA33B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46E9D-DE72-B24A-BE13-485B463F9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1A04C9-CE91-E9F0-A3EC-152D2CD4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CF68-B239-41AC-84AD-13F3C4C63EB2}" type="datetime1">
              <a:rPr lang="it-IT" smtClean="0"/>
              <a:t>16/04/2024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EEF875-1167-90D2-487C-9DFCFF20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851C40-137B-FD55-221A-BB1054B6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9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2380B-1910-145C-D1ED-EBD9817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D2D141-A6F0-5568-BE16-346DC56D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16CE-B84F-4CD0-9026-6B60D3B3B45B}" type="datetime1">
              <a:rPr lang="it-IT" smtClean="0"/>
              <a:t>16/04/2024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F94F07-E7DF-2DE0-2358-285CABC4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D633C2-CB65-7D0E-D47F-ACAB72D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9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1FCAC5-835F-DA94-132C-876FBED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146-26FC-4BBB-B916-CE94A9C66167}" type="datetime1">
              <a:rPr lang="it-IT" smtClean="0"/>
              <a:t>16/04/2024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2B6740-DEC3-8DF1-9EE8-7051654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E8CCD5-E3F6-E41A-38C6-A33C238D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1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5AC94C-0CA9-0017-A59B-00EA92B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AA33E8-7BD8-F8CC-5F42-4D52D83A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7E5002-1937-F103-C8C8-F71DFBF8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16158C-B488-3719-D224-DE2751E3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4C0-4C0B-4016-94E4-57582D8341C4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8D156D-5350-CD3F-3030-E4EC6EC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C0AF08-1945-DEBF-5B0F-19DEE064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90F2D-DE2E-10B8-BEFD-8683DE16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4097CF-B985-EEA9-4A31-2C70DDA8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686134-D175-5D41-3C54-BF2BD794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C9EDBB-9A3C-2613-5EEF-FE5016D9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C5D-578E-421D-8EE7-C4097A57E102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5298D-9DB9-C1EB-0947-EA90B64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BE9174-5818-3626-088A-1AF1A99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1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29DA54-805F-2888-BF25-C001606D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5673D5-B890-E64A-3BAF-F0D75DB7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781FC-5A3E-5A43-630F-72640BEC8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0D2EC-8772-4A90-868B-06887796305A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808FA-7029-940A-3CCF-11D38F08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D3E23-5068-5D31-1B99-9B4A189C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9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https://github.com/taneroksuz/fpu-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kaggle.com/datasets/mnassrib/jena-clim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FD760F-1788-A4DD-243E-7FE61392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 fontScale="90000"/>
          </a:bodyPr>
          <a:lstStyle/>
          <a:p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FPGA-</a:t>
            </a:r>
            <a:r>
              <a:rPr lang="it-IT" sz="6600" dirty="0" err="1">
                <a:solidFill>
                  <a:srgbClr val="FFFFFF"/>
                </a:solidFill>
              </a:rPr>
              <a:t>based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 err="1">
                <a:solidFill>
                  <a:srgbClr val="FFFFFF"/>
                </a:solidFill>
              </a:rPr>
              <a:t>accelerator</a:t>
            </a:r>
            <a:r>
              <a:rPr lang="it-IT" sz="6600" dirty="0">
                <a:solidFill>
                  <a:srgbClr val="FFFFFF"/>
                </a:solidFill>
              </a:rPr>
              <a:t> for LSTM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D1B74D-FF8F-6868-2D39-A6400D026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ALESSANDRO VARALDI – POLITECNICO DI TORINO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7A8A4C-1295-22D1-87DC-0C74DCB9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Results</a:t>
            </a:r>
            <a:r>
              <a:rPr lang="it-IT" sz="5400" dirty="0"/>
              <a:t>: MSE = 0.026740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17C1D664-0D6D-CA0D-161D-F083B77C4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03982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7A45C-1FE2-8EDB-330D-B1EBFA72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80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05485A4B-1BA1-A8DC-41A9-F01E3977D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389" y="51076"/>
            <a:ext cx="8717222" cy="6755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24B4B-9B76-B2C9-9B6F-23265B5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29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B02791-DC81-685D-47C8-54588A32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Single-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floating point format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F6642892-34C5-FD20-D158-8B8C31DD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96" y="1588038"/>
            <a:ext cx="6894576" cy="1999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5FECA-26C9-CE8D-F219-C657206C4EF6}"/>
                  </a:ext>
                </a:extLst>
              </p:cNvPr>
              <p:cNvSpPr txBox="1"/>
              <p:nvPr/>
            </p:nvSpPr>
            <p:spPr>
              <a:xfrm>
                <a:off x="4791456" y="4341377"/>
                <a:ext cx="6894576" cy="14284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𝑓𝑟𝑎𝑐𝑡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5FECA-26C9-CE8D-F219-C657206C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4341377"/>
                <a:ext cx="6894576" cy="1428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1960E2-036C-AF64-6DDB-6E91AC8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7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37F1E7-2A2A-DCB6-1AD0-BE96A44F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Floating-Point Unit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4B9376B-F6EA-6528-715E-D9E662B5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hlinkClick r:id="rId2"/>
                  </a:rPr>
                  <a:t>https://github.com/taneroksuz/fpu-sp</a:t>
                </a:r>
                <a:endParaRPr lang="it-IT" dirty="0"/>
              </a:p>
              <a:p>
                <a:r>
                  <a:rPr lang="it-IT" dirty="0"/>
                  <a:t>3 clock </a:t>
                </a:r>
                <a:r>
                  <a:rPr lang="it-IT" dirty="0" err="1"/>
                  <a:t>cycles</a:t>
                </a:r>
                <a:r>
                  <a:rPr lang="it-IT" dirty="0"/>
                  <a:t> to </a:t>
                </a:r>
                <a:r>
                  <a:rPr lang="it-IT" dirty="0" err="1"/>
                  <a:t>perform</a:t>
                </a:r>
                <a:r>
                  <a:rPr lang="it-IT" dirty="0"/>
                  <a:t> FMA (</a:t>
                </a:r>
                <a:r>
                  <a:rPr lang="it-IT" dirty="0" err="1"/>
                  <a:t>Fused</a:t>
                </a:r>
                <a:r>
                  <a:rPr lang="it-IT" dirty="0"/>
                  <a:t> </a:t>
                </a:r>
                <a:r>
                  <a:rPr lang="it-IT" dirty="0" err="1"/>
                  <a:t>Multiply-Add</a:t>
                </a:r>
                <a:r>
                  <a:rPr lang="it-IT" dirty="0"/>
                  <a:t>): </a:t>
                </a:r>
                <a:r>
                  <a:rPr lang="it-IT" i="1" dirty="0"/>
                  <a:t>a x b + c</a:t>
                </a:r>
                <a:endParaRPr lang="it-IT" dirty="0"/>
              </a:p>
              <a:p>
                <a:r>
                  <a:rPr lang="en-US" dirty="0"/>
                  <a:t>Pipelined and conform to IEEE 754-2008</a:t>
                </a:r>
              </a:p>
              <a:p>
                <a:r>
                  <a:rPr lang="it-IT" dirty="0" err="1"/>
                  <a:t>Example</a:t>
                </a:r>
                <a:r>
                  <a:rPr lang="it-IT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𝑓𝑟𝑎𝑐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𝑓𝑟𝑎𝑐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xor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 ∗1.(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𝑓𝑟𝑎𝑐𝑡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𝑓𝑟𝑎𝑐𝑡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sz="2200" b="1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4B9376B-F6EA-6528-715E-D9E662B5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1043" t="-2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B79-B486-A772-8EDE-4669E10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E1F1CE-DF93-D6C9-4BCC-6A97730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/>
              <a:t>Look-Up </a:t>
            </a:r>
            <a:r>
              <a:rPr lang="it-IT" sz="5400" dirty="0" err="1"/>
              <a:t>Table</a:t>
            </a:r>
            <a:endParaRPr lang="it-IT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7E1AD7-4E9B-2E5B-FDE1-0259244B7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5" y="2660904"/>
                <a:ext cx="7915187" cy="3547872"/>
              </a:xfrm>
            </p:spPr>
            <p:txBody>
              <a:bodyPr anchor="t"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Read-Only Memory (access time: 2 clock cycles)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linearly spaced in [0,4) (256 points)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≈1 </m:t>
                    </m:r>
                  </m:oMath>
                </a14:m>
                <a:r>
                  <a:rPr lang="en-US" sz="2400" dirty="0"/>
                  <a:t>for x &gt; 4</a:t>
                </a:r>
                <a:endParaRPr lang="it-IT" sz="2400" b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it-IT" sz="2400" b="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>
                        <a:latin typeface="Cambria Math" panose="02040503050406030204" pitchFamily="18" charset="0"/>
                      </a:rPr>
                      <m:t>sigm</m:t>
                    </m:r>
                    <m:d>
                      <m:d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4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it-IT" sz="2400" b="0" i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it-IT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b="0" i="1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Approximation to nearest int through shift and mask operations, and modification of weights and biases</a:t>
                </a:r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7E1AD7-4E9B-2E5B-FDE1-0259244B7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5" y="2660904"/>
                <a:ext cx="7915187" cy="3547872"/>
              </a:xfrm>
              <a:blipFill>
                <a:blip r:embed="rId2"/>
                <a:stretch>
                  <a:fillRect l="-1001" t="-1375" r="-1155" b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4E143-C12C-022D-6CD4-1AAAA26F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9707" y="630936"/>
            <a:ext cx="2568819" cy="55778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37A9-7910-FCD4-0337-342CB75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47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D8BDB-88A8-8EC6-E104-23A1ED2B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92" y="212181"/>
            <a:ext cx="10461201" cy="6433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9C624-E01E-C390-A3A3-6A52515672D7}"/>
              </a:ext>
            </a:extLst>
          </p:cNvPr>
          <p:cNvSpPr txBox="1"/>
          <p:nvPr/>
        </p:nvSpPr>
        <p:spPr>
          <a:xfrm>
            <a:off x="6670430" y="715109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STATIC CONTROL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C4D5EC-808D-07CB-A789-AB1958A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4B244-1631-2387-E0C5-2CCA80F3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Compilation report and </a:t>
            </a:r>
            <a:r>
              <a:rPr lang="it-IT" sz="5400" dirty="0" err="1"/>
              <a:t>simulation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C221-CF86-C826-F6A5-563DDF0F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3200" dirty="0"/>
              <a:t>Device:			</a:t>
            </a:r>
            <a:r>
              <a:rPr lang="it-IT" sz="3200" dirty="0" err="1"/>
              <a:t>Cyclone</a:t>
            </a:r>
            <a:r>
              <a:rPr lang="it-IT" sz="3200" dirty="0"/>
              <a:t> 10 LP 10CL010YM164C6G</a:t>
            </a:r>
          </a:p>
          <a:p>
            <a:r>
              <a:rPr lang="it-IT" sz="3200" dirty="0" err="1"/>
              <a:t>Logic</a:t>
            </a:r>
            <a:r>
              <a:rPr lang="it-IT" sz="3200" dirty="0"/>
              <a:t> </a:t>
            </a:r>
            <a:r>
              <a:rPr lang="it-IT" sz="3200" dirty="0" err="1"/>
              <a:t>elements</a:t>
            </a:r>
            <a:r>
              <a:rPr lang="it-IT" sz="3200" dirty="0"/>
              <a:t>: 	4,322 / 10,320 ( 42 % )</a:t>
            </a:r>
          </a:p>
          <a:p>
            <a:r>
              <a:rPr lang="it-IT" sz="3200" dirty="0"/>
              <a:t>Memory Bits:		7,936 / 423,936 ( 2 % )</a:t>
            </a:r>
          </a:p>
          <a:p>
            <a:r>
              <a:rPr lang="it-IT" sz="3200" dirty="0"/>
              <a:t>9-bit </a:t>
            </a:r>
            <a:r>
              <a:rPr lang="it-IT" sz="3200" dirty="0" err="1"/>
              <a:t>multipliers</a:t>
            </a:r>
            <a:r>
              <a:rPr lang="it-IT" sz="3200" dirty="0"/>
              <a:t>:	7 / 46 ( 15 % )</a:t>
            </a:r>
          </a:p>
          <a:p>
            <a:r>
              <a:rPr lang="it-IT" sz="3200" dirty="0"/>
              <a:t>Clock </a:t>
            </a:r>
            <a:r>
              <a:rPr lang="it-IT" sz="3200" dirty="0" err="1"/>
              <a:t>fmax</a:t>
            </a:r>
            <a:r>
              <a:rPr lang="it-IT" sz="3200" dirty="0"/>
              <a:t>: 		38.51 MHz</a:t>
            </a:r>
          </a:p>
          <a:p>
            <a:r>
              <a:rPr lang="it-IT" sz="3200" dirty="0"/>
              <a:t>Working </a:t>
            </a:r>
            <a:r>
              <a:rPr lang="it-IT" sz="3200" dirty="0" err="1"/>
              <a:t>fmax</a:t>
            </a:r>
            <a:r>
              <a:rPr lang="it-IT" sz="3200" dirty="0"/>
              <a:t>: 	</a:t>
            </a:r>
            <a:r>
              <a:rPr lang="it-IT" sz="3200" dirty="0">
                <a:latin typeface="Aptos" panose="020B0004020202020204" pitchFamily="34" charset="0"/>
              </a:rPr>
              <a:t>~</a:t>
            </a:r>
            <a:r>
              <a:rPr lang="it-IT" sz="3200" dirty="0"/>
              <a:t>100 kHz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D89D-63EE-29CC-4E97-5608552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94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AF3C9D-8300-CA12-AF01-7778FE5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Results</a:t>
            </a:r>
            <a:r>
              <a:rPr lang="it-IT" sz="5400" dirty="0"/>
              <a:t>: MSE = 0.027883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17C1D664-0D6D-CA0D-161D-F083B77C4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95421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D8A-DA91-0C17-63E9-5F5955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82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E4652-3759-2082-D739-32797C01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 err="1"/>
              <a:t>Difference</a:t>
            </a:r>
            <a:r>
              <a:rPr lang="it-IT" sz="4600" dirty="0"/>
              <a:t> in MSE = 0.001144 (4%)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afico 3">
            <a:extLst>
              <a:ext uri="{FF2B5EF4-FFF2-40B4-BE49-F238E27FC236}">
                <a16:creationId xmlns:a16="http://schemas.microsoft.com/office/drawing/2014/main" id="{A55A2FC7-87DB-21A7-5208-E73A2C25D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43358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B854-1CF0-1589-7B44-684163E2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0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5B324D-1ACC-BD28-8589-B141E8F6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Research space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4930C-5567-7F62-728B-DC495ACA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Parametrization  and automation</a:t>
            </a:r>
          </a:p>
          <a:p>
            <a:r>
              <a:rPr lang="en-US" sz="3200" dirty="0"/>
              <a:t>Mixed precision</a:t>
            </a:r>
          </a:p>
          <a:p>
            <a:r>
              <a:rPr lang="en-US" sz="3200" dirty="0"/>
              <a:t>Pruning and quantization</a:t>
            </a:r>
          </a:p>
          <a:p>
            <a:r>
              <a:rPr lang="en-US" sz="3200" dirty="0"/>
              <a:t>Matrix </a:t>
            </a:r>
            <a:r>
              <a:rPr lang="en-US" sz="3200" dirty="0" err="1"/>
              <a:t>sparsification</a:t>
            </a:r>
            <a:endParaRPr lang="en-US" sz="3200" dirty="0"/>
          </a:p>
          <a:p>
            <a:endParaRPr lang="en-US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59222-97D5-2C50-28DC-2934A92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19</a:t>
            </a:fld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D58FF9-505F-C288-7ACD-B06065B2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89" y="2055813"/>
            <a:ext cx="447737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392D5C-E75F-B90E-06BB-CCA333F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b="1" dirty="0"/>
              <a:t>RNN</a:t>
            </a:r>
            <a:r>
              <a:rPr lang="it-IT" sz="5400" dirty="0"/>
              <a:t>:</a:t>
            </a:r>
            <a:br>
              <a:rPr lang="it-IT" sz="5400" dirty="0"/>
            </a:br>
            <a:r>
              <a:rPr lang="it-IT" sz="5400" b="1" dirty="0" err="1"/>
              <a:t>R</a:t>
            </a:r>
            <a:r>
              <a:rPr lang="it-IT" sz="5400" dirty="0" err="1"/>
              <a:t>ecurrent</a:t>
            </a:r>
            <a:r>
              <a:rPr lang="it-IT" sz="5400" dirty="0"/>
              <a:t> </a:t>
            </a:r>
            <a:r>
              <a:rPr lang="it-IT" sz="5400" b="1" dirty="0" err="1"/>
              <a:t>N</a:t>
            </a:r>
            <a:r>
              <a:rPr lang="it-IT" sz="5400" dirty="0" err="1"/>
              <a:t>eural</a:t>
            </a:r>
            <a:r>
              <a:rPr lang="it-IT" sz="5400" dirty="0"/>
              <a:t> </a:t>
            </a:r>
            <a:r>
              <a:rPr lang="it-IT" sz="5400" b="1" dirty="0"/>
              <a:t>N</a:t>
            </a:r>
            <a:r>
              <a:rPr lang="it-IT" sz="5400" dirty="0"/>
              <a:t>etwork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1C3823-F206-E4E0-AE2C-E43EDFD7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9308"/>
            <a:ext cx="6894576" cy="36368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D3A76-CADD-0E77-58DE-CC97FF49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7127396" cy="1428487"/>
          </a:xfrm>
        </p:spPr>
        <p:txBody>
          <a:bodyPr anchor="t">
            <a:noAutofit/>
          </a:bodyPr>
          <a:lstStyle/>
          <a:p>
            <a:r>
              <a:rPr lang="it-IT" sz="3200" dirty="0"/>
              <a:t>bi-</a:t>
            </a:r>
            <a:r>
              <a:rPr lang="it-IT" sz="3200" dirty="0" err="1"/>
              <a:t>directional</a:t>
            </a:r>
            <a:r>
              <a:rPr lang="it-IT" sz="3200" dirty="0"/>
              <a:t> </a:t>
            </a:r>
            <a:r>
              <a:rPr lang="it-IT" sz="3200" dirty="0" err="1"/>
              <a:t>artificial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</a:t>
            </a:r>
          </a:p>
          <a:p>
            <a:r>
              <a:rPr lang="it-IT" sz="3200" dirty="0"/>
              <a:t>infinite </a:t>
            </a:r>
            <a:r>
              <a:rPr lang="it-IT" sz="3200" dirty="0" err="1"/>
              <a:t>impulse</a:t>
            </a:r>
            <a:r>
              <a:rPr lang="it-IT" sz="3200" dirty="0"/>
              <a:t> </a:t>
            </a:r>
            <a:r>
              <a:rPr lang="it-IT" sz="3200" dirty="0" err="1"/>
              <a:t>response</a:t>
            </a:r>
            <a:endParaRPr lang="it-IT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0419-AC3D-FBF6-32BC-CD292C30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1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E0F316-382A-5D91-694C-A5681163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9EC49-DF95-FC4D-3F2B-B66F6E5F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Loop unfolding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0E1DD3-28B8-1847-E17F-970DADDC01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2450956"/>
            <a:ext cx="10917936" cy="3639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BC5D9-33E0-4FEA-4255-E9DCA5B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2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3FA22D-80A9-A020-0815-EA25A49D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Applications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986C1C3-CA42-13A3-7E54-C20FE0E1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689317"/>
            <a:ext cx="6894576" cy="1463040"/>
          </a:xfrm>
        </p:spPr>
        <p:txBody>
          <a:bodyPr anchor="ctr">
            <a:normAutofit fontScale="85000" lnSpcReduction="10000"/>
          </a:bodyPr>
          <a:lstStyle/>
          <a:p>
            <a:r>
              <a:rPr lang="it-IT" sz="3200" dirty="0"/>
              <a:t>Natural Language Processing</a:t>
            </a:r>
          </a:p>
          <a:p>
            <a:r>
              <a:rPr lang="it-IT" sz="3200" dirty="0"/>
              <a:t>DNA </a:t>
            </a:r>
            <a:r>
              <a:rPr lang="it-IT" sz="3200" dirty="0" err="1"/>
              <a:t>sequences</a:t>
            </a:r>
            <a:r>
              <a:rPr lang="it-IT" sz="3200" dirty="0"/>
              <a:t> </a:t>
            </a:r>
            <a:r>
              <a:rPr lang="it-IT" sz="3200" dirty="0" err="1"/>
              <a:t>modelling</a:t>
            </a:r>
            <a:endParaRPr lang="it-IT" sz="3200" dirty="0"/>
          </a:p>
          <a:p>
            <a:r>
              <a:rPr lang="it-IT" sz="3200" dirty="0"/>
              <a:t>Time </a:t>
            </a:r>
            <a:r>
              <a:rPr lang="it-IT" sz="3200" dirty="0" err="1"/>
              <a:t>series</a:t>
            </a:r>
            <a:r>
              <a:rPr lang="it-IT" sz="3200" dirty="0"/>
              <a:t> </a:t>
            </a:r>
            <a:r>
              <a:rPr lang="it-IT" sz="3200" dirty="0" err="1"/>
              <a:t>prediction</a:t>
            </a:r>
            <a:r>
              <a:rPr lang="it-IT" sz="3200" dirty="0"/>
              <a:t> &amp; </a:t>
            </a:r>
            <a:r>
              <a:rPr lang="it-IT" sz="3200" dirty="0" err="1"/>
              <a:t>anomaly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endParaRPr lang="it-IT" sz="3200" dirty="0"/>
          </a:p>
          <a:p>
            <a:endParaRPr lang="it-IT" sz="1700" dirty="0"/>
          </a:p>
        </p:txBody>
      </p:sp>
      <p:pic>
        <p:nvPicPr>
          <p:cNvPr id="8" name="Segnaposto contenuto 4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988A3F14-EC4F-4B61-CB45-4FDC4EC3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0" y="2581275"/>
            <a:ext cx="12192000" cy="4276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68372-7A85-6485-F58D-122C78D8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38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1110D-D8EC-052B-6FA9-71C789A7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Challenges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6CFF26-BAEF-AB30-5922-1B53893F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BPTT requires recursive gradients </a:t>
            </a:r>
          </a:p>
          <a:p>
            <a:r>
              <a:rPr lang="en-US" sz="3200" dirty="0"/>
              <a:t>Effective training is impossible</a:t>
            </a:r>
          </a:p>
        </p:txBody>
      </p:sp>
      <p:pic>
        <p:nvPicPr>
          <p:cNvPr id="5" name="Segnaposto contenuto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F954DDAB-7DFC-78C0-E765-3ED65BE7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298" y="2290936"/>
            <a:ext cx="8705211" cy="39593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6430-6C2E-3D0B-9F2B-F55568B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6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D209AA-B531-592A-46E0-32BBACF3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it-IT" sz="5400" dirty="0" err="1"/>
              <a:t>Gradient</a:t>
            </a:r>
            <a:r>
              <a:rPr lang="it-IT" sz="5400" dirty="0"/>
              <a:t> </a:t>
            </a:r>
            <a:r>
              <a:rPr lang="it-IT" sz="5400" dirty="0" err="1"/>
              <a:t>stabilization</a:t>
            </a:r>
            <a:endParaRPr lang="it-IT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1066E2F0-2EA4-FAF6-83AD-9CA338C4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/>
              <a:t>Gated structure</a:t>
            </a:r>
          </a:p>
          <a:p>
            <a:pPr algn="just"/>
            <a:r>
              <a:rPr lang="en-US" sz="2400" dirty="0"/>
              <a:t>Each gate performs a specific task</a:t>
            </a:r>
          </a:p>
          <a:p>
            <a:pPr algn="just"/>
            <a:r>
              <a:rPr lang="en-US" sz="2400" dirty="0"/>
              <a:t>Training is possible and very effective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B81CD75-2614-597F-5B2B-8A769EC518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96" y="1237069"/>
            <a:ext cx="6903720" cy="4383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74EC-598C-2FBE-7573-51C07327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E1E6D3-D9C0-62A5-D536-C5634B61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24212"/>
            <a:ext cx="3836289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L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ong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S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hort-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T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erm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M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emory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" descr="{\displaystyle P(t)={\frac {1}{1+e^{-t}}}={\frac {e^{t}}{1+e^{t}}}}">
                <a:extLst>
                  <a:ext uri="{FF2B5EF4-FFF2-40B4-BE49-F238E27FC236}">
                    <a16:creationId xmlns:a16="http://schemas.microsoft.com/office/drawing/2014/main" id="{99A39A1C-BFA2-0A16-34C9-BBAA7A2C2699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630238" y="3520440"/>
                <a:ext cx="3429000" cy="269779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3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it-IT" sz="3200" b="0" i="1" dirty="0"/>
              </a:p>
              <a:p>
                <a:endParaRPr lang="it-IT" sz="3200" b="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3200" b="0" i="0" smtClean="0">
                        <a:latin typeface="Cambria Math" panose="02040503050406030204" pitchFamily="18" charset="0"/>
                      </a:rPr>
                      <m:t>sigm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it-IT" sz="3200" i="1" dirty="0"/>
              </a:p>
            </p:txBody>
          </p:sp>
        </mc:Choice>
        <mc:Fallback xmlns="">
          <p:sp>
            <p:nvSpPr>
              <p:cNvPr id="9" name="AutoShape 2" descr="{\displaystyle P(t)={\frac {1}{1+e^{-t}}}={\frac {e^{t}}{1+e^{t}}}}">
                <a:extLst>
                  <a:ext uri="{FF2B5EF4-FFF2-40B4-BE49-F238E27FC236}">
                    <a16:creationId xmlns:a16="http://schemas.microsoft.com/office/drawing/2014/main" id="{99A39A1C-BFA2-0A16-34C9-BBAA7A2C2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30238" y="3520440"/>
                <a:ext cx="3429000" cy="2697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4760E2-E5DD-A9FF-33A4-3F07DF407FFC}"/>
              </a:ext>
            </a:extLst>
          </p:cNvPr>
          <p:cNvSpPr txBox="1"/>
          <p:nvPr/>
        </p:nvSpPr>
        <p:spPr>
          <a:xfrm>
            <a:off x="4272064" y="3429000"/>
            <a:ext cx="7707110" cy="225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Cell </a:t>
            </a:r>
            <a:r>
              <a:rPr lang="it-IT" sz="2400" dirty="0" err="1"/>
              <a:t>memory</a:t>
            </a:r>
            <a:r>
              <a:rPr lang="it-IT" sz="2400" dirty="0"/>
              <a:t> state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endParaRPr lang="it-IT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Forget gate: how much memory state to keep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Input gate: how much input to add to the memory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Output gate: how much input should affect the output</a:t>
            </a:r>
          </a:p>
        </p:txBody>
      </p:sp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76ECAED-6E6F-7DC3-7E5A-8EC859E5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064" y="181035"/>
            <a:ext cx="6404804" cy="32479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EA5B-0F69-F340-F994-004B43AA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11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lorful circle with a light in it&#10;&#10;Description automatically generated">
            <a:extLst>
              <a:ext uri="{FF2B5EF4-FFF2-40B4-BE49-F238E27FC236}">
                <a16:creationId xmlns:a16="http://schemas.microsoft.com/office/drawing/2014/main" id="{0A1AC920-3273-5F24-DBC9-53D14C8A9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50"/>
            <a:ext cx="2024063" cy="2024063"/>
          </a:xfrm>
          <a:prstGeom prst="rect">
            <a:avLst/>
          </a:prstGeom>
        </p:spPr>
      </p:pic>
      <p:pic>
        <p:nvPicPr>
          <p:cNvPr id="12" name="Picture 11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B6A9AC37-FEA6-1A04-23F2-B58FF7593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847850"/>
            <a:ext cx="976313" cy="976313"/>
          </a:xfrm>
          <a:prstGeom prst="rect">
            <a:avLst/>
          </a:prstGeom>
        </p:spPr>
      </p:pic>
      <p:pic>
        <p:nvPicPr>
          <p:cNvPr id="8" name="Content Placeholder 7" descr="A blue and white logo&#10;&#10;Description automatically generated">
            <a:extLst>
              <a:ext uri="{FF2B5EF4-FFF2-40B4-BE49-F238E27FC236}">
                <a16:creationId xmlns:a16="http://schemas.microsoft.com/office/drawing/2014/main" id="{AB327958-ABA8-DB5D-0A33-7B3B33C6C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895600"/>
            <a:ext cx="976313" cy="976313"/>
          </a:xfrm>
          <a:prstGeom prst="rect">
            <a:avLst/>
          </a:prstGeom>
        </p:spPr>
      </p:pic>
      <p:pic>
        <p:nvPicPr>
          <p:cNvPr id="14" name="Picture 13" descr="A logo of a globe with lines and dots&#10;&#10;Description automatically generated">
            <a:extLst>
              <a:ext uri="{FF2B5EF4-FFF2-40B4-BE49-F238E27FC236}">
                <a16:creationId xmlns:a16="http://schemas.microsoft.com/office/drawing/2014/main" id="{27A7559B-017D-656C-1B7C-329E0618F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3350"/>
            <a:ext cx="3073400" cy="2346325"/>
          </a:xfrm>
          <a:prstGeom prst="rect">
            <a:avLst/>
          </a:prstGeom>
        </p:spPr>
      </p:pic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DB00EF2D-4561-62E9-835D-C92FE55C2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038" y="1847850"/>
            <a:ext cx="7367588" cy="4443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3884-FDDE-3486-0E06-3C7BCC1D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9A8316-3B41-41DC-851A-D41698846C8C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39076624-20C6-DE80-8514-1C35F4C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networks</a:t>
            </a:r>
          </a:p>
        </p:txBody>
      </p:sp>
    </p:spTree>
    <p:extLst>
      <p:ext uri="{BB962C8B-B14F-4D97-AF65-F5344CB8AC3E}">
        <p14:creationId xmlns:p14="http://schemas.microsoft.com/office/powerpoint/2010/main" val="24094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buildings with a clock tower&#10;&#10;Description automatically generated">
            <a:extLst>
              <a:ext uri="{FF2B5EF4-FFF2-40B4-BE49-F238E27FC236}">
                <a16:creationId xmlns:a16="http://schemas.microsoft.com/office/drawing/2014/main" id="{B16EE02A-8395-0BA8-4EA8-89260927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5C8E18-E21D-94F2-0E19-54E23C83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Case study: </a:t>
            </a:r>
            <a:br>
              <a:rPr lang="it-IT" sz="5400"/>
            </a:br>
            <a:r>
              <a:rPr lang="it-IT" sz="5400"/>
              <a:t>temperature forecast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11072-CE1C-7B3B-F98F-522EDAE6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362461" cy="3483864"/>
          </a:xfrm>
        </p:spPr>
        <p:txBody>
          <a:bodyPr>
            <a:normAutofit fontScale="92500" lnSpcReduction="10000"/>
          </a:bodyPr>
          <a:lstStyle/>
          <a:p>
            <a:r>
              <a:rPr lang="it-IT" sz="2200" dirty="0"/>
              <a:t>Goal: </a:t>
            </a:r>
            <a:r>
              <a:rPr lang="en-US" sz="2200" dirty="0"/>
              <a:t>given a training dataset, predict the average temperature recorded at the city of Jena, Germany</a:t>
            </a:r>
          </a:p>
          <a:p>
            <a:r>
              <a:rPr lang="en-US" sz="2200" dirty="0"/>
              <a:t>LSTM neurons: 1</a:t>
            </a:r>
          </a:p>
          <a:p>
            <a:r>
              <a:rPr lang="en-US" sz="2200" dirty="0"/>
              <a:t>LSTM iterations: 10</a:t>
            </a:r>
          </a:p>
          <a:p>
            <a:r>
              <a:rPr lang="en-US" sz="2200" dirty="0"/>
              <a:t>Training epochs: 50</a:t>
            </a:r>
          </a:p>
          <a:p>
            <a:r>
              <a:rPr lang="en-US" sz="2200" dirty="0"/>
              <a:t>Dataset: </a:t>
            </a:r>
            <a:r>
              <a:rPr lang="en-US" sz="2200" dirty="0">
                <a:hlinkClick r:id="rId4"/>
              </a:rPr>
              <a:t>https://www.kaggle.com/datasets/mnassrib/jena-climate</a:t>
            </a:r>
            <a:endParaRPr lang="en-US" sz="2200" dirty="0"/>
          </a:p>
          <a:p>
            <a:pPr marL="0" indent="0">
              <a:buNone/>
            </a:pPr>
            <a:r>
              <a:rPr lang="it-IT" sz="2200" dirty="0"/>
              <a:t> </a:t>
            </a:r>
          </a:p>
        </p:txBody>
      </p:sp>
      <p:pic>
        <p:nvPicPr>
          <p:cNvPr id="11" name="Picture 10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41AB4817-2B8F-A317-0F43-A73168557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74" y="622635"/>
            <a:ext cx="5756645" cy="561272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0C58F0-3210-14C9-FD5A-724366DF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07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428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Tema di Office</vt:lpstr>
      <vt:lpstr> FPGA-based accelerator for LSTM</vt:lpstr>
      <vt:lpstr>RNN: Recurrent Neural Network</vt:lpstr>
      <vt:lpstr>Architecture </vt:lpstr>
      <vt:lpstr>Applications</vt:lpstr>
      <vt:lpstr>Challenges</vt:lpstr>
      <vt:lpstr>Gradient stabilization</vt:lpstr>
      <vt:lpstr>Long Short- Term Memory</vt:lpstr>
      <vt:lpstr>LSTM networks</vt:lpstr>
      <vt:lpstr>Case study:  temperature forecast</vt:lpstr>
      <vt:lpstr>Results: MSE = 0.026740</vt:lpstr>
      <vt:lpstr>PowerPoint Presentation</vt:lpstr>
      <vt:lpstr>Single- precision floating point format</vt:lpstr>
      <vt:lpstr>Floating-Point Unit</vt:lpstr>
      <vt:lpstr>Look-Up Table</vt:lpstr>
      <vt:lpstr>PowerPoint Presentation</vt:lpstr>
      <vt:lpstr>Compilation report and simulation</vt:lpstr>
      <vt:lpstr>Results: MSE = 0.027883</vt:lpstr>
      <vt:lpstr>Difference in MSE = 0.001144 (4%)</vt:lpstr>
      <vt:lpstr>Research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accelerator: case study</dc:title>
  <dc:creator>Alessandro  Varaldi</dc:creator>
  <cp:lastModifiedBy>Alessandro Varaldi</cp:lastModifiedBy>
  <cp:revision>5</cp:revision>
  <dcterms:created xsi:type="dcterms:W3CDTF">2024-04-14T09:11:54Z</dcterms:created>
  <dcterms:modified xsi:type="dcterms:W3CDTF">2024-04-16T07:01:31Z</dcterms:modified>
</cp:coreProperties>
</file>