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605A1-C29F-4A6B-8EEC-C71306133664}" v="81" dt="2024-10-28T09:45:06.265"/>
    <p1510:client id="{F641F177-3029-46B2-B892-BC9CACEFDA58}" v="168" dt="2024-10-27T16:42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61605A1-C29F-4A6B-8EEC-C71306133664}"/>
    <pc:docChg chg="undo custSel addSld delSld modSld sldOrd">
      <pc:chgData name="Alessandro Varaldi" userId="8bb48bf9c967e633" providerId="LiveId" clId="{E61605A1-C29F-4A6B-8EEC-C71306133664}" dt="2024-10-28T10:02:47.834" v="978" actId="20577"/>
      <pc:docMkLst>
        <pc:docMk/>
      </pc:docMkLst>
      <pc:sldChg chg="addSp delSp modSp mod">
        <pc:chgData name="Alessandro Varaldi" userId="8bb48bf9c967e633" providerId="LiveId" clId="{E61605A1-C29F-4A6B-8EEC-C71306133664}" dt="2024-10-28T06:24:59.153" v="15" actId="962"/>
        <pc:sldMkLst>
          <pc:docMk/>
          <pc:sldMk cId="1868478902" sldId="257"/>
        </pc:sldMkLst>
        <pc:spChg chg="del">
          <ac:chgData name="Alessandro Varaldi" userId="8bb48bf9c967e633" providerId="LiveId" clId="{E61605A1-C29F-4A6B-8EEC-C71306133664}" dt="2024-10-28T06:24:44.460" v="12" actId="478"/>
          <ac:spMkLst>
            <pc:docMk/>
            <pc:sldMk cId="1868478902" sldId="257"/>
            <ac:spMk id="4" creationId="{01280114-EFDB-2DE5-3242-7E98E89AE236}"/>
          </ac:spMkLst>
        </pc:spChg>
        <pc:spChg chg="add del mod">
          <ac:chgData name="Alessandro Varaldi" userId="8bb48bf9c967e633" providerId="LiveId" clId="{E61605A1-C29F-4A6B-8EEC-C71306133664}" dt="2024-10-28T06:24:57.694" v="13" actId="931"/>
          <ac:spMkLst>
            <pc:docMk/>
            <pc:sldMk cId="1868478902" sldId="257"/>
            <ac:spMk id="5" creationId="{47D60352-C3A6-CEB9-B584-5BC2A6882292}"/>
          </ac:spMkLst>
        </pc:spChg>
        <pc:picChg chg="add mod">
          <ac:chgData name="Alessandro Varaldi" userId="8bb48bf9c967e633" providerId="LiveId" clId="{E61605A1-C29F-4A6B-8EEC-C71306133664}" dt="2024-10-28T06:24:59.153" v="15" actId="962"/>
          <ac:picMkLst>
            <pc:docMk/>
            <pc:sldMk cId="1868478902" sldId="257"/>
            <ac:picMk id="8" creationId="{9997CEC5-6477-083B-F545-D0BD366E2193}"/>
          </ac:picMkLst>
        </pc:picChg>
      </pc:sldChg>
      <pc:sldChg chg="addSp delSp modSp mod">
        <pc:chgData name="Alessandro Varaldi" userId="8bb48bf9c967e633" providerId="LiveId" clId="{E61605A1-C29F-4A6B-8EEC-C71306133664}" dt="2024-10-28T06:30:56.658" v="75" actId="1076"/>
        <pc:sldMkLst>
          <pc:docMk/>
          <pc:sldMk cId="1331838600" sldId="258"/>
        </pc:sldMkLst>
        <pc:spChg chg="del">
          <ac:chgData name="Alessandro Varaldi" userId="8bb48bf9c967e633" providerId="LiveId" clId="{E61605A1-C29F-4A6B-8EEC-C71306133664}" dt="2024-10-28T06:25:06.632" v="16" actId="478"/>
          <ac:spMkLst>
            <pc:docMk/>
            <pc:sldMk cId="1331838600" sldId="258"/>
            <ac:spMk id="4" creationId="{B5416C76-825C-F396-2638-352FF9D6D73D}"/>
          </ac:spMkLst>
        </pc:spChg>
        <pc:spChg chg="add del mod">
          <ac:chgData name="Alessandro Varaldi" userId="8bb48bf9c967e633" providerId="LiveId" clId="{E61605A1-C29F-4A6B-8EEC-C71306133664}" dt="2024-10-28T06:25:11.256" v="17" actId="931"/>
          <ac:spMkLst>
            <pc:docMk/>
            <pc:sldMk cId="1331838600" sldId="258"/>
            <ac:spMk id="6" creationId="{9D43DD56-ECC3-A01D-0437-32AECC5D50A1}"/>
          </ac:spMkLst>
        </pc:spChg>
        <pc:picChg chg="add mod">
          <ac:chgData name="Alessandro Varaldi" userId="8bb48bf9c967e633" providerId="LiveId" clId="{E61605A1-C29F-4A6B-8EEC-C71306133664}" dt="2024-10-28T06:25:13.219" v="18" actId="27614"/>
          <ac:picMkLst>
            <pc:docMk/>
            <pc:sldMk cId="1331838600" sldId="258"/>
            <ac:picMk id="8" creationId="{BBAE476D-7099-35B8-4472-104AC5DC9EE0}"/>
          </ac:picMkLst>
        </pc:picChg>
        <pc:picChg chg="mod">
          <ac:chgData name="Alessandro Varaldi" userId="8bb48bf9c967e633" providerId="LiveId" clId="{E61605A1-C29F-4A6B-8EEC-C71306133664}" dt="2024-10-28T06:30:56.658" v="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mod ord">
        <pc:chgData name="Alessandro Varaldi" userId="8bb48bf9c967e633" providerId="LiveId" clId="{E61605A1-C29F-4A6B-8EEC-C71306133664}" dt="2024-10-28T09:43:16.104" v="674" actId="1076"/>
        <pc:sldMkLst>
          <pc:docMk/>
          <pc:sldMk cId="1762796468" sldId="259"/>
        </pc:sldMkLst>
        <pc:spChg chg="mod">
          <ac:chgData name="Alessandro Varaldi" userId="8bb48bf9c967e633" providerId="LiveId" clId="{E61605A1-C29F-4A6B-8EEC-C71306133664}" dt="2024-10-28T06:26:39.967" v="74" actId="20577"/>
          <ac:spMkLst>
            <pc:docMk/>
            <pc:sldMk cId="1762796468" sldId="259"/>
            <ac:spMk id="2" creationId="{0229B1ED-9815-877C-1C7A-59F53431E5B0}"/>
          </ac:spMkLst>
        </pc:spChg>
        <pc:spChg chg="del mod">
          <ac:chgData name="Alessandro Varaldi" userId="8bb48bf9c967e633" providerId="LiveId" clId="{E61605A1-C29F-4A6B-8EEC-C71306133664}" dt="2024-10-28T06:33:21.785" v="76" actId="931"/>
          <ac:spMkLst>
            <pc:docMk/>
            <pc:sldMk cId="1762796468" sldId="259"/>
            <ac:spMk id="3" creationId="{CE63DC5A-3AE7-296C-CE69-FE637460EB44}"/>
          </ac:spMkLst>
        </pc:spChg>
        <pc:spChg chg="add del mod">
          <ac:chgData name="Alessandro Varaldi" userId="8bb48bf9c967e633" providerId="LiveId" clId="{E61605A1-C29F-4A6B-8EEC-C71306133664}" dt="2024-10-28T06:52:32.894" v="255" actId="931"/>
          <ac:spMkLst>
            <pc:docMk/>
            <pc:sldMk cId="1762796468" sldId="259"/>
            <ac:spMk id="5" creationId="{FD2184C2-70BC-881D-6D83-4E8078C8F66F}"/>
          </ac:spMkLst>
        </pc:spChg>
        <pc:spChg chg="add del mod">
          <ac:chgData name="Alessandro Varaldi" userId="8bb48bf9c967e633" providerId="LiveId" clId="{E61605A1-C29F-4A6B-8EEC-C71306133664}" dt="2024-10-28T06:46:36.374" v="254"/>
          <ac:spMkLst>
            <pc:docMk/>
            <pc:sldMk cId="1762796468" sldId="259"/>
            <ac:spMk id="8" creationId="{1143F1AB-FFAA-AE33-9C9F-7CA6EC45F441}"/>
          </ac:spMkLst>
        </pc:spChg>
        <pc:spChg chg="add mod">
          <ac:chgData name="Alessandro Varaldi" userId="8bb48bf9c967e633" providerId="LiveId" clId="{E61605A1-C29F-4A6B-8EEC-C71306133664}" dt="2024-10-28T09:42:44.567" v="625" actId="20577"/>
          <ac:spMkLst>
            <pc:docMk/>
            <pc:sldMk cId="1762796468" sldId="259"/>
            <ac:spMk id="12" creationId="{600D0B9C-4E93-8BF2-AEE2-DAFC8408C7DE}"/>
          </ac:spMkLst>
        </pc:spChg>
        <pc:spChg chg="add mod">
          <ac:chgData name="Alessandro Varaldi" userId="8bb48bf9c967e633" providerId="LiveId" clId="{E61605A1-C29F-4A6B-8EEC-C71306133664}" dt="2024-10-28T09:43:16.104" v="674" actId="1076"/>
          <ac:spMkLst>
            <pc:docMk/>
            <pc:sldMk cId="1762796468" sldId="259"/>
            <ac:spMk id="13" creationId="{4BF65658-F0A6-833F-6866-FDF2C4705807}"/>
          </ac:spMkLst>
        </pc:spChg>
        <pc:graphicFrameChg chg="del">
          <ac:chgData name="Alessandro Varaldi" userId="8bb48bf9c967e633" providerId="LiveId" clId="{E61605A1-C29F-4A6B-8EEC-C71306133664}" dt="2024-10-28T06:25:22.148" v="19" actId="21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06:33:24.452" v="79" actId="1076"/>
          <ac:picMkLst>
            <pc:docMk/>
            <pc:sldMk cId="1762796468" sldId="259"/>
            <ac:picMk id="7" creationId="{8B6E6969-9AC5-EB49-ECA3-E334D5C7D075}"/>
          </ac:picMkLst>
        </pc:picChg>
        <pc:picChg chg="add mod">
          <ac:chgData name="Alessandro Varaldi" userId="8bb48bf9c967e633" providerId="LiveId" clId="{E61605A1-C29F-4A6B-8EEC-C71306133664}" dt="2024-10-28T06:52:34.519" v="256" actId="27614"/>
          <ac:picMkLst>
            <pc:docMk/>
            <pc:sldMk cId="1762796468" sldId="259"/>
            <ac:picMk id="11" creationId="{95B3ED23-B9C6-2F42-4284-545D095741F9}"/>
          </ac:picMkLst>
        </pc:picChg>
      </pc:sldChg>
      <pc:sldChg chg="addSp modSp mod">
        <pc:chgData name="Alessandro Varaldi" userId="8bb48bf9c967e633" providerId="LiveId" clId="{E61605A1-C29F-4A6B-8EEC-C71306133664}" dt="2024-10-28T09:45:40.313" v="974" actId="20577"/>
        <pc:sldMkLst>
          <pc:docMk/>
          <pc:sldMk cId="4073443131" sldId="260"/>
        </pc:sldMkLst>
        <pc:spChg chg="add mod">
          <ac:chgData name="Alessandro Varaldi" userId="8bb48bf9c967e633" providerId="LiveId" clId="{E61605A1-C29F-4A6B-8EEC-C71306133664}" dt="2024-10-28T09:45:40.313" v="974" actId="20577"/>
          <ac:spMkLst>
            <pc:docMk/>
            <pc:sldMk cId="4073443131" sldId="260"/>
            <ac:spMk id="3" creationId="{8700B612-1C35-06DA-6513-4CF502B5EB3B}"/>
          </ac:spMkLst>
        </pc:spChg>
        <pc:picChg chg="mod">
          <ac:chgData name="Alessandro Varaldi" userId="8bb48bf9c967e633" providerId="LiveId" clId="{E61605A1-C29F-4A6B-8EEC-C71306133664}" dt="2024-10-28T09:45:00.640" v="888" actId="1076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mod">
        <pc:chgData name="Alessandro Varaldi" userId="8bb48bf9c967e633" providerId="LiveId" clId="{E61605A1-C29F-4A6B-8EEC-C71306133664}" dt="2024-10-28T10:02:47.834" v="978" actId="20577"/>
        <pc:sldMkLst>
          <pc:docMk/>
          <pc:sldMk cId="2900248986" sldId="261"/>
        </pc:sldMkLst>
        <pc:spChg chg="mod">
          <ac:chgData name="Alessandro Varaldi" userId="8bb48bf9c967e633" providerId="LiveId" clId="{E61605A1-C29F-4A6B-8EEC-C71306133664}" dt="2024-10-28T10:02:47.834" v="978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del mod">
        <pc:chgData name="Alessandro Varaldi" userId="8bb48bf9c967e633" providerId="LiveId" clId="{E61605A1-C29F-4A6B-8EEC-C71306133664}" dt="2024-10-28T06:22:45.860" v="5" actId="47"/>
        <pc:sldMkLst>
          <pc:docMk/>
          <pc:sldMk cId="722284108" sldId="262"/>
        </pc:sldMkLst>
        <pc:spChg chg="add mod">
          <ac:chgData name="Alessandro Varaldi" userId="8bb48bf9c967e633" providerId="LiveId" clId="{E61605A1-C29F-4A6B-8EEC-C71306133664}" dt="2024-10-28T06:22:37.771" v="0" actId="21"/>
          <ac:spMkLst>
            <pc:docMk/>
            <pc:sldMk cId="722284108" sldId="262"/>
            <ac:spMk id="4" creationId="{C36901D4-1290-4340-FB8B-20B7A666FB2F}"/>
          </ac:spMkLst>
        </pc:spChg>
        <pc:picChg chg="del">
          <ac:chgData name="Alessandro Varaldi" userId="8bb48bf9c967e633" providerId="LiveId" clId="{E61605A1-C29F-4A6B-8EEC-C71306133664}" dt="2024-10-28T06:22:37.771" v="0" actId="21"/>
          <ac:picMkLst>
            <pc:docMk/>
            <pc:sldMk cId="722284108" sldId="262"/>
            <ac:picMk id="5" creationId="{24F2DC1A-CBE1-595F-CBD1-382B32D12DAE}"/>
          </ac:picMkLst>
        </pc:picChg>
      </pc:sldChg>
      <pc:sldChg chg="addSp delSp modSp new mod">
        <pc:chgData name="Alessandro Varaldi" userId="8bb48bf9c967e633" providerId="LiveId" clId="{E61605A1-C29F-4A6B-8EEC-C71306133664}" dt="2024-10-28T09:33:37.859" v="332" actId="1076"/>
        <pc:sldMkLst>
          <pc:docMk/>
          <pc:sldMk cId="1970946143" sldId="262"/>
        </pc:sldMkLst>
        <pc:spChg chg="del">
          <ac:chgData name="Alessandro Varaldi" userId="8bb48bf9c967e633" providerId="LiveId" clId="{E61605A1-C29F-4A6B-8EEC-C71306133664}" dt="2024-10-28T06:22:53.595" v="9"/>
          <ac:spMkLst>
            <pc:docMk/>
            <pc:sldMk cId="1970946143" sldId="262"/>
            <ac:spMk id="3" creationId="{D1A597BA-C1D7-CE6A-DE34-2AE32D344F72}"/>
          </ac:spMkLst>
        </pc:spChg>
        <pc:spChg chg="add del mod">
          <ac:chgData name="Alessandro Varaldi" userId="8bb48bf9c967e633" providerId="LiveId" clId="{E61605A1-C29F-4A6B-8EEC-C71306133664}" dt="2024-10-28T06:23:11.091" v="11"/>
          <ac:spMkLst>
            <pc:docMk/>
            <pc:sldMk cId="1970946143" sldId="262"/>
            <ac:spMk id="4" creationId="{D117D6F8-8EFB-6C9C-B9CD-B9B876058710}"/>
          </ac:spMkLst>
        </pc:spChg>
        <pc:graphicFrameChg chg="add del mod modGraphic">
          <ac:chgData name="Alessandro Varaldi" userId="8bb48bf9c967e633" providerId="LiveId" clId="{E61605A1-C29F-4A6B-8EEC-C71306133664}" dt="2024-10-28T09:33:37.859" v="332" actId="1076"/>
          <ac:graphicFrameMkLst>
            <pc:docMk/>
            <pc:sldMk cId="1970946143" sldId="262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06:22:52.857" v="8"/>
          <ac:picMkLst>
            <pc:docMk/>
            <pc:sldMk cId="1970946143" sldId="262"/>
            <ac:picMk id="5" creationId="{24F2DC1A-CBE1-595F-CBD1-382B32D12DAE}"/>
          </ac:picMkLst>
        </pc:picChg>
        <pc:picChg chg="add mod">
          <ac:chgData name="Alessandro Varaldi" userId="8bb48bf9c967e633" providerId="LiveId" clId="{E61605A1-C29F-4A6B-8EEC-C71306133664}" dt="2024-10-28T09:33:06.835" v="324" actId="1076"/>
          <ac:picMkLst>
            <pc:docMk/>
            <pc:sldMk cId="1970946143" sldId="262"/>
            <ac:picMk id="6" creationId="{2F7DA543-9DA8-C433-8B0E-DA1F419D5551}"/>
          </ac:picMkLst>
        </pc:picChg>
      </pc:sldChg>
      <pc:sldChg chg="addSp delSp modSp new mod">
        <pc:chgData name="Alessandro Varaldi" userId="8bb48bf9c967e633" providerId="LiveId" clId="{E61605A1-C29F-4A6B-8EEC-C71306133664}" dt="2024-10-28T09:41:55.159" v="553" actId="20577"/>
        <pc:sldMkLst>
          <pc:docMk/>
          <pc:sldMk cId="624252441" sldId="263"/>
        </pc:sldMkLst>
        <pc:spChg chg="mod">
          <ac:chgData name="Alessandro Varaldi" userId="8bb48bf9c967e633" providerId="LiveId" clId="{E61605A1-C29F-4A6B-8EEC-C71306133664}" dt="2024-10-28T06:52:46.155" v="276" actId="20577"/>
          <ac:spMkLst>
            <pc:docMk/>
            <pc:sldMk cId="624252441" sldId="263"/>
            <ac:spMk id="2" creationId="{3A3A17BE-5F2D-8B5D-E0C5-C1A6D2D07D24}"/>
          </ac:spMkLst>
        </pc:spChg>
        <pc:spChg chg="del">
          <ac:chgData name="Alessandro Varaldi" userId="8bb48bf9c967e633" providerId="LiveId" clId="{E61605A1-C29F-4A6B-8EEC-C71306133664}" dt="2024-10-28T07:07:39.943" v="277" actId="931"/>
          <ac:spMkLst>
            <pc:docMk/>
            <pc:sldMk cId="624252441" sldId="263"/>
            <ac:spMk id="3" creationId="{DADDEDD9-60EB-64E8-F519-0A5A2E0E6727}"/>
          </ac:spMkLst>
        </pc:spChg>
        <pc:spChg chg="del mod">
          <ac:chgData name="Alessandro Varaldi" userId="8bb48bf9c967e633" providerId="LiveId" clId="{E61605A1-C29F-4A6B-8EEC-C71306133664}" dt="2024-10-28T07:07:45.417" v="280" actId="931"/>
          <ac:spMkLst>
            <pc:docMk/>
            <pc:sldMk cId="624252441" sldId="263"/>
            <ac:spMk id="4" creationId="{F57F0CB5-3CF9-1A87-CF1D-E946745879E9}"/>
          </ac:spMkLst>
        </pc:spChg>
        <pc:spChg chg="add del mod">
          <ac:chgData name="Alessandro Varaldi" userId="8bb48bf9c967e633" providerId="LiveId" clId="{E61605A1-C29F-4A6B-8EEC-C71306133664}" dt="2024-10-28T07:08:57.613" v="283" actId="931"/>
          <ac:spMkLst>
            <pc:docMk/>
            <pc:sldMk cId="624252441" sldId="263"/>
            <ac:spMk id="10" creationId="{12C02526-D903-1BC3-F646-6B7A0558C4A2}"/>
          </ac:spMkLst>
        </pc:spChg>
        <pc:spChg chg="add mod">
          <ac:chgData name="Alessandro Varaldi" userId="8bb48bf9c967e633" providerId="LiveId" clId="{E61605A1-C29F-4A6B-8EEC-C71306133664}" dt="2024-10-28T09:41:55.159" v="553" actId="20577"/>
          <ac:spMkLst>
            <pc:docMk/>
            <pc:sldMk cId="624252441" sldId="263"/>
            <ac:spMk id="13" creationId="{DE6C643E-E7F6-C939-8E33-4A0D4D710CA4}"/>
          </ac:spMkLst>
        </pc:spChg>
        <pc:spChg chg="add mod">
          <ac:chgData name="Alessandro Varaldi" userId="8bb48bf9c967e633" providerId="LiveId" clId="{E61605A1-C29F-4A6B-8EEC-C71306133664}" dt="2024-10-28T09:41:38.247" v="517" actId="20577"/>
          <ac:spMkLst>
            <pc:docMk/>
            <pc:sldMk cId="624252441" sldId="263"/>
            <ac:spMk id="14" creationId="{74F2B86C-5B74-E4AE-546A-7444D896A7AF}"/>
          </ac:spMkLst>
        </pc:spChg>
        <pc:picChg chg="add del mod">
          <ac:chgData name="Alessandro Varaldi" userId="8bb48bf9c967e633" providerId="LiveId" clId="{E61605A1-C29F-4A6B-8EEC-C71306133664}" dt="2024-10-28T07:08:53.212" v="282" actId="478"/>
          <ac:picMkLst>
            <pc:docMk/>
            <pc:sldMk cId="624252441" sldId="263"/>
            <ac:picMk id="6" creationId="{CD29F48A-6120-4622-71F5-11600CA4E101}"/>
          </ac:picMkLst>
        </pc:picChg>
        <pc:picChg chg="add mod">
          <ac:chgData name="Alessandro Varaldi" userId="8bb48bf9c967e633" providerId="LiveId" clId="{E61605A1-C29F-4A6B-8EEC-C71306133664}" dt="2024-10-28T09:40:17.625" v="382" actId="1076"/>
          <ac:picMkLst>
            <pc:docMk/>
            <pc:sldMk cId="624252441" sldId="263"/>
            <ac:picMk id="8" creationId="{7D6790F4-B8D4-5DFA-9EAC-ED96B1A42F21}"/>
          </ac:picMkLst>
        </pc:picChg>
        <pc:picChg chg="add mod">
          <ac:chgData name="Alessandro Varaldi" userId="8bb48bf9c967e633" providerId="LiveId" clId="{E61605A1-C29F-4A6B-8EEC-C71306133664}" dt="2024-10-28T09:39:43.671" v="333" actId="1076"/>
          <ac:picMkLst>
            <pc:docMk/>
            <pc:sldMk cId="624252441" sldId="263"/>
            <ac:picMk id="12" creationId="{E7A208AA-1508-91B7-C2A8-913FAE307640}"/>
          </ac:picMkLst>
        </pc:picChg>
      </pc:sldChg>
      <pc:sldChg chg="new del">
        <pc:chgData name="Alessandro Varaldi" userId="8bb48bf9c967e633" providerId="LiveId" clId="{E61605A1-C29F-4A6B-8EEC-C71306133664}" dt="2024-10-28T06:22:44.593" v="3" actId="47"/>
        <pc:sldMkLst>
          <pc:docMk/>
          <pc:sldMk cId="2199296083" sldId="263"/>
        </pc:sldMkLst>
      </pc:sldChg>
      <pc:sldChg chg="new del">
        <pc:chgData name="Alessandro Varaldi" userId="8bb48bf9c967e633" providerId="LiveId" clId="{E61605A1-C29F-4A6B-8EEC-C71306133664}" dt="2024-10-28T06:22:45.378" v="4" actId="47"/>
        <pc:sldMkLst>
          <pc:docMk/>
          <pc:sldMk cId="1487549828" sldId="264"/>
        </pc:sldMkLst>
      </pc:sldChg>
      <pc:sldChg chg="addSp delSp modSp new mod">
        <pc:chgData name="Alessandro Varaldi" userId="8bb48bf9c967e633" providerId="LiveId" clId="{E61605A1-C29F-4A6B-8EEC-C71306133664}" dt="2024-10-28T09:31:43.389" v="323" actId="1076"/>
        <pc:sldMkLst>
          <pc:docMk/>
          <pc:sldMk cId="3317667217" sldId="264"/>
        </pc:sldMkLst>
        <pc:spChg chg="mod">
          <ac:chgData name="Alessandro Varaldi" userId="8bb48bf9c967e633" providerId="LiveId" clId="{E61605A1-C29F-4A6B-8EEC-C71306133664}" dt="2024-10-28T09:21:26.406" v="294" actId="20577"/>
          <ac:spMkLst>
            <pc:docMk/>
            <pc:sldMk cId="3317667217" sldId="264"/>
            <ac:spMk id="2" creationId="{8C3B71B2-3462-942B-EDA0-65BF64E9D854}"/>
          </ac:spMkLst>
        </pc:spChg>
        <pc:spChg chg="del">
          <ac:chgData name="Alessandro Varaldi" userId="8bb48bf9c967e633" providerId="LiveId" clId="{E61605A1-C29F-4A6B-8EEC-C71306133664}" dt="2024-10-28T09:21:40.044" v="295" actId="931"/>
          <ac:spMkLst>
            <pc:docMk/>
            <pc:sldMk cId="3317667217" sldId="264"/>
            <ac:spMk id="3" creationId="{AE6D6CD6-51B2-CA5C-028D-46CC16D93C90}"/>
          </ac:spMkLst>
        </pc:spChg>
        <pc:spChg chg="del">
          <ac:chgData name="Alessandro Varaldi" userId="8bb48bf9c967e633" providerId="LiveId" clId="{E61605A1-C29F-4A6B-8EEC-C71306133664}" dt="2024-10-28T09:22:17.874" v="301" actId="478"/>
          <ac:spMkLst>
            <pc:docMk/>
            <pc:sldMk cId="3317667217" sldId="264"/>
            <ac:spMk id="4" creationId="{C2AE6A0C-C140-2A10-CFFF-AE989154B63A}"/>
          </ac:spMkLst>
        </pc:spChg>
        <pc:spChg chg="add del mod">
          <ac:chgData name="Alessandro Varaldi" userId="8bb48bf9c967e633" providerId="LiveId" clId="{E61605A1-C29F-4A6B-8EEC-C71306133664}" dt="2024-10-28T09:22:12.714" v="299" actId="931"/>
          <ac:spMkLst>
            <pc:docMk/>
            <pc:sldMk cId="3317667217" sldId="264"/>
            <ac:spMk id="8" creationId="{E3767DDF-135B-39D8-8EC6-51CB31B0F7BA}"/>
          </ac:spMkLst>
        </pc:spChg>
        <pc:picChg chg="add del mod">
          <ac:chgData name="Alessandro Varaldi" userId="8bb48bf9c967e633" providerId="LiveId" clId="{E61605A1-C29F-4A6B-8EEC-C71306133664}" dt="2024-10-28T09:22:02.113" v="298" actId="478"/>
          <ac:picMkLst>
            <pc:docMk/>
            <pc:sldMk cId="3317667217" sldId="264"/>
            <ac:picMk id="6" creationId="{6BF6910C-6FE0-D844-26B0-E877B8CF76F6}"/>
          </ac:picMkLst>
        </pc:picChg>
        <pc:picChg chg="add mod">
          <ac:chgData name="Alessandro Varaldi" userId="8bb48bf9c967e633" providerId="LiveId" clId="{E61605A1-C29F-4A6B-8EEC-C71306133664}" dt="2024-10-28T09:31:43.389" v="323" actId="1076"/>
          <ac:picMkLst>
            <pc:docMk/>
            <pc:sldMk cId="3317667217" sldId="264"/>
            <ac:picMk id="10" creationId="{496C0661-FD4E-0C92-B0A3-6AFB42D3D326}"/>
          </ac:picMkLst>
        </pc:picChg>
      </pc:sldChg>
      <pc:sldChg chg="modSp new mod">
        <pc:chgData name="Alessandro Varaldi" userId="8bb48bf9c967e633" providerId="LiveId" clId="{E61605A1-C29F-4A6B-8EEC-C71306133664}" dt="2024-10-28T09:44:44.910" v="887" actId="20577"/>
        <pc:sldMkLst>
          <pc:docMk/>
          <pc:sldMk cId="1242363924" sldId="265"/>
        </pc:sldMkLst>
        <pc:spChg chg="mod">
          <ac:chgData name="Alessandro Varaldi" userId="8bb48bf9c967e633" providerId="LiveId" clId="{E61605A1-C29F-4A6B-8EEC-C71306133664}" dt="2024-10-28T09:22:39.715" v="321" actId="20577"/>
          <ac:spMkLst>
            <pc:docMk/>
            <pc:sldMk cId="1242363924" sldId="265"/>
            <ac:spMk id="2" creationId="{671A284E-B852-0BD5-23F1-F9B46FDC36B9}"/>
          </ac:spMkLst>
        </pc:spChg>
        <pc:spChg chg="mod">
          <ac:chgData name="Alessandro Varaldi" userId="8bb48bf9c967e633" providerId="LiveId" clId="{E61605A1-C29F-4A6B-8EEC-C71306133664}" dt="2024-10-28T09:44:44.910" v="887" actId="20577"/>
          <ac:spMkLst>
            <pc:docMk/>
            <pc:sldMk cId="1242363924" sldId="265"/>
            <ac:spMk id="3" creationId="{1DFCC9E8-C36A-E030-E1A0-E9B7AA419C6B}"/>
          </ac:spMkLst>
        </pc:spChg>
      </pc:sldChg>
    </pc:docChg>
  </pc:docChgLst>
  <pc:docChgLst>
    <pc:chgData name="Alessandro Varaldi" userId="8bb48bf9c967e633" providerId="LiveId" clId="{F641F177-3029-46B2-B892-BC9CACEFDA58}"/>
    <pc:docChg chg="undo custSel addSld delSld modSld sldOrd">
      <pc:chgData name="Alessandro Varaldi" userId="8bb48bf9c967e633" providerId="LiveId" clId="{F641F177-3029-46B2-B892-BC9CACEFDA58}" dt="2024-10-27T16:45:11.785" v="688" actId="20577"/>
      <pc:docMkLst>
        <pc:docMk/>
      </pc:docMkLst>
      <pc:sldChg chg="addSp delSp modSp mod ord">
        <pc:chgData name="Alessandro Varaldi" userId="8bb48bf9c967e633" providerId="LiveId" clId="{F641F177-3029-46B2-B892-BC9CACEFDA58}" dt="2024-10-27T16:34:14.205" v="527" actId="20577"/>
        <pc:sldMkLst>
          <pc:docMk/>
          <pc:sldMk cId="1868478902" sldId="257"/>
        </pc:sldMkLst>
        <pc:spChg chg="del">
          <ac:chgData name="Alessandro Varaldi" userId="8bb48bf9c967e633" providerId="LiveId" clId="{F641F177-3029-46B2-B892-BC9CACEFDA58}" dt="2024-10-27T16:16:54.974" v="159"/>
          <ac:spMkLst>
            <pc:docMk/>
            <pc:sldMk cId="1868478902" sldId="257"/>
            <ac:spMk id="3" creationId="{A7B41EF3-3B36-591B-ED94-0F33175CEE8B}"/>
          </ac:spMkLst>
        </pc:spChg>
        <pc:spChg chg="mod">
          <ac:chgData name="Alessandro Varaldi" userId="8bb48bf9c967e633" providerId="LiveId" clId="{F641F177-3029-46B2-B892-BC9CACEFDA58}" dt="2024-10-27T16:34:14.205" v="527" actId="20577"/>
          <ac:spMkLst>
            <pc:docMk/>
            <pc:sldMk cId="1868478902" sldId="257"/>
            <ac:spMk id="4" creationId="{01280114-EFDB-2DE5-3242-7E98E89AE236}"/>
          </ac:spMkLst>
        </pc:spChg>
        <pc:picChg chg="add mod">
          <ac:chgData name="Alessandro Varaldi" userId="8bb48bf9c967e633" providerId="LiveId" clId="{F641F177-3029-46B2-B892-BC9CACEFDA58}" dt="2024-10-27T16:17:02.050" v="162" actId="1076"/>
          <ac:picMkLst>
            <pc:docMk/>
            <pc:sldMk cId="1868478902" sldId="257"/>
            <ac:picMk id="6" creationId="{FAC8324E-DF72-B01F-832E-26676C4957B8}"/>
          </ac:picMkLst>
        </pc:picChg>
      </pc:sldChg>
      <pc:sldChg chg="addSp delSp modSp mod">
        <pc:chgData name="Alessandro Varaldi" userId="8bb48bf9c967e633" providerId="LiveId" clId="{F641F177-3029-46B2-B892-BC9CACEFDA58}" dt="2024-10-27T16:25:07.473" v="181"/>
        <pc:sldMkLst>
          <pc:docMk/>
          <pc:sldMk cId="1331838600" sldId="258"/>
        </pc:sldMkLst>
        <pc:spChg chg="mod">
          <ac:chgData name="Alessandro Varaldi" userId="8bb48bf9c967e633" providerId="LiveId" clId="{F641F177-3029-46B2-B892-BC9CACEFDA58}" dt="2024-10-27T16:25:07.473" v="181"/>
          <ac:spMkLst>
            <pc:docMk/>
            <pc:sldMk cId="1331838600" sldId="258"/>
            <ac:spMk id="4" creationId="{B5416C76-825C-F396-2638-352FF9D6D73D}"/>
          </ac:spMkLst>
        </pc:spChg>
        <pc:spChg chg="del mod">
          <ac:chgData name="Alessandro Varaldi" userId="8bb48bf9c967e633" providerId="LiveId" clId="{F641F177-3029-46B2-B892-BC9CACEFDA58}" dt="2024-10-27T16:17:13.167" v="163" actId="931"/>
          <ac:spMkLst>
            <pc:docMk/>
            <pc:sldMk cId="1331838600" sldId="258"/>
            <ac:spMk id="6" creationId="{AD7402F8-4691-E4DA-74CE-017A990CC261}"/>
          </ac:spMkLst>
        </pc:spChg>
        <pc:spChg chg="add del mod">
          <ac:chgData name="Alessandro Varaldi" userId="8bb48bf9c967e633" providerId="LiveId" clId="{F641F177-3029-46B2-B892-BC9CACEFDA58}" dt="2024-10-27T16:17:46.394" v="168" actId="931"/>
          <ac:spMkLst>
            <pc:docMk/>
            <pc:sldMk cId="1331838600" sldId="258"/>
            <ac:spMk id="9" creationId="{E6737A9E-52A3-B770-D70C-23F1B7568E0C}"/>
          </ac:spMkLst>
        </pc:spChg>
        <pc:picChg chg="add del mod">
          <ac:chgData name="Alessandro Varaldi" userId="8bb48bf9c967e633" providerId="LiveId" clId="{F641F177-3029-46B2-B892-BC9CACEFDA58}" dt="2024-10-27T16:17:36.052" v="166" actId="478"/>
          <ac:picMkLst>
            <pc:docMk/>
            <pc:sldMk cId="1331838600" sldId="258"/>
            <ac:picMk id="7" creationId="{EDADECC8-E8B5-99B5-DEBA-469F2FEEE561}"/>
          </ac:picMkLst>
        </pc:picChg>
        <pc:picChg chg="add mod">
          <ac:chgData name="Alessandro Varaldi" userId="8bb48bf9c967e633" providerId="LiveId" clId="{F641F177-3029-46B2-B892-BC9CACEFDA58}" dt="2024-10-27T16:17:57.071" v="1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new mod ord">
        <pc:chgData name="Alessandro Varaldi" userId="8bb48bf9c967e633" providerId="LiveId" clId="{F641F177-3029-46B2-B892-BC9CACEFDA58}" dt="2024-10-27T16:45:11.785" v="688" actId="20577"/>
        <pc:sldMkLst>
          <pc:docMk/>
          <pc:sldMk cId="1762796468" sldId="259"/>
        </pc:sldMkLst>
        <pc:spChg chg="mod">
          <ac:chgData name="Alessandro Varaldi" userId="8bb48bf9c967e633" providerId="LiveId" clId="{F641F177-3029-46B2-B892-BC9CACEFDA58}" dt="2024-10-27T16:42:00.992" v="625" actId="6549"/>
          <ac:spMkLst>
            <pc:docMk/>
            <pc:sldMk cId="1762796468" sldId="259"/>
            <ac:spMk id="3" creationId="{CE63DC5A-3AE7-296C-CE69-FE637460EB44}"/>
          </ac:spMkLst>
        </pc:spChg>
        <pc:spChg chg="del">
          <ac:chgData name="Alessandro Varaldi" userId="8bb48bf9c967e633" providerId="LiveId" clId="{F641F177-3029-46B2-B892-BC9CACEFDA58}" dt="2024-10-27T16:16:50.218" v="157" actId="931"/>
          <ac:spMkLst>
            <pc:docMk/>
            <pc:sldMk cId="1762796468" sldId="259"/>
            <ac:spMk id="4" creationId="{BFA9251B-3B40-3825-3140-013AB706318E}"/>
          </ac:spMkLst>
        </pc:spChg>
        <pc:spChg chg="add del mod">
          <ac:chgData name="Alessandro Varaldi" userId="8bb48bf9c967e633" providerId="LiveId" clId="{F641F177-3029-46B2-B892-BC9CACEFDA58}" dt="2024-10-27T16:42:27.292" v="628" actId="3680"/>
          <ac:spMkLst>
            <pc:docMk/>
            <pc:sldMk cId="1762796468" sldId="259"/>
            <ac:spMk id="8" creationId="{B273E227-0822-BC58-F3CC-57D48B7AE2E0}"/>
          </ac:spMkLst>
        </pc:spChg>
        <pc:graphicFrameChg chg="add mod ord modGraphic">
          <ac:chgData name="Alessandro Varaldi" userId="8bb48bf9c967e633" providerId="LiveId" clId="{F641F177-3029-46B2-B892-BC9CACEFDA58}" dt="2024-10-27T16:45:11.785" v="688" actId="20577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del mod">
          <ac:chgData name="Alessandro Varaldi" userId="8bb48bf9c967e633" providerId="LiveId" clId="{F641F177-3029-46B2-B892-BC9CACEFDA58}" dt="2024-10-27T16:16:52.291" v="158" actId="21"/>
          <ac:picMkLst>
            <pc:docMk/>
            <pc:sldMk cId="1762796468" sldId="259"/>
            <ac:picMk id="6" creationId="{FAC8324E-DF72-B01F-832E-26676C4957B8}"/>
          </ac:picMkLst>
        </pc:picChg>
      </pc:sldChg>
      <pc:sldChg chg="new del">
        <pc:chgData name="Alessandro Varaldi" userId="8bb48bf9c967e633" providerId="LiveId" clId="{F641F177-3029-46B2-B892-BC9CACEFDA58}" dt="2024-10-27T16:25:19.615" v="183" actId="47"/>
        <pc:sldMkLst>
          <pc:docMk/>
          <pc:sldMk cId="1690522072" sldId="260"/>
        </pc:sldMkLst>
      </pc:sldChg>
      <pc:sldChg chg="addSp delSp modSp new mod">
        <pc:chgData name="Alessandro Varaldi" userId="8bb48bf9c967e633" providerId="LiveId" clId="{F641F177-3029-46B2-B892-BC9CACEFDA58}" dt="2024-10-27T16:29:20.922" v="480" actId="20577"/>
        <pc:sldMkLst>
          <pc:docMk/>
          <pc:sldMk cId="4073443131" sldId="260"/>
        </pc:sldMkLst>
        <pc:spChg chg="mod">
          <ac:chgData name="Alessandro Varaldi" userId="8bb48bf9c967e633" providerId="LiveId" clId="{F641F177-3029-46B2-B892-BC9CACEFDA58}" dt="2024-10-27T16:29:20.922" v="480" actId="20577"/>
          <ac:spMkLst>
            <pc:docMk/>
            <pc:sldMk cId="4073443131" sldId="260"/>
            <ac:spMk id="2" creationId="{1A6417D8-A0AC-1E15-B633-B3B9677C45FF}"/>
          </ac:spMkLst>
        </pc:spChg>
        <pc:spChg chg="del">
          <ac:chgData name="Alessandro Varaldi" userId="8bb48bf9c967e633" providerId="LiveId" clId="{F641F177-3029-46B2-B892-BC9CACEFDA58}" dt="2024-10-27T16:26:04.312" v="185" actId="931"/>
          <ac:spMkLst>
            <pc:docMk/>
            <pc:sldMk cId="4073443131" sldId="260"/>
            <ac:spMk id="3" creationId="{7B763F21-7A46-5B49-37C3-320AB98D88F2}"/>
          </ac:spMkLst>
        </pc:spChg>
        <pc:picChg chg="add mod">
          <ac:chgData name="Alessandro Varaldi" userId="8bb48bf9c967e633" providerId="LiveId" clId="{F641F177-3029-46B2-B892-BC9CACEFDA58}" dt="2024-10-27T16:26:06.857" v="186" actId="27614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new mod">
        <pc:chgData name="Alessandro Varaldi" userId="8bb48bf9c967e633" providerId="LiveId" clId="{F641F177-3029-46B2-B892-BC9CACEFDA58}" dt="2024-10-27T16:31:54.270" v="517" actId="20577"/>
        <pc:sldMkLst>
          <pc:docMk/>
          <pc:sldMk cId="2900248986" sldId="261"/>
        </pc:sldMkLst>
        <pc:spChg chg="mod">
          <ac:chgData name="Alessandro Varaldi" userId="8bb48bf9c967e633" providerId="LiveId" clId="{F641F177-3029-46B2-B892-BC9CACEFDA58}" dt="2024-10-27T16:31:54.270" v="517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F641F177-3029-46B2-B892-BC9CACEFDA58}" dt="2024-10-27T16:29:41.737" v="510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new mod">
        <pc:chgData name="Alessandro Varaldi" userId="8bb48bf9c967e633" providerId="LiveId" clId="{F641F177-3029-46B2-B892-BC9CACEFDA58}" dt="2024-10-27T16:33:35.593" v="523" actId="962"/>
        <pc:sldMkLst>
          <pc:docMk/>
          <pc:sldMk cId="722284108" sldId="262"/>
        </pc:sldMkLst>
        <pc:spChg chg="del">
          <ac:chgData name="Alessandro Varaldi" userId="8bb48bf9c967e633" providerId="LiveId" clId="{F641F177-3029-46B2-B892-BC9CACEFDA58}" dt="2024-10-27T16:33:33.992" v="521" actId="931"/>
          <ac:spMkLst>
            <pc:docMk/>
            <pc:sldMk cId="722284108" sldId="262"/>
            <ac:spMk id="3" creationId="{6CFC022C-42BE-8478-4C36-10C15FEDDCD0}"/>
          </ac:spMkLst>
        </pc:spChg>
        <pc:picChg chg="add mod">
          <ac:chgData name="Alessandro Varaldi" userId="8bb48bf9c967e633" providerId="LiveId" clId="{F641F177-3029-46B2-B892-BC9CACEFDA58}" dt="2024-10-27T16:33:35.593" v="523" actId="962"/>
          <ac:picMkLst>
            <pc:docMk/>
            <pc:sldMk cId="722284108" sldId="262"/>
            <ac:picMk id="5" creationId="{24F2DC1A-CBE1-595F-CBD1-382B32D12DAE}"/>
          </ac:picMkLst>
        </pc:picChg>
      </pc:sldChg>
      <pc:sldChg chg="new del">
        <pc:chgData name="Alessandro Varaldi" userId="8bb48bf9c967e633" providerId="LiveId" clId="{F641F177-3029-46B2-B892-BC9CACEFDA58}" dt="2024-10-27T16:33:29.033" v="520" actId="680"/>
        <pc:sldMkLst>
          <pc:docMk/>
          <pc:sldMk cId="60670843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D742-FE23-15DE-34D0-CC7B8134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DECA98-4F3D-7600-36D4-CFB8E8915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8E241-063A-D75C-A7FC-BB3EB3A2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46AC1D-CA75-A039-BBCA-762C467B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98E52-C964-D52C-51FF-9AF24F40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8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37D2C-AAD4-88C5-FF7B-1D78EF6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93BA89-6D5C-C2F1-6552-CE18A4E0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124AAA-4CCE-39D5-5B29-1261D86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D2C63-3448-C985-229B-9BD683B7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B7C2C-1CF7-FDCA-27A7-30D37EC0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06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8AFADC-EF2E-4F27-EC85-889B042D4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24B9B1-1E25-C92C-6887-836B259AC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048712-AF2A-31BF-6120-2BDC4189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130DF-C2E9-F375-C600-DE0CF8E2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A882FA-BB0A-2126-84AC-00C776FA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25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492AE-BF1C-BD2E-394D-090C299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28B49-33CF-9BCB-A3B9-84BC8A08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419CAD-7386-B283-29B9-194450D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B5CA07-268E-B1B2-6E09-E7A325AB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9FD63-D2B6-639E-E68B-F4E3467C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EFCC0-E447-00F8-7FD8-8E72610C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F730C-1B1B-8EDC-525D-33B29BA4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618C4D-1999-894A-DC97-67197095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E85BD2-6236-2B25-ED0F-4B20866F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BB19B7-3D12-F53E-4439-28D71BB9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4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8A518-BF08-249A-F9C8-D27854F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6BE12-6456-FC91-A509-306D3CE1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E8030F-C602-05FD-86E2-5E949B81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9960A6-3ED1-DC8F-C09B-BD98A5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9044FD-3F2C-6472-F862-1063F62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1D9024-3AF4-D0C7-921C-472ACB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65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CEBCA-5770-3717-6DB8-C2429999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62A3AE-F1D0-62B9-0BB0-31A611E5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DE2572-65AD-BB33-50CF-B65083950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BFE426-FBBC-898C-AE88-0A46EFD99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5CC0EC-1181-C97D-8371-F6F7D132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40485A-5ACE-0CF8-ECB1-13ACC55E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114DBC-B503-DE39-64BA-B3FB074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1184AD-C125-6919-F9B2-A0275291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28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60CEA-AA22-3D50-C45D-9396396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65DADC-561E-BA18-E71F-184125D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064DAA-F5D3-DB8A-B5F4-AA9DAE45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C93764-C715-D233-A898-E997F54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25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E1AB00-062A-BE38-35F9-688E1724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A67FE5-E4FA-42E0-C61B-CC67B83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77413B-587E-6370-03F0-3F9DF40D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4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1DABB-F74B-71CD-D6FD-3A496B93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BD9493-3D4C-C8B2-2011-235B32A9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DE16C9-6831-72D6-5DF6-6CB48FF01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9D0362-956C-9FDE-F72A-3ECE89A3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C43EC-78BF-DC64-1A93-1F4952E5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70D11-787A-12F5-8EED-7BBD4D86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7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62B9F-8F85-AD96-4F30-5849DC88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BFE7F6-37A4-2228-FD0D-C96B82C7C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910CCD-AE27-C2F5-02B4-050EB4DD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897A6-BA07-9ECA-5C27-F552E690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E37F99-858A-280D-1389-5F436CD7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9F20BC-5CA0-57B5-A75F-24B3A52C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0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A8D4E6-870A-87C7-3BD6-9A125580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AF4FB-C981-22AA-6A62-3AA707BD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98ACFF-F3CC-5A03-798B-A2841F3E0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4D0BB4-72F1-B2B1-FF1B-B34C2F17E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8205F-8306-BB60-FBB2-5FDD9286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9AED5-44BA-22E7-7E81-57FBE6056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DC7737-B125-3875-B6ED-12CFC5FD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6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7673F-BC30-B544-2C67-FAA4E7D9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E9128-1599-596F-0F4B-B808B59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MAC </a:t>
            </a:r>
            <a:r>
              <a:rPr lang="it-IT" dirty="0" err="1"/>
              <a:t>unit</a:t>
            </a:r>
            <a:r>
              <a:rPr lang="it-IT" dirty="0"/>
              <a:t>: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/>
              <a:t>(november)</a:t>
            </a:r>
          </a:p>
          <a:p>
            <a:r>
              <a:rPr lang="it-IT"/>
              <a:t>PWL LUT (november)</a:t>
            </a:r>
            <a:endParaRPr lang="it-IT" dirty="0"/>
          </a:p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gathering</a:t>
            </a:r>
            <a:r>
              <a:rPr lang="it-IT" dirty="0"/>
              <a:t> and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/>
              <a:t>(november/december)</a:t>
            </a:r>
            <a:endParaRPr lang="it-IT" dirty="0"/>
          </a:p>
          <a:p>
            <a:r>
              <a:rPr lang="it-IT" dirty="0"/>
              <a:t>Writing paper (</a:t>
            </a:r>
            <a:r>
              <a:rPr lang="it-IT" dirty="0" err="1"/>
              <a:t>november</a:t>
            </a:r>
            <a:r>
              <a:rPr lang="it-IT" dirty="0"/>
              <a:t>/</a:t>
            </a:r>
            <a:r>
              <a:rPr lang="it-IT" dirty="0" err="1"/>
              <a:t>december</a:t>
            </a:r>
            <a:r>
              <a:rPr lang="it-IT" dirty="0"/>
              <a:t>)</a:t>
            </a:r>
          </a:p>
          <a:p>
            <a:r>
              <a:rPr lang="it-IT" dirty="0" err="1"/>
              <a:t>Ideas</a:t>
            </a:r>
            <a:r>
              <a:rPr lang="it-IT" dirty="0"/>
              <a:t> &amp; Motion </a:t>
            </a:r>
            <a:r>
              <a:rPr lang="it-IT" dirty="0" err="1"/>
              <a:t>period</a:t>
            </a:r>
            <a:r>
              <a:rPr lang="it-IT" dirty="0"/>
              <a:t> (</a:t>
            </a:r>
            <a:r>
              <a:rPr lang="it-IT" dirty="0" err="1"/>
              <a:t>january-july</a:t>
            </a:r>
            <a:r>
              <a:rPr lang="it-IT" dirty="0"/>
              <a:t>)</a:t>
            </a:r>
          </a:p>
          <a:p>
            <a:r>
              <a:rPr lang="it-IT"/>
              <a:t>Abroad </a:t>
            </a:r>
            <a:r>
              <a:rPr lang="it-IT" dirty="0" err="1"/>
              <a:t>period</a:t>
            </a:r>
            <a:r>
              <a:rPr lang="it-IT" dirty="0"/>
              <a:t> (2026)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2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27F-9C30-54D7-D3BD-C4B201DB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Weight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: 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𝑐𝑒𝑙𝑙𝑠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(4 ∗ 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/>
              </a:p>
              <a:p>
                <a:endParaRPr lang="it-IT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4" descr="Immagine che contiene diagramma, schermata, linea, cerchio&#10;&#10;Descrizione generata automaticamente">
            <a:extLst>
              <a:ext uri="{FF2B5EF4-FFF2-40B4-BE49-F238E27FC236}">
                <a16:creationId xmlns:a16="http://schemas.microsoft.com/office/drawing/2014/main" id="{2F7DA543-9DA8-C433-8B0E-DA1F419D5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" y="1962960"/>
            <a:ext cx="5181600" cy="2700151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8508792"/>
                  </p:ext>
                </p:extLst>
              </p:nvPr>
            </p:nvGraphicFramePr>
            <p:xfrm>
              <a:off x="8404123" y="4070731"/>
              <a:ext cx="2590800" cy="2241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𝑖𝑛𝑝𝑢𝑡𝑠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𝑐𝑒𝑙𝑙𝑠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Dims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2x4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3x4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6x8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8x12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14x16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8508792"/>
                  </p:ext>
                </p:extLst>
              </p:nvPr>
            </p:nvGraphicFramePr>
            <p:xfrm>
              <a:off x="8404123" y="4070731"/>
              <a:ext cx="2590800" cy="2241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04" t="-6250" r="-202817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6250" r="-102817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Dims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2x4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3x4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6x8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8x12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14x16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9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4B228-C538-CB3C-EB50-9A0E56A9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AC8324E-DF72-B01F-832E-26676C4957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87" y="2192216"/>
            <a:ext cx="1391777" cy="3437689"/>
          </a:xfrm>
        </p:spPr>
      </p:pic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97CEC5-6477-083B-F545-D0BD366E21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7394"/>
            <a:ext cx="5181600" cy="3987800"/>
          </a:xfrm>
        </p:spPr>
      </p:pic>
    </p:spTree>
    <p:extLst>
      <p:ext uri="{BB962C8B-B14F-4D97-AF65-F5344CB8AC3E}">
        <p14:creationId xmlns:p14="http://schemas.microsoft.com/office/powerpoint/2010/main" val="18684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D43AD-F10F-3F36-08EE-37124E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36B420-3EED-9AB1-B95D-F09100E4B48D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pic>
        <p:nvPicPr>
          <p:cNvPr id="11" name="Segnaposto contenuto 10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186281D5-F332-F8D9-CD3B-741550DB8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2338572"/>
            <a:ext cx="3429000" cy="3270738"/>
          </a:xfrm>
        </p:spPr>
      </p:pic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AE476D-7099-35B8-4472-104AC5DC9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8572"/>
            <a:ext cx="5181600" cy="3325443"/>
          </a:xfrm>
        </p:spPr>
      </p:pic>
    </p:spTree>
    <p:extLst>
      <p:ext uri="{BB962C8B-B14F-4D97-AF65-F5344CB8AC3E}">
        <p14:creationId xmlns:p14="http://schemas.microsoft.com/office/powerpoint/2010/main" val="13318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17D8-A0AC-1E15-B633-B3B9677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pic>
        <p:nvPicPr>
          <p:cNvPr id="5" name="Segnaposto contenuto 4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A1ECD755-50D6-6CFC-371A-69F806674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58" y="2081698"/>
            <a:ext cx="7010400" cy="3819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0B612-1C35-06DA-6513-4CF502B5EB3B}"/>
              </a:ext>
            </a:extLst>
          </p:cNvPr>
          <p:cNvSpPr txBox="1"/>
          <p:nvPr/>
        </p:nvSpPr>
        <p:spPr>
          <a:xfrm>
            <a:off x="9026013" y="1690688"/>
            <a:ext cx="1919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Data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n° of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n° of cells</a:t>
            </a:r>
          </a:p>
        </p:txBody>
      </p:sp>
    </p:spTree>
    <p:extLst>
      <p:ext uri="{BB962C8B-B14F-4D97-AF65-F5344CB8AC3E}">
        <p14:creationId xmlns:p14="http://schemas.microsoft.com/office/powerpoint/2010/main" val="40734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9B1ED-9815-877C-1C7A-59F5343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MAC Unit</a:t>
            </a:r>
          </a:p>
        </p:txBody>
      </p:sp>
      <p:pic>
        <p:nvPicPr>
          <p:cNvPr id="7" name="Content Placeholder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8B6E6969-9AC5-EB49-ECA3-E334D5C7D0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898"/>
            <a:ext cx="1038225" cy="3419475"/>
          </a:xfrm>
        </p:spPr>
      </p:pic>
      <p:pic>
        <p:nvPicPr>
          <p:cNvPr id="11" name="Content Placeholder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5B3ED23-B9C6-2F42-4284-545D09574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2182"/>
            <a:ext cx="5181600" cy="315822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D0B9C-4E93-8BF2-AEE2-DAFC8408C7DE}"/>
              </a:ext>
            </a:extLst>
          </p:cNvPr>
          <p:cNvSpPr txBox="1"/>
          <p:nvPr/>
        </p:nvSpPr>
        <p:spPr>
          <a:xfrm>
            <a:off x="471948" y="5869858"/>
            <a:ext cx="437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Single MAC processing inputs in sequence</a:t>
            </a:r>
          </a:p>
          <a:p>
            <a:r>
              <a:rPr lang="it-IT"/>
              <a:t>Smaller, slower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65658-F0A6-833F-6866-FDF2C4705807}"/>
              </a:ext>
            </a:extLst>
          </p:cNvPr>
          <p:cNvSpPr txBox="1"/>
          <p:nvPr/>
        </p:nvSpPr>
        <p:spPr>
          <a:xfrm>
            <a:off x="6096000" y="5760191"/>
            <a:ext cx="444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Parallel MACs processing inputs in parallel</a:t>
            </a:r>
          </a:p>
          <a:p>
            <a:r>
              <a:rPr lang="it-IT"/>
              <a:t>Bigger, faster</a:t>
            </a:r>
          </a:p>
        </p:txBody>
      </p:sp>
    </p:spTree>
    <p:extLst>
      <p:ext uri="{BB962C8B-B14F-4D97-AF65-F5344CB8AC3E}">
        <p14:creationId xmlns:p14="http://schemas.microsoft.com/office/powerpoint/2010/main" val="17627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BE-5F2D-8B5D-E0C5-C1A6D2D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Activation Unit</a:t>
            </a:r>
          </a:p>
        </p:txBody>
      </p:sp>
      <p:pic>
        <p:nvPicPr>
          <p:cNvPr id="8" name="Content Placeholder 7" descr="A diagram of a algorithm&#10;&#10;Description automatically generated">
            <a:extLst>
              <a:ext uri="{FF2B5EF4-FFF2-40B4-BE49-F238E27FC236}">
                <a16:creationId xmlns:a16="http://schemas.microsoft.com/office/drawing/2014/main" id="{7D6790F4-B8D4-5DFA-9EAC-ED96B1A42F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09" y="694915"/>
            <a:ext cx="2670877" cy="4351338"/>
          </a:xfrm>
        </p:spPr>
      </p:pic>
      <p:pic>
        <p:nvPicPr>
          <p:cNvPr id="12" name="Content Placeholder 11" descr="A diagram of a tank&#10;&#10;Description automatically generated">
            <a:extLst>
              <a:ext uri="{FF2B5EF4-FFF2-40B4-BE49-F238E27FC236}">
                <a16:creationId xmlns:a16="http://schemas.microsoft.com/office/drawing/2014/main" id="{E7A208AA-1508-91B7-C2A8-913FAE3076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2" y="1690688"/>
            <a:ext cx="2686050" cy="32099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6C643E-E7F6-C939-8E33-4A0D4D710CA4}"/>
              </a:ext>
            </a:extLst>
          </p:cNvPr>
          <p:cNvSpPr txBox="1"/>
          <p:nvPr/>
        </p:nvSpPr>
        <p:spPr>
          <a:xfrm>
            <a:off x="1327355" y="5368413"/>
            <a:ext cx="4340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Look-Up-Table containing tanh function</a:t>
            </a:r>
          </a:p>
          <a:p>
            <a:endParaRPr lang="it-IT"/>
          </a:p>
          <a:p>
            <a:r>
              <a:rPr lang="it-IT"/>
              <a:t>Bigger Look-Up-Table, smaller logic, faster</a:t>
            </a:r>
          </a:p>
          <a:p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2B86C-5B74-E4AE-546A-7444D896A7AF}"/>
              </a:ext>
            </a:extLst>
          </p:cNvPr>
          <p:cNvSpPr txBox="1"/>
          <p:nvPr/>
        </p:nvSpPr>
        <p:spPr>
          <a:xfrm>
            <a:off x="6248400" y="5229913"/>
            <a:ext cx="562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Look-Up-Table containing coefficients for tanh function</a:t>
            </a:r>
          </a:p>
          <a:p>
            <a:r>
              <a:rPr lang="it-IT"/>
              <a:t>piecewise linearization</a:t>
            </a:r>
          </a:p>
          <a:p>
            <a:endParaRPr lang="it-IT"/>
          </a:p>
          <a:p>
            <a:r>
              <a:rPr lang="it-IT"/>
              <a:t>Smaller Look-Up-Table, bigger logic, slower</a:t>
            </a:r>
          </a:p>
        </p:txBody>
      </p:sp>
    </p:spTree>
    <p:extLst>
      <p:ext uri="{BB962C8B-B14F-4D97-AF65-F5344CB8AC3E}">
        <p14:creationId xmlns:p14="http://schemas.microsoft.com/office/powerpoint/2010/main" val="6242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1B2-3462-942B-EDA0-65BF64E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unit</a:t>
            </a:r>
          </a:p>
        </p:txBody>
      </p:sp>
      <p:pic>
        <p:nvPicPr>
          <p:cNvPr id="10" name="Content Placeholder 9" descr="A diagram of a flowchart&#10;&#10;Description automatically generated">
            <a:extLst>
              <a:ext uri="{FF2B5EF4-FFF2-40B4-BE49-F238E27FC236}">
                <a16:creationId xmlns:a16="http://schemas.microsoft.com/office/drawing/2014/main" id="{496C0661-FD4E-0C92-B0A3-6AFB42D3D3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8" y="2397046"/>
            <a:ext cx="7514305" cy="2857554"/>
          </a:xfrm>
        </p:spPr>
      </p:pic>
    </p:spTree>
    <p:extLst>
      <p:ext uri="{BB962C8B-B14F-4D97-AF65-F5344CB8AC3E}">
        <p14:creationId xmlns:p14="http://schemas.microsoft.com/office/powerpoint/2010/main" val="33176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84E-B852-0BD5-23F1-F9B46FDC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9E8-C36A-E030-E1A0-E9B7AA419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/>
              <a:t>1 bit: valid</a:t>
            </a:r>
          </a:p>
          <a:p>
            <a:r>
              <a:rPr lang="it-IT"/>
              <a:t>3 bit: gate identifier</a:t>
            </a:r>
          </a:p>
          <a:p>
            <a:r>
              <a:rPr lang="it-IT"/>
              <a:t>n bit: data (32-bit fixed-point, single-precision floating point,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20684-2790-9708-1A25-EA772765A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363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162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Tema di Office</vt:lpstr>
      <vt:lpstr>PowerPoint Presentation</vt:lpstr>
      <vt:lpstr>PowerPoint Presentation</vt:lpstr>
      <vt:lpstr>PowerPoint Presentation</vt:lpstr>
      <vt:lpstr>PowerPoint Presentation</vt:lpstr>
      <vt:lpstr>Architecture</vt:lpstr>
      <vt:lpstr>MAC Unit</vt:lpstr>
      <vt:lpstr>Activation Unit</vt:lpstr>
      <vt:lpstr>LSTM unit</vt:lpstr>
      <vt:lpstr>Data format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Varaldi</dc:creator>
  <cp:lastModifiedBy>Alessandro Varaldi</cp:lastModifiedBy>
  <cp:revision>1</cp:revision>
  <dcterms:created xsi:type="dcterms:W3CDTF">2024-10-25T07:31:03Z</dcterms:created>
  <dcterms:modified xsi:type="dcterms:W3CDTF">2024-10-28T10:02:53Z</dcterms:modified>
</cp:coreProperties>
</file>