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6" r:id="rId4"/>
    <p:sldId id="258" r:id="rId5"/>
    <p:sldId id="260" r:id="rId6"/>
    <p:sldId id="259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E28E"/>
    <a:srgbClr val="B5E6A2"/>
    <a:srgbClr val="FF9933"/>
    <a:srgbClr val="94DCF8"/>
    <a:srgbClr val="E49EDD"/>
    <a:srgbClr val="BE5014"/>
    <a:srgbClr val="F7C7AC"/>
    <a:srgbClr val="F1A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1605A1-C29F-4A6B-8EEC-C71306133664}" v="119" dt="2024-10-28T12:36:26.650"/>
    <p1510:client id="{F641F177-3029-46B2-B892-BC9CACEFDA58}" v="168" dt="2024-10-27T16:42:36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Varaldi" userId="8bb48bf9c967e633" providerId="LiveId" clId="{E61605A1-C29F-4A6B-8EEC-C71306133664}"/>
    <pc:docChg chg="undo custSel addSld delSld modSld sldOrd">
      <pc:chgData name="Alessandro Varaldi" userId="8bb48bf9c967e633" providerId="LiveId" clId="{E61605A1-C29F-4A6B-8EEC-C71306133664}" dt="2024-10-28T12:50:14.918" v="1921" actId="478"/>
      <pc:docMkLst>
        <pc:docMk/>
      </pc:docMkLst>
      <pc:sldChg chg="modSp">
        <pc:chgData name="Alessandro Varaldi" userId="8bb48bf9c967e633" providerId="LiveId" clId="{E61605A1-C29F-4A6B-8EEC-C71306133664}" dt="2024-10-28T12:15:20.453" v="1173"/>
        <pc:sldMkLst>
          <pc:docMk/>
          <pc:sldMk cId="2361630292" sldId="256"/>
        </pc:sldMkLst>
        <pc:spChg chg="mod">
          <ac:chgData name="Alessandro Varaldi" userId="8bb48bf9c967e633" providerId="LiveId" clId="{E61605A1-C29F-4A6B-8EEC-C71306133664}" dt="2024-10-28T12:15:20.453" v="1173"/>
          <ac:spMkLst>
            <pc:docMk/>
            <pc:sldMk cId="2361630292" sldId="256"/>
            <ac:spMk id="2" creationId="{BA49AED5-44BA-22E7-7E81-57FBE60563D1}"/>
          </ac:spMkLst>
        </pc:spChg>
        <pc:spChg chg="mod">
          <ac:chgData name="Alessandro Varaldi" userId="8bb48bf9c967e633" providerId="LiveId" clId="{E61605A1-C29F-4A6B-8EEC-C71306133664}" dt="2024-10-28T12:15:20.453" v="1173"/>
          <ac:spMkLst>
            <pc:docMk/>
            <pc:sldMk cId="2361630292" sldId="256"/>
            <ac:spMk id="3" creationId="{F3DC7737-B125-3875-B6ED-12CFC5FDA0E7}"/>
          </ac:spMkLst>
        </pc:spChg>
      </pc:sldChg>
      <pc:sldChg chg="addSp delSp modSp del mod setBg delDesignElem">
        <pc:chgData name="Alessandro Varaldi" userId="8bb48bf9c967e633" providerId="LiveId" clId="{E61605A1-C29F-4A6B-8EEC-C71306133664}" dt="2024-10-28T12:15:57.232" v="1181" actId="2696"/>
        <pc:sldMkLst>
          <pc:docMk/>
          <pc:sldMk cId="1868478902" sldId="257"/>
        </pc:sldMkLst>
        <pc:spChg chg="mod">
          <ac:chgData name="Alessandro Varaldi" userId="8bb48bf9c967e633" providerId="LiveId" clId="{E61605A1-C29F-4A6B-8EEC-C71306133664}" dt="2024-10-28T12:12:54.029" v="1149" actId="26606"/>
          <ac:spMkLst>
            <pc:docMk/>
            <pc:sldMk cId="1868478902" sldId="257"/>
            <ac:spMk id="2" creationId="{ED04B228-C538-CB3C-EB50-9A0E56A96EAA}"/>
          </ac:spMkLst>
        </pc:spChg>
        <pc:spChg chg="del">
          <ac:chgData name="Alessandro Varaldi" userId="8bb48bf9c967e633" providerId="LiveId" clId="{E61605A1-C29F-4A6B-8EEC-C71306133664}" dt="2024-10-28T06:24:44.460" v="12" actId="478"/>
          <ac:spMkLst>
            <pc:docMk/>
            <pc:sldMk cId="1868478902" sldId="257"/>
            <ac:spMk id="4" creationId="{01280114-EFDB-2DE5-3242-7E98E89AE236}"/>
          </ac:spMkLst>
        </pc:spChg>
        <pc:spChg chg="add del mod">
          <ac:chgData name="Alessandro Varaldi" userId="8bb48bf9c967e633" providerId="LiveId" clId="{E61605A1-C29F-4A6B-8EEC-C71306133664}" dt="2024-10-28T06:24:57.694" v="13" actId="931"/>
          <ac:spMkLst>
            <pc:docMk/>
            <pc:sldMk cId="1868478902" sldId="257"/>
            <ac:spMk id="5" creationId="{47D60352-C3A6-CEB9-B584-5BC2A6882292}"/>
          </ac:spMkLst>
        </pc:spChg>
        <pc:spChg chg="add del">
          <ac:chgData name="Alessandro Varaldi" userId="8bb48bf9c967e633" providerId="LiveId" clId="{E61605A1-C29F-4A6B-8EEC-C71306133664}" dt="2024-10-28T12:12:39.111" v="1133" actId="26606"/>
          <ac:spMkLst>
            <pc:docMk/>
            <pc:sldMk cId="1868478902" sldId="257"/>
            <ac:spMk id="12" creationId="{5C909455-988B-039C-FFA6-8BC28ABE8E28}"/>
          </ac:spMkLst>
        </pc:spChg>
        <pc:spChg chg="add del">
          <ac:chgData name="Alessandro Varaldi" userId="8bb48bf9c967e633" providerId="LiveId" clId="{E61605A1-C29F-4A6B-8EEC-C71306133664}" dt="2024-10-28T12:12:47.879" v="1136" actId="26606"/>
          <ac:spMkLst>
            <pc:docMk/>
            <pc:sldMk cId="1868478902" sldId="257"/>
            <ac:spMk id="13" creationId="{08373A3F-54E0-424E-A84D-3522122109F4}"/>
          </ac:spMkLst>
        </pc:spChg>
        <pc:spChg chg="add del">
          <ac:chgData name="Alessandro Varaldi" userId="8bb48bf9c967e633" providerId="LiveId" clId="{E61605A1-C29F-4A6B-8EEC-C71306133664}" dt="2024-10-28T12:12:39.111" v="1133" actId="26606"/>
          <ac:spMkLst>
            <pc:docMk/>
            <pc:sldMk cId="1868478902" sldId="257"/>
            <ac:spMk id="15" creationId="{6FDAFEA5-E56B-9FE7-56A7-E494BF41CCB8}"/>
          </ac:spMkLst>
        </pc:spChg>
        <pc:spChg chg="add del">
          <ac:chgData name="Alessandro Varaldi" userId="8bb48bf9c967e633" providerId="LiveId" clId="{E61605A1-C29F-4A6B-8EEC-C71306133664}" dt="2024-10-28T12:12:48.540" v="1138" actId="26606"/>
          <ac:spMkLst>
            <pc:docMk/>
            <pc:sldMk cId="1868478902" sldId="257"/>
            <ac:spMk id="17" creationId="{2CC56AF6-38E4-490B-8E2B-1A1037B4EDD4}"/>
          </ac:spMkLst>
        </pc:spChg>
        <pc:spChg chg="add del">
          <ac:chgData name="Alessandro Varaldi" userId="8bb48bf9c967e633" providerId="LiveId" clId="{E61605A1-C29F-4A6B-8EEC-C71306133664}" dt="2024-10-28T12:12:50.003" v="1140" actId="26606"/>
          <ac:spMkLst>
            <pc:docMk/>
            <pc:sldMk cId="1868478902" sldId="257"/>
            <ac:spMk id="19" creationId="{231A2881-D8D7-4A7D-ACA3-E9F849F853D8}"/>
          </ac:spMkLst>
        </pc:spChg>
        <pc:spChg chg="add del">
          <ac:chgData name="Alessandro Varaldi" userId="8bb48bf9c967e633" providerId="LiveId" clId="{E61605A1-C29F-4A6B-8EEC-C71306133664}" dt="2024-10-28T12:12:51.246" v="1142" actId="26606"/>
          <ac:spMkLst>
            <pc:docMk/>
            <pc:sldMk cId="1868478902" sldId="257"/>
            <ac:spMk id="21" creationId="{AB673405-BF85-493E-8558-0DCBEDB2BB49}"/>
          </ac:spMkLst>
        </pc:spChg>
        <pc:spChg chg="add del">
          <ac:chgData name="Alessandro Varaldi" userId="8bb48bf9c967e633" providerId="LiveId" clId="{E61605A1-C29F-4A6B-8EEC-C71306133664}" dt="2024-10-28T12:12:51.246" v="1142" actId="26606"/>
          <ac:spMkLst>
            <pc:docMk/>
            <pc:sldMk cId="1868478902" sldId="257"/>
            <ac:spMk id="25" creationId="{E3020543-B24B-4EC4-8FFC-8DD88EEA91A8}"/>
          </ac:spMkLst>
        </pc:spChg>
        <pc:spChg chg="add del">
          <ac:chgData name="Alessandro Varaldi" userId="8bb48bf9c967e633" providerId="LiveId" clId="{E61605A1-C29F-4A6B-8EEC-C71306133664}" dt="2024-10-28T12:12:48.540" v="1138" actId="26606"/>
          <ac:spMkLst>
            <pc:docMk/>
            <pc:sldMk cId="1868478902" sldId="257"/>
            <ac:spMk id="31" creationId="{2151139A-886F-4B97-8815-729AD3831BBD}"/>
          </ac:spMkLst>
        </pc:spChg>
        <pc:spChg chg="add del">
          <ac:chgData name="Alessandro Varaldi" userId="8bb48bf9c967e633" providerId="LiveId" clId="{E61605A1-C29F-4A6B-8EEC-C71306133664}" dt="2024-10-28T12:12:48.540" v="1138" actId="26606"/>
          <ac:spMkLst>
            <pc:docMk/>
            <pc:sldMk cId="1868478902" sldId="257"/>
            <ac:spMk id="32" creationId="{5428AC11-BFDF-42EF-80FF-717BBF909067}"/>
          </ac:spMkLst>
        </pc:spChg>
        <pc:spChg chg="add del">
          <ac:chgData name="Alessandro Varaldi" userId="8bb48bf9c967e633" providerId="LiveId" clId="{E61605A1-C29F-4A6B-8EEC-C71306133664}" dt="2024-10-28T12:12:48.540" v="1138" actId="26606"/>
          <ac:spMkLst>
            <pc:docMk/>
            <pc:sldMk cId="1868478902" sldId="257"/>
            <ac:spMk id="33" creationId="{2339A6F5-AD6A-4D80-8AD9-6290D13AC49F}"/>
          </ac:spMkLst>
        </pc:spChg>
        <pc:spChg chg="add del">
          <ac:chgData name="Alessandro Varaldi" userId="8bb48bf9c967e633" providerId="LiveId" clId="{E61605A1-C29F-4A6B-8EEC-C71306133664}" dt="2024-10-28T12:12:50.003" v="1140" actId="26606"/>
          <ac:spMkLst>
            <pc:docMk/>
            <pc:sldMk cId="1868478902" sldId="257"/>
            <ac:spMk id="35" creationId="{B712E947-0734-45F9-9C4F-41114EC3A33E}"/>
          </ac:spMkLst>
        </pc:spChg>
        <pc:spChg chg="add del">
          <ac:chgData name="Alessandro Varaldi" userId="8bb48bf9c967e633" providerId="LiveId" clId="{E61605A1-C29F-4A6B-8EEC-C71306133664}" dt="2024-10-28T12:12:50.003" v="1140" actId="26606"/>
          <ac:spMkLst>
            <pc:docMk/>
            <pc:sldMk cId="1868478902" sldId="257"/>
            <ac:spMk id="36" creationId="{AEC298B7-1B43-5184-51E9-CFF21431756D}"/>
          </ac:spMkLst>
        </pc:spChg>
        <pc:spChg chg="add del">
          <ac:chgData name="Alessandro Varaldi" userId="8bb48bf9c967e633" providerId="LiveId" clId="{E61605A1-C29F-4A6B-8EEC-C71306133664}" dt="2024-10-28T12:12:50.003" v="1140" actId="26606"/>
          <ac:spMkLst>
            <pc:docMk/>
            <pc:sldMk cId="1868478902" sldId="257"/>
            <ac:spMk id="37" creationId="{5A65989E-BBD5-44D7-AA86-7AFD5D46BBC0}"/>
          </ac:spMkLst>
        </pc:spChg>
        <pc:spChg chg="add del">
          <ac:chgData name="Alessandro Varaldi" userId="8bb48bf9c967e633" providerId="LiveId" clId="{E61605A1-C29F-4A6B-8EEC-C71306133664}" dt="2024-10-28T12:12:51.246" v="1142" actId="26606"/>
          <ac:spMkLst>
            <pc:docMk/>
            <pc:sldMk cId="1868478902" sldId="257"/>
            <ac:spMk id="39" creationId="{327D73B4-9F5C-4A64-A179-51B9500CB8B5}"/>
          </ac:spMkLst>
        </pc:spChg>
        <pc:spChg chg="add del">
          <ac:chgData name="Alessandro Varaldi" userId="8bb48bf9c967e633" providerId="LiveId" clId="{E61605A1-C29F-4A6B-8EEC-C71306133664}" dt="2024-10-28T12:12:51.246" v="1142" actId="26606"/>
          <ac:spMkLst>
            <pc:docMk/>
            <pc:sldMk cId="1868478902" sldId="257"/>
            <ac:spMk id="42" creationId="{C64EAE84-A813-4501-BC71-DBD14BA0265E}"/>
          </ac:spMkLst>
        </pc:spChg>
        <pc:spChg chg="add del">
          <ac:chgData name="Alessandro Varaldi" userId="8bb48bf9c967e633" providerId="LiveId" clId="{E61605A1-C29F-4A6B-8EEC-C71306133664}" dt="2024-10-28T12:12:51.246" v="1142" actId="26606"/>
          <ac:spMkLst>
            <pc:docMk/>
            <pc:sldMk cId="1868478902" sldId="257"/>
            <ac:spMk id="43" creationId="{8A135DEC-00BD-1509-C5AE-60FA75E988F4}"/>
          </ac:spMkLst>
        </pc:spChg>
        <pc:spChg chg="add del">
          <ac:chgData name="Alessandro Varaldi" userId="8bb48bf9c967e633" providerId="LiveId" clId="{E61605A1-C29F-4A6B-8EEC-C71306133664}" dt="2024-10-28T12:12:52.111" v="1144" actId="26606"/>
          <ac:spMkLst>
            <pc:docMk/>
            <pc:sldMk cId="1868478902" sldId="257"/>
            <ac:spMk id="45" creationId="{C5278130-DFE0-457B-8698-88DF69019DDE}"/>
          </ac:spMkLst>
        </pc:spChg>
        <pc:spChg chg="add del">
          <ac:chgData name="Alessandro Varaldi" userId="8bb48bf9c967e633" providerId="LiveId" clId="{E61605A1-C29F-4A6B-8EEC-C71306133664}" dt="2024-10-28T12:12:52.111" v="1144" actId="26606"/>
          <ac:spMkLst>
            <pc:docMk/>
            <pc:sldMk cId="1868478902" sldId="257"/>
            <ac:spMk id="46" creationId="{2F99531B-1681-4D6E-BECB-18325B33A618}"/>
          </ac:spMkLst>
        </pc:spChg>
        <pc:spChg chg="add del">
          <ac:chgData name="Alessandro Varaldi" userId="8bb48bf9c967e633" providerId="LiveId" clId="{E61605A1-C29F-4A6B-8EEC-C71306133664}" dt="2024-10-28T12:12:52.111" v="1144" actId="26606"/>
          <ac:spMkLst>
            <pc:docMk/>
            <pc:sldMk cId="1868478902" sldId="257"/>
            <ac:spMk id="47" creationId="{624BB2CD-6033-417F-AC1C-19D1816B6E08}"/>
          </ac:spMkLst>
        </pc:spChg>
        <pc:spChg chg="add del">
          <ac:chgData name="Alessandro Varaldi" userId="8bb48bf9c967e633" providerId="LiveId" clId="{E61605A1-C29F-4A6B-8EEC-C71306133664}" dt="2024-10-28T12:12:52.111" v="1144" actId="26606"/>
          <ac:spMkLst>
            <pc:docMk/>
            <pc:sldMk cId="1868478902" sldId="257"/>
            <ac:spMk id="48" creationId="{CE264199-3E50-4B88-85D8-BB63D0AC70F1}"/>
          </ac:spMkLst>
        </pc:spChg>
        <pc:spChg chg="add del">
          <ac:chgData name="Alessandro Varaldi" userId="8bb48bf9c967e633" providerId="LiveId" clId="{E61605A1-C29F-4A6B-8EEC-C71306133664}" dt="2024-10-28T12:12:52.111" v="1144" actId="26606"/>
          <ac:spMkLst>
            <pc:docMk/>
            <pc:sldMk cId="1868478902" sldId="257"/>
            <ac:spMk id="49" creationId="{8B9C3EB9-F9BE-462B-A1DE-DE39CE031E2F}"/>
          </ac:spMkLst>
        </pc:spChg>
        <pc:spChg chg="add del">
          <ac:chgData name="Alessandro Varaldi" userId="8bb48bf9c967e633" providerId="LiveId" clId="{E61605A1-C29F-4A6B-8EEC-C71306133664}" dt="2024-10-28T12:12:52.111" v="1144" actId="26606"/>
          <ac:spMkLst>
            <pc:docMk/>
            <pc:sldMk cId="1868478902" sldId="257"/>
            <ac:spMk id="50" creationId="{29CE687A-42D0-24A7-1762-4BE8ED626C04}"/>
          </ac:spMkLst>
        </pc:spChg>
        <pc:spChg chg="add del">
          <ac:chgData name="Alessandro Varaldi" userId="8bb48bf9c967e633" providerId="LiveId" clId="{E61605A1-C29F-4A6B-8EEC-C71306133664}" dt="2024-10-28T12:12:53.636" v="1146" actId="26606"/>
          <ac:spMkLst>
            <pc:docMk/>
            <pc:sldMk cId="1868478902" sldId="257"/>
            <ac:spMk id="54" creationId="{20366137-3DBB-4912-98D5-6727020207DE}"/>
          </ac:spMkLst>
        </pc:spChg>
        <pc:spChg chg="add del">
          <ac:chgData name="Alessandro Varaldi" userId="8bb48bf9c967e633" providerId="LiveId" clId="{E61605A1-C29F-4A6B-8EEC-C71306133664}" dt="2024-10-28T12:12:53.636" v="1146" actId="26606"/>
          <ac:spMkLst>
            <pc:docMk/>
            <pc:sldMk cId="1868478902" sldId="257"/>
            <ac:spMk id="55" creationId="{5D28D1CE-5BF4-45B7-8D6D-B31A3198079C}"/>
          </ac:spMkLst>
        </pc:spChg>
        <pc:spChg chg="add del">
          <ac:chgData name="Alessandro Varaldi" userId="8bb48bf9c967e633" providerId="LiveId" clId="{E61605A1-C29F-4A6B-8EEC-C71306133664}" dt="2024-10-28T12:12:53.636" v="1146" actId="26606"/>
          <ac:spMkLst>
            <pc:docMk/>
            <pc:sldMk cId="1868478902" sldId="257"/>
            <ac:spMk id="56" creationId="{59F2B0E5-511B-B199-C8F1-BC73498363EB}"/>
          </ac:spMkLst>
        </pc:spChg>
        <pc:spChg chg="add del">
          <ac:chgData name="Alessandro Varaldi" userId="8bb48bf9c967e633" providerId="LiveId" clId="{E61605A1-C29F-4A6B-8EEC-C71306133664}" dt="2024-10-28T12:12:54.029" v="1148" actId="26606"/>
          <ac:spMkLst>
            <pc:docMk/>
            <pc:sldMk cId="1868478902" sldId="257"/>
            <ac:spMk id="58" creationId="{20366137-3DBB-4912-98D5-6727020207DE}"/>
          </ac:spMkLst>
        </pc:spChg>
        <pc:spChg chg="add del">
          <ac:chgData name="Alessandro Varaldi" userId="8bb48bf9c967e633" providerId="LiveId" clId="{E61605A1-C29F-4A6B-8EEC-C71306133664}" dt="2024-10-28T12:12:54.029" v="1148" actId="26606"/>
          <ac:spMkLst>
            <pc:docMk/>
            <pc:sldMk cId="1868478902" sldId="257"/>
            <ac:spMk id="59" creationId="{5D28D1CE-5BF4-45B7-8D6D-B31A3198079C}"/>
          </ac:spMkLst>
        </pc:spChg>
        <pc:spChg chg="add del">
          <ac:chgData name="Alessandro Varaldi" userId="8bb48bf9c967e633" providerId="LiveId" clId="{E61605A1-C29F-4A6B-8EEC-C71306133664}" dt="2024-10-28T12:12:54.029" v="1148" actId="26606"/>
          <ac:spMkLst>
            <pc:docMk/>
            <pc:sldMk cId="1868478902" sldId="257"/>
            <ac:spMk id="60" creationId="{E5D96F52-F220-7B6B-6D75-55E698F754B1}"/>
          </ac:spMkLst>
        </pc:spChg>
        <pc:spChg chg="add del">
          <ac:chgData name="Alessandro Varaldi" userId="8bb48bf9c967e633" providerId="LiveId" clId="{E61605A1-C29F-4A6B-8EEC-C71306133664}" dt="2024-10-28T12:15:20.453" v="1173"/>
          <ac:spMkLst>
            <pc:docMk/>
            <pc:sldMk cId="1868478902" sldId="257"/>
            <ac:spMk id="62" creationId="{6FDAFEA5-E56B-9FE7-56A7-E494BF41CCB8}"/>
          </ac:spMkLst>
        </pc:spChg>
        <pc:spChg chg="add">
          <ac:chgData name="Alessandro Varaldi" userId="8bb48bf9c967e633" providerId="LiveId" clId="{E61605A1-C29F-4A6B-8EEC-C71306133664}" dt="2024-10-28T12:12:54.029" v="1149" actId="26606"/>
          <ac:spMkLst>
            <pc:docMk/>
            <pc:sldMk cId="1868478902" sldId="257"/>
            <ac:spMk id="63" creationId="{5C909455-988B-039C-FFA6-8BC28ABE8E28}"/>
          </ac:spMkLst>
        </pc:spChg>
        <pc:grpChg chg="add del">
          <ac:chgData name="Alessandro Varaldi" userId="8bb48bf9c967e633" providerId="LiveId" clId="{E61605A1-C29F-4A6B-8EEC-C71306133664}" dt="2024-10-28T12:12:47.879" v="1136" actId="26606"/>
          <ac:grpSpMkLst>
            <pc:docMk/>
            <pc:sldMk cId="1868478902" sldId="257"/>
            <ac:grpSpMk id="10" creationId="{B7BAEF06-AB74-442C-8C30-B88233FD836C}"/>
          </ac:grpSpMkLst>
        </pc:grpChg>
        <pc:grpChg chg="add del">
          <ac:chgData name="Alessandro Varaldi" userId="8bb48bf9c967e633" providerId="LiveId" clId="{E61605A1-C29F-4A6B-8EEC-C71306133664}" dt="2024-10-28T12:12:47.879" v="1136" actId="26606"/>
          <ac:grpSpMkLst>
            <pc:docMk/>
            <pc:sldMk cId="1868478902" sldId="257"/>
            <ac:grpSpMk id="23" creationId="{C9829185-6353-4E3C-B082-AA7F5193916F}"/>
          </ac:grpSpMkLst>
        </pc:grpChg>
        <pc:grpChg chg="add del">
          <ac:chgData name="Alessandro Varaldi" userId="8bb48bf9c967e633" providerId="LiveId" clId="{E61605A1-C29F-4A6B-8EEC-C71306133664}" dt="2024-10-28T12:12:51.246" v="1142" actId="26606"/>
          <ac:grpSpMkLst>
            <pc:docMk/>
            <pc:sldMk cId="1868478902" sldId="257"/>
            <ac:grpSpMk id="40" creationId="{05BBA018-FA75-43BF-99E6-1F5245727D29}"/>
          </ac:grpSpMkLst>
        </pc:grpChg>
        <pc:picChg chg="mod ord">
          <ac:chgData name="Alessandro Varaldi" userId="8bb48bf9c967e633" providerId="LiveId" clId="{E61605A1-C29F-4A6B-8EEC-C71306133664}" dt="2024-10-28T12:12:54.029" v="1149" actId="26606"/>
          <ac:picMkLst>
            <pc:docMk/>
            <pc:sldMk cId="1868478902" sldId="257"/>
            <ac:picMk id="6" creationId="{FAC8324E-DF72-B01F-832E-26676C4957B8}"/>
          </ac:picMkLst>
        </pc:picChg>
        <pc:picChg chg="add mod">
          <ac:chgData name="Alessandro Varaldi" userId="8bb48bf9c967e633" providerId="LiveId" clId="{E61605A1-C29F-4A6B-8EEC-C71306133664}" dt="2024-10-28T12:12:54.029" v="1149" actId="26606"/>
          <ac:picMkLst>
            <pc:docMk/>
            <pc:sldMk cId="1868478902" sldId="257"/>
            <ac:picMk id="8" creationId="{9997CEC5-6477-083B-F545-D0BD366E2193}"/>
          </ac:picMkLst>
        </pc:picChg>
        <pc:cxnChg chg="add del">
          <ac:chgData name="Alessandro Varaldi" userId="8bb48bf9c967e633" providerId="LiveId" clId="{E61605A1-C29F-4A6B-8EEC-C71306133664}" dt="2024-10-28T12:12:51.246" v="1142" actId="26606"/>
          <ac:cxnSpMkLst>
            <pc:docMk/>
            <pc:sldMk cId="1868478902" sldId="257"/>
            <ac:cxnSpMk id="27" creationId="{C49DA8F6-BCC1-4447-B54C-57856834B94B}"/>
          </ac:cxnSpMkLst>
        </pc:cxnChg>
        <pc:cxnChg chg="add del">
          <ac:chgData name="Alessandro Varaldi" userId="8bb48bf9c967e633" providerId="LiveId" clId="{E61605A1-C29F-4A6B-8EEC-C71306133664}" dt="2024-10-28T12:12:52.111" v="1144" actId="26606"/>
          <ac:cxnSpMkLst>
            <pc:docMk/>
            <pc:sldMk cId="1868478902" sldId="257"/>
            <ac:cxnSpMk id="51" creationId="{F085D7B9-E066-4923-8CB7-294BF306296A}"/>
          </ac:cxnSpMkLst>
        </pc:cxnChg>
        <pc:cxnChg chg="add del">
          <ac:chgData name="Alessandro Varaldi" userId="8bb48bf9c967e633" providerId="LiveId" clId="{E61605A1-C29F-4A6B-8EEC-C71306133664}" dt="2024-10-28T12:12:52.111" v="1144" actId="26606"/>
          <ac:cxnSpMkLst>
            <pc:docMk/>
            <pc:sldMk cId="1868478902" sldId="257"/>
            <ac:cxnSpMk id="52" creationId="{25443840-A796-4C43-8DC1-1B738EFEC522}"/>
          </ac:cxnSpMkLst>
        </pc:cxnChg>
      </pc:sldChg>
      <pc:sldChg chg="addSp delSp modSp mod">
        <pc:chgData name="Alessandro Varaldi" userId="8bb48bf9c967e633" providerId="LiveId" clId="{E61605A1-C29F-4A6B-8EEC-C71306133664}" dt="2024-10-28T12:16:05.192" v="1183" actId="1076"/>
        <pc:sldMkLst>
          <pc:docMk/>
          <pc:sldMk cId="1331838600" sldId="258"/>
        </pc:sldMkLst>
        <pc:spChg chg="mod">
          <ac:chgData name="Alessandro Varaldi" userId="8bb48bf9c967e633" providerId="LiveId" clId="{E61605A1-C29F-4A6B-8EEC-C71306133664}" dt="2024-10-28T12:15:20.453" v="1173"/>
          <ac:spMkLst>
            <pc:docMk/>
            <pc:sldMk cId="1331838600" sldId="258"/>
            <ac:spMk id="2" creationId="{3FBD43AD-F10F-3F36-08EE-37124ECBA973}"/>
          </ac:spMkLst>
        </pc:spChg>
        <pc:spChg chg="del">
          <ac:chgData name="Alessandro Varaldi" userId="8bb48bf9c967e633" providerId="LiveId" clId="{E61605A1-C29F-4A6B-8EEC-C71306133664}" dt="2024-10-28T06:25:06.632" v="16" actId="478"/>
          <ac:spMkLst>
            <pc:docMk/>
            <pc:sldMk cId="1331838600" sldId="258"/>
            <ac:spMk id="4" creationId="{B5416C76-825C-F396-2638-352FF9D6D73D}"/>
          </ac:spMkLst>
        </pc:spChg>
        <pc:spChg chg="add del mod">
          <ac:chgData name="Alessandro Varaldi" userId="8bb48bf9c967e633" providerId="LiveId" clId="{E61605A1-C29F-4A6B-8EEC-C71306133664}" dt="2024-10-28T06:25:11.256" v="17" actId="931"/>
          <ac:spMkLst>
            <pc:docMk/>
            <pc:sldMk cId="1331838600" sldId="258"/>
            <ac:spMk id="6" creationId="{9D43DD56-ECC3-A01D-0437-32AECC5D50A1}"/>
          </ac:spMkLst>
        </pc:spChg>
        <pc:picChg chg="add mod">
          <ac:chgData name="Alessandro Varaldi" userId="8bb48bf9c967e633" providerId="LiveId" clId="{E61605A1-C29F-4A6B-8EEC-C71306133664}" dt="2024-10-28T12:16:05.192" v="1183" actId="1076"/>
          <ac:picMkLst>
            <pc:docMk/>
            <pc:sldMk cId="1331838600" sldId="258"/>
            <ac:picMk id="8" creationId="{BBAE476D-7099-35B8-4472-104AC5DC9EE0}"/>
          </ac:picMkLst>
        </pc:picChg>
        <pc:picChg chg="mod">
          <ac:chgData name="Alessandro Varaldi" userId="8bb48bf9c967e633" providerId="LiveId" clId="{E61605A1-C29F-4A6B-8EEC-C71306133664}" dt="2024-10-28T06:30:56.658" v="75" actId="1076"/>
          <ac:picMkLst>
            <pc:docMk/>
            <pc:sldMk cId="1331838600" sldId="258"/>
            <ac:picMk id="11" creationId="{186281D5-F332-F8D9-CD3B-741550DB8BA7}"/>
          </ac:picMkLst>
        </pc:picChg>
      </pc:sldChg>
      <pc:sldChg chg="addSp delSp modSp mod ord">
        <pc:chgData name="Alessandro Varaldi" userId="8bb48bf9c967e633" providerId="LiveId" clId="{E61605A1-C29F-4A6B-8EEC-C71306133664}" dt="2024-10-28T12:20:15.246" v="1281" actId="1076"/>
        <pc:sldMkLst>
          <pc:docMk/>
          <pc:sldMk cId="1762796468" sldId="259"/>
        </pc:sldMkLst>
        <pc:spChg chg="mod">
          <ac:chgData name="Alessandro Varaldi" userId="8bb48bf9c967e633" providerId="LiveId" clId="{E61605A1-C29F-4A6B-8EEC-C71306133664}" dt="2024-10-28T12:15:20.453" v="1173"/>
          <ac:spMkLst>
            <pc:docMk/>
            <pc:sldMk cId="1762796468" sldId="259"/>
            <ac:spMk id="2" creationId="{0229B1ED-9815-877C-1C7A-59F53431E5B0}"/>
          </ac:spMkLst>
        </pc:spChg>
        <pc:spChg chg="del mod">
          <ac:chgData name="Alessandro Varaldi" userId="8bb48bf9c967e633" providerId="LiveId" clId="{E61605A1-C29F-4A6B-8EEC-C71306133664}" dt="2024-10-28T06:33:21.785" v="76" actId="931"/>
          <ac:spMkLst>
            <pc:docMk/>
            <pc:sldMk cId="1762796468" sldId="259"/>
            <ac:spMk id="3" creationId="{CE63DC5A-3AE7-296C-CE69-FE637460EB44}"/>
          </ac:spMkLst>
        </pc:spChg>
        <pc:spChg chg="add mod">
          <ac:chgData name="Alessandro Varaldi" userId="8bb48bf9c967e633" providerId="LiveId" clId="{E61605A1-C29F-4A6B-8EEC-C71306133664}" dt="2024-10-28T12:20:15.246" v="1281" actId="1076"/>
          <ac:spMkLst>
            <pc:docMk/>
            <pc:sldMk cId="1762796468" sldId="259"/>
            <ac:spMk id="3" creationId="{F7DC0A50-95D9-2208-003F-351B7A369972}"/>
          </ac:spMkLst>
        </pc:spChg>
        <pc:spChg chg="add del mod">
          <ac:chgData name="Alessandro Varaldi" userId="8bb48bf9c967e633" providerId="LiveId" clId="{E61605A1-C29F-4A6B-8EEC-C71306133664}" dt="2024-10-28T06:52:32.894" v="255" actId="931"/>
          <ac:spMkLst>
            <pc:docMk/>
            <pc:sldMk cId="1762796468" sldId="259"/>
            <ac:spMk id="5" creationId="{FD2184C2-70BC-881D-6D83-4E8078C8F66F}"/>
          </ac:spMkLst>
        </pc:spChg>
        <pc:spChg chg="add del mod">
          <ac:chgData name="Alessandro Varaldi" userId="8bb48bf9c967e633" providerId="LiveId" clId="{E61605A1-C29F-4A6B-8EEC-C71306133664}" dt="2024-10-28T06:46:36.374" v="254"/>
          <ac:spMkLst>
            <pc:docMk/>
            <pc:sldMk cId="1762796468" sldId="259"/>
            <ac:spMk id="8" creationId="{1143F1AB-FFAA-AE33-9C9F-7CA6EC45F441}"/>
          </ac:spMkLst>
        </pc:spChg>
        <pc:spChg chg="add mod">
          <ac:chgData name="Alessandro Varaldi" userId="8bb48bf9c967e633" providerId="LiveId" clId="{E61605A1-C29F-4A6B-8EEC-C71306133664}" dt="2024-10-28T12:19:56.670" v="1277" actId="1076"/>
          <ac:spMkLst>
            <pc:docMk/>
            <pc:sldMk cId="1762796468" sldId="259"/>
            <ac:spMk id="12" creationId="{600D0B9C-4E93-8BF2-AEE2-DAFC8408C7DE}"/>
          </ac:spMkLst>
        </pc:spChg>
        <pc:spChg chg="add mod">
          <ac:chgData name="Alessandro Varaldi" userId="8bb48bf9c967e633" providerId="LiveId" clId="{E61605A1-C29F-4A6B-8EEC-C71306133664}" dt="2024-10-28T12:19:52.887" v="1275" actId="1076"/>
          <ac:spMkLst>
            <pc:docMk/>
            <pc:sldMk cId="1762796468" sldId="259"/>
            <ac:spMk id="13" creationId="{4BF65658-F0A6-833F-6866-FDF2C4705807}"/>
          </ac:spMkLst>
        </pc:spChg>
        <pc:graphicFrameChg chg="del">
          <ac:chgData name="Alessandro Varaldi" userId="8bb48bf9c967e633" providerId="LiveId" clId="{E61605A1-C29F-4A6B-8EEC-C71306133664}" dt="2024-10-28T06:25:22.148" v="19" actId="21"/>
          <ac:graphicFrameMkLst>
            <pc:docMk/>
            <pc:sldMk cId="1762796468" sldId="259"/>
            <ac:graphicFrameMk id="9" creationId="{C505C7DB-EFFC-8F73-2870-BAA9B4F9C283}"/>
          </ac:graphicFrameMkLst>
        </pc:graphicFrameChg>
        <pc:picChg chg="add mod">
          <ac:chgData name="Alessandro Varaldi" userId="8bb48bf9c967e633" providerId="LiveId" clId="{E61605A1-C29F-4A6B-8EEC-C71306133664}" dt="2024-10-28T12:20:11.574" v="1280" actId="1076"/>
          <ac:picMkLst>
            <pc:docMk/>
            <pc:sldMk cId="1762796468" sldId="259"/>
            <ac:picMk id="7" creationId="{8B6E6969-9AC5-EB49-ECA3-E334D5C7D075}"/>
          </ac:picMkLst>
        </pc:picChg>
        <pc:picChg chg="add mod">
          <ac:chgData name="Alessandro Varaldi" userId="8bb48bf9c967e633" providerId="LiveId" clId="{E61605A1-C29F-4A6B-8EEC-C71306133664}" dt="2024-10-28T12:19:41.888" v="1270" actId="1076"/>
          <ac:picMkLst>
            <pc:docMk/>
            <pc:sldMk cId="1762796468" sldId="259"/>
            <ac:picMk id="11" creationId="{95B3ED23-B9C6-2F42-4284-545D095741F9}"/>
          </ac:picMkLst>
        </pc:picChg>
      </pc:sldChg>
      <pc:sldChg chg="addSp modSp mod">
        <pc:chgData name="Alessandro Varaldi" userId="8bb48bf9c967e633" providerId="LiveId" clId="{E61605A1-C29F-4A6B-8EEC-C71306133664}" dt="2024-10-28T12:19:22.434" v="1265" actId="255"/>
        <pc:sldMkLst>
          <pc:docMk/>
          <pc:sldMk cId="4073443131" sldId="260"/>
        </pc:sldMkLst>
        <pc:spChg chg="mod">
          <ac:chgData name="Alessandro Varaldi" userId="8bb48bf9c967e633" providerId="LiveId" clId="{E61605A1-C29F-4A6B-8EEC-C71306133664}" dt="2024-10-28T12:15:20.453" v="1173"/>
          <ac:spMkLst>
            <pc:docMk/>
            <pc:sldMk cId="4073443131" sldId="260"/>
            <ac:spMk id="2" creationId="{1A6417D8-A0AC-1E15-B633-B3B9677C45FF}"/>
          </ac:spMkLst>
        </pc:spChg>
        <pc:spChg chg="add mod">
          <ac:chgData name="Alessandro Varaldi" userId="8bb48bf9c967e633" providerId="LiveId" clId="{E61605A1-C29F-4A6B-8EEC-C71306133664}" dt="2024-10-28T12:19:22.434" v="1265" actId="255"/>
          <ac:spMkLst>
            <pc:docMk/>
            <pc:sldMk cId="4073443131" sldId="260"/>
            <ac:spMk id="3" creationId="{8700B612-1C35-06DA-6513-4CF502B5EB3B}"/>
          </ac:spMkLst>
        </pc:spChg>
        <pc:spChg chg="add mod">
          <ac:chgData name="Alessandro Varaldi" userId="8bb48bf9c967e633" providerId="LiveId" clId="{E61605A1-C29F-4A6B-8EEC-C71306133664}" dt="2024-10-28T12:18:16.388" v="1206" actId="1076"/>
          <ac:spMkLst>
            <pc:docMk/>
            <pc:sldMk cId="4073443131" sldId="260"/>
            <ac:spMk id="4" creationId="{1C828D1F-3B5B-4252-441E-379910CCF396}"/>
          </ac:spMkLst>
        </pc:spChg>
        <pc:picChg chg="mod">
          <ac:chgData name="Alessandro Varaldi" userId="8bb48bf9c967e633" providerId="LiveId" clId="{E61605A1-C29F-4A6B-8EEC-C71306133664}" dt="2024-10-28T09:45:00.640" v="888" actId="1076"/>
          <ac:picMkLst>
            <pc:docMk/>
            <pc:sldMk cId="4073443131" sldId="260"/>
            <ac:picMk id="5" creationId="{A1ECD755-50D6-6CFC-371A-69F806674E7E}"/>
          </ac:picMkLst>
        </pc:picChg>
      </pc:sldChg>
      <pc:sldChg chg="modSp mod">
        <pc:chgData name="Alessandro Varaldi" userId="8bb48bf9c967e633" providerId="LiveId" clId="{E61605A1-C29F-4A6B-8EEC-C71306133664}" dt="2024-10-28T12:44:29.653" v="1919" actId="20577"/>
        <pc:sldMkLst>
          <pc:docMk/>
          <pc:sldMk cId="2900248986" sldId="261"/>
        </pc:sldMkLst>
        <pc:spChg chg="mod">
          <ac:chgData name="Alessandro Varaldi" userId="8bb48bf9c967e633" providerId="LiveId" clId="{E61605A1-C29F-4A6B-8EEC-C71306133664}" dt="2024-10-28T12:15:20.453" v="1173"/>
          <ac:spMkLst>
            <pc:docMk/>
            <pc:sldMk cId="2900248986" sldId="261"/>
            <ac:spMk id="2" creationId="{D237673F-BC30-B544-2C67-FAA4E7D925A7}"/>
          </ac:spMkLst>
        </pc:spChg>
        <pc:spChg chg="mod">
          <ac:chgData name="Alessandro Varaldi" userId="8bb48bf9c967e633" providerId="LiveId" clId="{E61605A1-C29F-4A6B-8EEC-C71306133664}" dt="2024-10-28T12:44:29.653" v="1919" actId="20577"/>
          <ac:spMkLst>
            <pc:docMk/>
            <pc:sldMk cId="2900248986" sldId="261"/>
            <ac:spMk id="3" creationId="{389E9128-1599-596F-0F4B-B808B59ACCBD}"/>
          </ac:spMkLst>
        </pc:spChg>
      </pc:sldChg>
      <pc:sldChg chg="addSp delSp modSp del mod">
        <pc:chgData name="Alessandro Varaldi" userId="8bb48bf9c967e633" providerId="LiveId" clId="{E61605A1-C29F-4A6B-8EEC-C71306133664}" dt="2024-10-28T06:22:45.860" v="5" actId="47"/>
        <pc:sldMkLst>
          <pc:docMk/>
          <pc:sldMk cId="722284108" sldId="262"/>
        </pc:sldMkLst>
        <pc:spChg chg="add mod">
          <ac:chgData name="Alessandro Varaldi" userId="8bb48bf9c967e633" providerId="LiveId" clId="{E61605A1-C29F-4A6B-8EEC-C71306133664}" dt="2024-10-28T06:22:37.771" v="0" actId="21"/>
          <ac:spMkLst>
            <pc:docMk/>
            <pc:sldMk cId="722284108" sldId="262"/>
            <ac:spMk id="4" creationId="{C36901D4-1290-4340-FB8B-20B7A666FB2F}"/>
          </ac:spMkLst>
        </pc:spChg>
        <pc:picChg chg="del">
          <ac:chgData name="Alessandro Varaldi" userId="8bb48bf9c967e633" providerId="LiveId" clId="{E61605A1-C29F-4A6B-8EEC-C71306133664}" dt="2024-10-28T06:22:37.771" v="0" actId="21"/>
          <ac:picMkLst>
            <pc:docMk/>
            <pc:sldMk cId="722284108" sldId="262"/>
            <ac:picMk id="5" creationId="{24F2DC1A-CBE1-595F-CBD1-382B32D12DAE}"/>
          </ac:picMkLst>
        </pc:picChg>
      </pc:sldChg>
      <pc:sldChg chg="addSp delSp modSp new mod setBg delDesignElem">
        <pc:chgData name="Alessandro Varaldi" userId="8bb48bf9c967e633" providerId="LiveId" clId="{E61605A1-C29F-4A6B-8EEC-C71306133664}" dt="2024-10-28T12:17:21.919" v="1203" actId="20577"/>
        <pc:sldMkLst>
          <pc:docMk/>
          <pc:sldMk cId="1970946143" sldId="262"/>
        </pc:sldMkLst>
        <pc:spChg chg="mod">
          <ac:chgData name="Alessandro Varaldi" userId="8bb48bf9c967e633" providerId="LiveId" clId="{E61605A1-C29F-4A6B-8EEC-C71306133664}" dt="2024-10-28T12:10:00.581" v="1090" actId="26606"/>
          <ac:spMkLst>
            <pc:docMk/>
            <pc:sldMk cId="1970946143" sldId="262"/>
            <ac:spMk id="2" creationId="{690E027F-9C30-54D7-D3BD-C4B201DBABEF}"/>
          </ac:spMkLst>
        </pc:spChg>
        <pc:spChg chg="del">
          <ac:chgData name="Alessandro Varaldi" userId="8bb48bf9c967e633" providerId="LiveId" clId="{E61605A1-C29F-4A6B-8EEC-C71306133664}" dt="2024-10-28T06:22:53.595" v="9"/>
          <ac:spMkLst>
            <pc:docMk/>
            <pc:sldMk cId="1970946143" sldId="262"/>
            <ac:spMk id="3" creationId="{D1A597BA-C1D7-CE6A-DE34-2AE32D344F72}"/>
          </ac:spMkLst>
        </pc:spChg>
        <pc:spChg chg="add del mod">
          <ac:chgData name="Alessandro Varaldi" userId="8bb48bf9c967e633" providerId="LiveId" clId="{E61605A1-C29F-4A6B-8EEC-C71306133664}" dt="2024-10-28T12:17:16.349" v="1197" actId="20577"/>
          <ac:spMkLst>
            <pc:docMk/>
            <pc:sldMk cId="1970946143" sldId="262"/>
            <ac:spMk id="4" creationId="{D117D6F8-8EFB-6C9C-B9CD-B9B876058710}"/>
          </ac:spMkLst>
        </pc:spChg>
        <pc:spChg chg="add del">
          <ac:chgData name="Alessandro Varaldi" userId="8bb48bf9c967e633" providerId="LiveId" clId="{E61605A1-C29F-4A6B-8EEC-C71306133664}" dt="2024-10-28T12:15:20.453" v="1173"/>
          <ac:spMkLst>
            <pc:docMk/>
            <pc:sldMk cId="1970946143" sldId="262"/>
            <ac:spMk id="14" creationId="{69D47016-023F-44BD-981C-50E7A10A6609}"/>
          </ac:spMkLst>
        </pc:spChg>
        <pc:spChg chg="add del">
          <ac:chgData name="Alessandro Varaldi" userId="8bb48bf9c967e633" providerId="LiveId" clId="{E61605A1-C29F-4A6B-8EEC-C71306133664}" dt="2024-10-28T12:15:20.453" v="1173"/>
          <ac:spMkLst>
            <pc:docMk/>
            <pc:sldMk cId="1970946143" sldId="262"/>
            <ac:spMk id="16" creationId="{6D8B37B0-0682-433E-BC8D-498C04ABD9A7}"/>
          </ac:spMkLst>
        </pc:spChg>
        <pc:graphicFrameChg chg="add del mod modGraphic">
          <ac:chgData name="Alessandro Varaldi" userId="8bb48bf9c967e633" providerId="LiveId" clId="{E61605A1-C29F-4A6B-8EEC-C71306133664}" dt="2024-10-28T12:17:21.919" v="1203" actId="20577"/>
          <ac:graphicFrameMkLst>
            <pc:docMk/>
            <pc:sldMk cId="1970946143" sldId="262"/>
            <ac:graphicFrameMk id="9" creationId="{C505C7DB-EFFC-8F73-2870-BAA9B4F9C283}"/>
          </ac:graphicFrameMkLst>
        </pc:graphicFrameChg>
        <pc:picChg chg="add mod">
          <ac:chgData name="Alessandro Varaldi" userId="8bb48bf9c967e633" providerId="LiveId" clId="{E61605A1-C29F-4A6B-8EEC-C71306133664}" dt="2024-10-28T06:22:52.857" v="8"/>
          <ac:picMkLst>
            <pc:docMk/>
            <pc:sldMk cId="1970946143" sldId="262"/>
            <ac:picMk id="5" creationId="{24F2DC1A-CBE1-595F-CBD1-382B32D12DAE}"/>
          </ac:picMkLst>
        </pc:picChg>
        <pc:picChg chg="add mod">
          <ac:chgData name="Alessandro Varaldi" userId="8bb48bf9c967e633" providerId="LiveId" clId="{E61605A1-C29F-4A6B-8EEC-C71306133664}" dt="2024-10-28T12:16:57.879" v="1194" actId="1076"/>
          <ac:picMkLst>
            <pc:docMk/>
            <pc:sldMk cId="1970946143" sldId="262"/>
            <ac:picMk id="6" creationId="{2F7DA543-9DA8-C433-8B0E-DA1F419D5551}"/>
          </ac:picMkLst>
        </pc:picChg>
      </pc:sldChg>
      <pc:sldChg chg="addSp delSp modSp new mod">
        <pc:chgData name="Alessandro Varaldi" userId="8bb48bf9c967e633" providerId="LiveId" clId="{E61605A1-C29F-4A6B-8EEC-C71306133664}" dt="2024-10-28T12:50:14.918" v="1921" actId="478"/>
        <pc:sldMkLst>
          <pc:docMk/>
          <pc:sldMk cId="624252441" sldId="263"/>
        </pc:sldMkLst>
        <pc:spChg chg="mod">
          <ac:chgData name="Alessandro Varaldi" userId="8bb48bf9c967e633" providerId="LiveId" clId="{E61605A1-C29F-4A6B-8EEC-C71306133664}" dt="2024-10-28T12:15:20.453" v="1173"/>
          <ac:spMkLst>
            <pc:docMk/>
            <pc:sldMk cId="624252441" sldId="263"/>
            <ac:spMk id="2" creationId="{3A3A17BE-5F2D-8B5D-E0C5-C1A6D2D07D24}"/>
          </ac:spMkLst>
        </pc:spChg>
        <pc:spChg chg="add mod">
          <ac:chgData name="Alessandro Varaldi" userId="8bb48bf9c967e633" providerId="LiveId" clId="{E61605A1-C29F-4A6B-8EEC-C71306133664}" dt="2024-10-28T12:21:23.087" v="1302" actId="1076"/>
          <ac:spMkLst>
            <pc:docMk/>
            <pc:sldMk cId="624252441" sldId="263"/>
            <ac:spMk id="3" creationId="{6FA219C5-CD6E-E414-D884-7A19D46F8DC6}"/>
          </ac:spMkLst>
        </pc:spChg>
        <pc:spChg chg="del">
          <ac:chgData name="Alessandro Varaldi" userId="8bb48bf9c967e633" providerId="LiveId" clId="{E61605A1-C29F-4A6B-8EEC-C71306133664}" dt="2024-10-28T07:07:39.943" v="277" actId="931"/>
          <ac:spMkLst>
            <pc:docMk/>
            <pc:sldMk cId="624252441" sldId="263"/>
            <ac:spMk id="3" creationId="{DADDEDD9-60EB-64E8-F519-0A5A2E0E6727}"/>
          </ac:spMkLst>
        </pc:spChg>
        <pc:spChg chg="del mod">
          <ac:chgData name="Alessandro Varaldi" userId="8bb48bf9c967e633" providerId="LiveId" clId="{E61605A1-C29F-4A6B-8EEC-C71306133664}" dt="2024-10-28T07:07:45.417" v="280" actId="931"/>
          <ac:spMkLst>
            <pc:docMk/>
            <pc:sldMk cId="624252441" sldId="263"/>
            <ac:spMk id="4" creationId="{F57F0CB5-3CF9-1A87-CF1D-E946745879E9}"/>
          </ac:spMkLst>
        </pc:spChg>
        <pc:spChg chg="add mod">
          <ac:chgData name="Alessandro Varaldi" userId="8bb48bf9c967e633" providerId="LiveId" clId="{E61605A1-C29F-4A6B-8EEC-C71306133664}" dt="2024-10-28T12:50:13.971" v="1920" actId="478"/>
          <ac:spMkLst>
            <pc:docMk/>
            <pc:sldMk cId="624252441" sldId="263"/>
            <ac:spMk id="5" creationId="{41039301-BCCB-AEA8-CE2F-47F0790E19A2}"/>
          </ac:spMkLst>
        </pc:spChg>
        <pc:spChg chg="add mod">
          <ac:chgData name="Alessandro Varaldi" userId="8bb48bf9c967e633" providerId="LiveId" clId="{E61605A1-C29F-4A6B-8EEC-C71306133664}" dt="2024-10-28T12:50:14.918" v="1921" actId="478"/>
          <ac:spMkLst>
            <pc:docMk/>
            <pc:sldMk cId="624252441" sldId="263"/>
            <ac:spMk id="7" creationId="{548681A2-A73B-E77A-2339-47DD4EEA2AF7}"/>
          </ac:spMkLst>
        </pc:spChg>
        <pc:spChg chg="add del mod">
          <ac:chgData name="Alessandro Varaldi" userId="8bb48bf9c967e633" providerId="LiveId" clId="{E61605A1-C29F-4A6B-8EEC-C71306133664}" dt="2024-10-28T07:08:57.613" v="283" actId="931"/>
          <ac:spMkLst>
            <pc:docMk/>
            <pc:sldMk cId="624252441" sldId="263"/>
            <ac:spMk id="10" creationId="{12C02526-D903-1BC3-F646-6B7A0558C4A2}"/>
          </ac:spMkLst>
        </pc:spChg>
        <pc:spChg chg="add mod">
          <ac:chgData name="Alessandro Varaldi" userId="8bb48bf9c967e633" providerId="LiveId" clId="{E61605A1-C29F-4A6B-8EEC-C71306133664}" dt="2024-10-28T12:21:08.648" v="1298" actId="1076"/>
          <ac:spMkLst>
            <pc:docMk/>
            <pc:sldMk cId="624252441" sldId="263"/>
            <ac:spMk id="13" creationId="{DE6C643E-E7F6-C939-8E33-4A0D4D710CA4}"/>
          </ac:spMkLst>
        </pc:spChg>
        <pc:spChg chg="add mod">
          <ac:chgData name="Alessandro Varaldi" userId="8bb48bf9c967e633" providerId="LiveId" clId="{E61605A1-C29F-4A6B-8EEC-C71306133664}" dt="2024-10-28T12:21:15.255" v="1300" actId="1076"/>
          <ac:spMkLst>
            <pc:docMk/>
            <pc:sldMk cId="624252441" sldId="263"/>
            <ac:spMk id="14" creationId="{74F2B86C-5B74-E4AE-546A-7444D896A7AF}"/>
          </ac:spMkLst>
        </pc:spChg>
        <pc:picChg chg="add del mod">
          <ac:chgData name="Alessandro Varaldi" userId="8bb48bf9c967e633" providerId="LiveId" clId="{E61605A1-C29F-4A6B-8EEC-C71306133664}" dt="2024-10-28T07:08:53.212" v="282" actId="478"/>
          <ac:picMkLst>
            <pc:docMk/>
            <pc:sldMk cId="624252441" sldId="263"/>
            <ac:picMk id="6" creationId="{CD29F48A-6120-4622-71F5-11600CA4E101}"/>
          </ac:picMkLst>
        </pc:picChg>
        <pc:picChg chg="add del mod">
          <ac:chgData name="Alessandro Varaldi" userId="8bb48bf9c967e633" providerId="LiveId" clId="{E61605A1-C29F-4A6B-8EEC-C71306133664}" dt="2024-10-28T12:50:14.918" v="1921" actId="478"/>
          <ac:picMkLst>
            <pc:docMk/>
            <pc:sldMk cId="624252441" sldId="263"/>
            <ac:picMk id="8" creationId="{7D6790F4-B8D4-5DFA-9EAC-ED96B1A42F21}"/>
          </ac:picMkLst>
        </pc:picChg>
        <pc:picChg chg="add del mod">
          <ac:chgData name="Alessandro Varaldi" userId="8bb48bf9c967e633" providerId="LiveId" clId="{E61605A1-C29F-4A6B-8EEC-C71306133664}" dt="2024-10-28T12:50:13.971" v="1920" actId="478"/>
          <ac:picMkLst>
            <pc:docMk/>
            <pc:sldMk cId="624252441" sldId="263"/>
            <ac:picMk id="12" creationId="{E7A208AA-1508-91B7-C2A8-913FAE307640}"/>
          </ac:picMkLst>
        </pc:picChg>
      </pc:sldChg>
      <pc:sldChg chg="new del">
        <pc:chgData name="Alessandro Varaldi" userId="8bb48bf9c967e633" providerId="LiveId" clId="{E61605A1-C29F-4A6B-8EEC-C71306133664}" dt="2024-10-28T06:22:44.593" v="3" actId="47"/>
        <pc:sldMkLst>
          <pc:docMk/>
          <pc:sldMk cId="2199296083" sldId="263"/>
        </pc:sldMkLst>
      </pc:sldChg>
      <pc:sldChg chg="new del">
        <pc:chgData name="Alessandro Varaldi" userId="8bb48bf9c967e633" providerId="LiveId" clId="{E61605A1-C29F-4A6B-8EEC-C71306133664}" dt="2024-10-28T06:22:45.378" v="4" actId="47"/>
        <pc:sldMkLst>
          <pc:docMk/>
          <pc:sldMk cId="1487549828" sldId="264"/>
        </pc:sldMkLst>
      </pc:sldChg>
      <pc:sldChg chg="addSp delSp modSp new mod">
        <pc:chgData name="Alessandro Varaldi" userId="8bb48bf9c967e633" providerId="LiveId" clId="{E61605A1-C29F-4A6B-8EEC-C71306133664}" dt="2024-10-28T12:15:20.453" v="1173"/>
        <pc:sldMkLst>
          <pc:docMk/>
          <pc:sldMk cId="3317667217" sldId="264"/>
        </pc:sldMkLst>
        <pc:spChg chg="mod">
          <ac:chgData name="Alessandro Varaldi" userId="8bb48bf9c967e633" providerId="LiveId" clId="{E61605A1-C29F-4A6B-8EEC-C71306133664}" dt="2024-10-28T12:15:20.453" v="1173"/>
          <ac:spMkLst>
            <pc:docMk/>
            <pc:sldMk cId="3317667217" sldId="264"/>
            <ac:spMk id="2" creationId="{8C3B71B2-3462-942B-EDA0-65BF64E9D854}"/>
          </ac:spMkLst>
        </pc:spChg>
        <pc:spChg chg="del">
          <ac:chgData name="Alessandro Varaldi" userId="8bb48bf9c967e633" providerId="LiveId" clId="{E61605A1-C29F-4A6B-8EEC-C71306133664}" dt="2024-10-28T09:21:40.044" v="295" actId="931"/>
          <ac:spMkLst>
            <pc:docMk/>
            <pc:sldMk cId="3317667217" sldId="264"/>
            <ac:spMk id="3" creationId="{AE6D6CD6-51B2-CA5C-028D-46CC16D93C90}"/>
          </ac:spMkLst>
        </pc:spChg>
        <pc:spChg chg="del">
          <ac:chgData name="Alessandro Varaldi" userId="8bb48bf9c967e633" providerId="LiveId" clId="{E61605A1-C29F-4A6B-8EEC-C71306133664}" dt="2024-10-28T09:22:17.874" v="301" actId="478"/>
          <ac:spMkLst>
            <pc:docMk/>
            <pc:sldMk cId="3317667217" sldId="264"/>
            <ac:spMk id="4" creationId="{C2AE6A0C-C140-2A10-CFFF-AE989154B63A}"/>
          </ac:spMkLst>
        </pc:spChg>
        <pc:spChg chg="add del mod">
          <ac:chgData name="Alessandro Varaldi" userId="8bb48bf9c967e633" providerId="LiveId" clId="{E61605A1-C29F-4A6B-8EEC-C71306133664}" dt="2024-10-28T09:22:12.714" v="299" actId="931"/>
          <ac:spMkLst>
            <pc:docMk/>
            <pc:sldMk cId="3317667217" sldId="264"/>
            <ac:spMk id="8" creationId="{E3767DDF-135B-39D8-8EC6-51CB31B0F7BA}"/>
          </ac:spMkLst>
        </pc:spChg>
        <pc:picChg chg="add del mod">
          <ac:chgData name="Alessandro Varaldi" userId="8bb48bf9c967e633" providerId="LiveId" clId="{E61605A1-C29F-4A6B-8EEC-C71306133664}" dt="2024-10-28T09:22:02.113" v="298" actId="478"/>
          <ac:picMkLst>
            <pc:docMk/>
            <pc:sldMk cId="3317667217" sldId="264"/>
            <ac:picMk id="6" creationId="{6BF6910C-6FE0-D844-26B0-E877B8CF76F6}"/>
          </ac:picMkLst>
        </pc:picChg>
        <pc:picChg chg="add mod">
          <ac:chgData name="Alessandro Varaldi" userId="8bb48bf9c967e633" providerId="LiveId" clId="{E61605A1-C29F-4A6B-8EEC-C71306133664}" dt="2024-10-28T09:31:43.389" v="323" actId="1076"/>
          <ac:picMkLst>
            <pc:docMk/>
            <pc:sldMk cId="3317667217" sldId="264"/>
            <ac:picMk id="10" creationId="{496C0661-FD4E-0C92-B0A3-6AFB42D3D326}"/>
          </ac:picMkLst>
        </pc:picChg>
      </pc:sldChg>
      <pc:sldChg chg="addSp delSp modSp new mod">
        <pc:chgData name="Alessandro Varaldi" userId="8bb48bf9c967e633" providerId="LiveId" clId="{E61605A1-C29F-4A6B-8EEC-C71306133664}" dt="2024-10-28T12:36:35.070" v="1546" actId="20577"/>
        <pc:sldMkLst>
          <pc:docMk/>
          <pc:sldMk cId="1242363924" sldId="265"/>
        </pc:sldMkLst>
        <pc:spChg chg="mod">
          <ac:chgData name="Alessandro Varaldi" userId="8bb48bf9c967e633" providerId="LiveId" clId="{E61605A1-C29F-4A6B-8EEC-C71306133664}" dt="2024-10-28T12:15:20.453" v="1173"/>
          <ac:spMkLst>
            <pc:docMk/>
            <pc:sldMk cId="1242363924" sldId="265"/>
            <ac:spMk id="2" creationId="{671A284E-B852-0BD5-23F1-F9B46FDC36B9}"/>
          </ac:spMkLst>
        </pc:spChg>
        <pc:spChg chg="mod">
          <ac:chgData name="Alessandro Varaldi" userId="8bb48bf9c967e633" providerId="LiveId" clId="{E61605A1-C29F-4A6B-8EEC-C71306133664}" dt="2024-10-28T12:36:35.070" v="1546" actId="20577"/>
          <ac:spMkLst>
            <pc:docMk/>
            <pc:sldMk cId="1242363924" sldId="265"/>
            <ac:spMk id="3" creationId="{1DFCC9E8-C36A-E030-E1A0-E9B7AA419C6B}"/>
          </ac:spMkLst>
        </pc:spChg>
        <pc:spChg chg="add del mod">
          <ac:chgData name="Alessandro Varaldi" userId="8bb48bf9c967e633" providerId="LiveId" clId="{E61605A1-C29F-4A6B-8EEC-C71306133664}" dt="2024-10-28T12:25:38.047" v="1309" actId="3680"/>
          <ac:spMkLst>
            <pc:docMk/>
            <pc:sldMk cId="1242363924" sldId="265"/>
            <ac:spMk id="4" creationId="{89220684-2790-9708-1A25-EA772765AF16}"/>
          </ac:spMkLst>
        </pc:spChg>
        <pc:spChg chg="add del">
          <ac:chgData name="Alessandro Varaldi" userId="8bb48bf9c967e633" providerId="LiveId" clId="{E61605A1-C29F-4A6B-8EEC-C71306133664}" dt="2024-10-28T12:24:24.121" v="1306" actId="22"/>
          <ac:spMkLst>
            <pc:docMk/>
            <pc:sldMk cId="1242363924" sldId="265"/>
            <ac:spMk id="6" creationId="{55D5FD36-78DA-7BFA-FC05-E0F6C22BE105}"/>
          </ac:spMkLst>
        </pc:spChg>
        <pc:spChg chg="add del mod">
          <ac:chgData name="Alessandro Varaldi" userId="8bb48bf9c967e633" providerId="LiveId" clId="{E61605A1-C29F-4A6B-8EEC-C71306133664}" dt="2024-10-28T12:26:12.168" v="1319" actId="478"/>
          <ac:spMkLst>
            <pc:docMk/>
            <pc:sldMk cId="1242363924" sldId="265"/>
            <ac:spMk id="10" creationId="{46FF28D6-28CF-62AB-81F8-C475FE0CF92E}"/>
          </ac:spMkLst>
        </pc:spChg>
        <pc:spChg chg="add del mod">
          <ac:chgData name="Alessandro Varaldi" userId="8bb48bf9c967e633" providerId="LiveId" clId="{E61605A1-C29F-4A6B-8EEC-C71306133664}" dt="2024-10-28T12:35:10.694" v="1503" actId="478"/>
          <ac:spMkLst>
            <pc:docMk/>
            <pc:sldMk cId="1242363924" sldId="265"/>
            <ac:spMk id="13" creationId="{AEDF3E3A-82D2-EC3C-9C8A-71F39F15D482}"/>
          </ac:spMkLst>
        </pc:spChg>
        <pc:graphicFrameChg chg="add del mod ord modGraphic">
          <ac:chgData name="Alessandro Varaldi" userId="8bb48bf9c967e633" providerId="LiveId" clId="{E61605A1-C29F-4A6B-8EEC-C71306133664}" dt="2024-10-28T12:25:31.346" v="1308" actId="3680"/>
          <ac:graphicFrameMkLst>
            <pc:docMk/>
            <pc:sldMk cId="1242363924" sldId="265"/>
            <ac:graphicFrameMk id="7" creationId="{B230DC3D-E3AA-CF0E-CC12-B4629B35D6BC}"/>
          </ac:graphicFrameMkLst>
        </pc:graphicFrameChg>
        <pc:graphicFrameChg chg="add del mod ord modGraphic">
          <ac:chgData name="Alessandro Varaldi" userId="8bb48bf9c967e633" providerId="LiveId" clId="{E61605A1-C29F-4A6B-8EEC-C71306133664}" dt="2024-10-28T12:26:12.781" v="1320" actId="478"/>
          <ac:graphicFrameMkLst>
            <pc:docMk/>
            <pc:sldMk cId="1242363924" sldId="265"/>
            <ac:graphicFrameMk id="8" creationId="{8252D006-6BE4-205C-D057-C137C131F37F}"/>
          </ac:graphicFrameMkLst>
        </pc:graphicFrameChg>
        <pc:graphicFrameChg chg="add del mod">
          <ac:chgData name="Alessandro Varaldi" userId="8bb48bf9c967e633" providerId="LiveId" clId="{E61605A1-C29F-4A6B-8EEC-C71306133664}" dt="2024-10-28T12:36:25.120" v="1543" actId="21"/>
          <ac:graphicFrameMkLst>
            <pc:docMk/>
            <pc:sldMk cId="1242363924" sldId="265"/>
            <ac:graphicFrameMk id="11" creationId="{DEF3A4A6-8767-867C-8E98-EF9D67B15E9D}"/>
          </ac:graphicFrameMkLst>
        </pc:graphicFrameChg>
        <pc:graphicFrameChg chg="add del mod">
          <ac:chgData name="Alessandro Varaldi" userId="8bb48bf9c967e633" providerId="LiveId" clId="{E61605A1-C29F-4A6B-8EEC-C71306133664}" dt="2024-10-28T12:36:18.562" v="1540" actId="478"/>
          <ac:graphicFrameMkLst>
            <pc:docMk/>
            <pc:sldMk cId="1242363924" sldId="265"/>
            <ac:graphicFrameMk id="14" creationId="{88DA62A9-2A27-FB3D-0207-AB327528B9EA}"/>
          </ac:graphicFrameMkLst>
        </pc:graphicFrameChg>
        <pc:picChg chg="add mod">
          <ac:chgData name="Alessandro Varaldi" userId="8bb48bf9c967e633" providerId="LiveId" clId="{E61605A1-C29F-4A6B-8EEC-C71306133664}" dt="2024-10-28T12:36:23.304" v="1542" actId="1035"/>
          <ac:picMkLst>
            <pc:docMk/>
            <pc:sldMk cId="1242363924" sldId="265"/>
            <ac:picMk id="15" creationId="{51BADE7F-B7FA-650B-A837-B0416EAF6E4C}"/>
          </ac:picMkLst>
        </pc:picChg>
        <pc:picChg chg="add mod">
          <ac:chgData name="Alessandro Varaldi" userId="8bb48bf9c967e633" providerId="LiveId" clId="{E61605A1-C29F-4A6B-8EEC-C71306133664}" dt="2024-10-28T12:36:31.654" v="1545" actId="1076"/>
          <ac:picMkLst>
            <pc:docMk/>
            <pc:sldMk cId="1242363924" sldId="265"/>
            <ac:picMk id="16" creationId="{7FF8368D-A613-8418-1A4E-BC11358F6DED}"/>
          </ac:picMkLst>
        </pc:picChg>
      </pc:sldChg>
      <pc:sldChg chg="addSp delSp modSp new mod">
        <pc:chgData name="Alessandro Varaldi" userId="8bb48bf9c967e633" providerId="LiveId" clId="{E61605A1-C29F-4A6B-8EEC-C71306133664}" dt="2024-10-28T12:16:21.263" v="1185" actId="1076"/>
        <pc:sldMkLst>
          <pc:docMk/>
          <pc:sldMk cId="678169303" sldId="266"/>
        </pc:sldMkLst>
        <pc:spChg chg="mod">
          <ac:chgData name="Alessandro Varaldi" userId="8bb48bf9c967e633" providerId="LiveId" clId="{E61605A1-C29F-4A6B-8EEC-C71306133664}" dt="2024-10-28T12:15:20.453" v="1173"/>
          <ac:spMkLst>
            <pc:docMk/>
            <pc:sldMk cId="678169303" sldId="266"/>
            <ac:spMk id="2" creationId="{65364F09-4B45-D2B3-15E2-D994D624224C}"/>
          </ac:spMkLst>
        </pc:spChg>
        <pc:spChg chg="del">
          <ac:chgData name="Alessandro Varaldi" userId="8bb48bf9c967e633" providerId="LiveId" clId="{E61605A1-C29F-4A6B-8EEC-C71306133664}" dt="2024-10-28T12:14:15.818" v="1161"/>
          <ac:spMkLst>
            <pc:docMk/>
            <pc:sldMk cId="678169303" sldId="266"/>
            <ac:spMk id="3" creationId="{9259B678-8762-CE5C-70C0-889A9E539CF6}"/>
          </ac:spMkLst>
        </pc:spChg>
        <pc:spChg chg="del">
          <ac:chgData name="Alessandro Varaldi" userId="8bb48bf9c967e633" providerId="LiveId" clId="{E61605A1-C29F-4A6B-8EEC-C71306133664}" dt="2024-10-28T12:14:19.404" v="1162"/>
          <ac:spMkLst>
            <pc:docMk/>
            <pc:sldMk cId="678169303" sldId="266"/>
            <ac:spMk id="4" creationId="{42F668C9-7460-F4EA-B77C-C792B35FEF9A}"/>
          </ac:spMkLst>
        </pc:spChg>
        <pc:spChg chg="add del mod">
          <ac:chgData name="Alessandro Varaldi" userId="8bb48bf9c967e633" providerId="LiveId" clId="{E61605A1-C29F-4A6B-8EEC-C71306133664}" dt="2024-10-28T12:15:33.515" v="1175"/>
          <ac:spMkLst>
            <pc:docMk/>
            <pc:sldMk cId="678169303" sldId="266"/>
            <ac:spMk id="8" creationId="{625B7AF2-BFF2-0E03-73A6-68B5CD50AF17}"/>
          </ac:spMkLst>
        </pc:spChg>
        <pc:picChg chg="add mod">
          <ac:chgData name="Alessandro Varaldi" userId="8bb48bf9c967e633" providerId="LiveId" clId="{E61605A1-C29F-4A6B-8EEC-C71306133664}" dt="2024-10-28T12:16:21.263" v="1185" actId="1076"/>
          <ac:picMkLst>
            <pc:docMk/>
            <pc:sldMk cId="678169303" sldId="266"/>
            <ac:picMk id="5" creationId="{56F51FF1-7450-00B8-4957-1B7F5B7E40A2}"/>
          </ac:picMkLst>
        </pc:picChg>
        <pc:picChg chg="add del mod">
          <ac:chgData name="Alessandro Varaldi" userId="8bb48bf9c967e633" providerId="LiveId" clId="{E61605A1-C29F-4A6B-8EEC-C71306133664}" dt="2024-10-28T12:14:48.716" v="1164" actId="21"/>
          <ac:picMkLst>
            <pc:docMk/>
            <pc:sldMk cId="678169303" sldId="266"/>
            <ac:picMk id="6" creationId="{01E5345E-6ECF-DBF9-5557-453EC7EEA783}"/>
          </ac:picMkLst>
        </pc:picChg>
        <pc:picChg chg="add mod">
          <ac:chgData name="Alessandro Varaldi" userId="8bb48bf9c967e633" providerId="LiveId" clId="{E61605A1-C29F-4A6B-8EEC-C71306133664}" dt="2024-10-28T12:15:33.515" v="1175"/>
          <ac:picMkLst>
            <pc:docMk/>
            <pc:sldMk cId="678169303" sldId="266"/>
            <ac:picMk id="9" creationId="{01E5345E-6ECF-DBF9-5557-453EC7EEA783}"/>
          </ac:picMkLst>
        </pc:picChg>
      </pc:sldChg>
      <pc:sldChg chg="addSp delSp modSp add del mod setBg delDesignElem">
        <pc:chgData name="Alessandro Varaldi" userId="8bb48bf9c967e633" providerId="LiveId" clId="{E61605A1-C29F-4A6B-8EEC-C71306133664}" dt="2024-10-28T12:14:01.498" v="1159" actId="47"/>
        <pc:sldMkLst>
          <pc:docMk/>
          <pc:sldMk cId="3651201827" sldId="266"/>
        </pc:sldMkLst>
        <pc:spChg chg="mod">
          <ac:chgData name="Alessandro Varaldi" userId="8bb48bf9c967e633" providerId="LiveId" clId="{E61605A1-C29F-4A6B-8EEC-C71306133664}" dt="2024-10-28T12:13:57.954" v="1157" actId="14100"/>
          <ac:spMkLst>
            <pc:docMk/>
            <pc:sldMk cId="3651201827" sldId="266"/>
            <ac:spMk id="2" creationId="{0A5F9444-44FB-6241-0693-C6AB35BDC5F5}"/>
          </ac:spMkLst>
        </pc:spChg>
        <pc:spChg chg="mod">
          <ac:chgData name="Alessandro Varaldi" userId="8bb48bf9c967e633" providerId="LiveId" clId="{E61605A1-C29F-4A6B-8EEC-C71306133664}" dt="2024-10-28T12:13:52.731" v="1155" actId="20577"/>
          <ac:spMkLst>
            <pc:docMk/>
            <pc:sldMk cId="3651201827" sldId="266"/>
            <ac:spMk id="4" creationId="{6D737212-6FB2-B951-A021-2361592D6B2C}"/>
          </ac:spMkLst>
        </pc:spChg>
        <pc:spChg chg="add mod">
          <ac:chgData name="Alessandro Varaldi" userId="8bb48bf9c967e633" providerId="LiveId" clId="{E61605A1-C29F-4A6B-8EEC-C71306133664}" dt="2024-10-28T12:13:59.409" v="1158" actId="14100"/>
          <ac:spMkLst>
            <pc:docMk/>
            <pc:sldMk cId="3651201827" sldId="266"/>
            <ac:spMk id="5" creationId="{CAE0DCDB-AD5C-F0B0-2DEE-36CE43082945}"/>
          </ac:spMkLst>
        </pc:spChg>
        <pc:spChg chg="del">
          <ac:chgData name="Alessandro Varaldi" userId="8bb48bf9c967e633" providerId="LiveId" clId="{E61605A1-C29F-4A6B-8EEC-C71306133664}" dt="2024-10-28T12:13:30.692" v="1151"/>
          <ac:spMkLst>
            <pc:docMk/>
            <pc:sldMk cId="3651201827" sldId="266"/>
            <ac:spMk id="14" creationId="{E3D21B09-D392-D7BF-C1DE-6506B028F615}"/>
          </ac:spMkLst>
        </pc:spChg>
        <pc:spChg chg="del">
          <ac:chgData name="Alessandro Varaldi" userId="8bb48bf9c967e633" providerId="LiveId" clId="{E61605A1-C29F-4A6B-8EEC-C71306133664}" dt="2024-10-28T12:13:30.692" v="1151"/>
          <ac:spMkLst>
            <pc:docMk/>
            <pc:sldMk cId="3651201827" sldId="266"/>
            <ac:spMk id="16" creationId="{35935C50-2AE4-7F8B-90B2-734D3BC94DF0}"/>
          </ac:spMkLst>
        </pc:spChg>
        <pc:graphicFrameChg chg="del">
          <ac:chgData name="Alessandro Varaldi" userId="8bb48bf9c967e633" providerId="LiveId" clId="{E61605A1-C29F-4A6B-8EEC-C71306133664}" dt="2024-10-28T12:13:54.916" v="1156" actId="478"/>
          <ac:graphicFrameMkLst>
            <pc:docMk/>
            <pc:sldMk cId="3651201827" sldId="266"/>
            <ac:graphicFrameMk id="9" creationId="{C64E3882-F9E1-4708-B83C-537594A479CE}"/>
          </ac:graphicFrameMkLst>
        </pc:graphicFrameChg>
        <pc:picChg chg="del">
          <ac:chgData name="Alessandro Varaldi" userId="8bb48bf9c967e633" providerId="LiveId" clId="{E61605A1-C29F-4A6B-8EEC-C71306133664}" dt="2024-10-28T12:13:48.437" v="1152" actId="478"/>
          <ac:picMkLst>
            <pc:docMk/>
            <pc:sldMk cId="3651201827" sldId="266"/>
            <ac:picMk id="6" creationId="{841E58D9-B00C-7BB3-C638-C3A0F986B231}"/>
          </ac:picMkLst>
        </pc:picChg>
      </pc:sldChg>
    </pc:docChg>
  </pc:docChgLst>
  <pc:docChgLst>
    <pc:chgData name="Alessandro Varaldi" userId="8bb48bf9c967e633" providerId="LiveId" clId="{F641F177-3029-46B2-B892-BC9CACEFDA58}"/>
    <pc:docChg chg="undo custSel addSld delSld modSld sldOrd">
      <pc:chgData name="Alessandro Varaldi" userId="8bb48bf9c967e633" providerId="LiveId" clId="{F641F177-3029-46B2-B892-BC9CACEFDA58}" dt="2024-10-27T16:45:11.785" v="688" actId="20577"/>
      <pc:docMkLst>
        <pc:docMk/>
      </pc:docMkLst>
      <pc:sldChg chg="addSp delSp modSp mod ord">
        <pc:chgData name="Alessandro Varaldi" userId="8bb48bf9c967e633" providerId="LiveId" clId="{F641F177-3029-46B2-B892-BC9CACEFDA58}" dt="2024-10-27T16:34:14.205" v="527" actId="20577"/>
        <pc:sldMkLst>
          <pc:docMk/>
          <pc:sldMk cId="1868478902" sldId="257"/>
        </pc:sldMkLst>
        <pc:spChg chg="del">
          <ac:chgData name="Alessandro Varaldi" userId="8bb48bf9c967e633" providerId="LiveId" clId="{F641F177-3029-46B2-B892-BC9CACEFDA58}" dt="2024-10-27T16:16:54.974" v="159"/>
          <ac:spMkLst>
            <pc:docMk/>
            <pc:sldMk cId="1868478902" sldId="257"/>
            <ac:spMk id="3" creationId="{A7B41EF3-3B36-591B-ED94-0F33175CEE8B}"/>
          </ac:spMkLst>
        </pc:spChg>
        <pc:spChg chg="mod">
          <ac:chgData name="Alessandro Varaldi" userId="8bb48bf9c967e633" providerId="LiveId" clId="{F641F177-3029-46B2-B892-BC9CACEFDA58}" dt="2024-10-27T16:34:14.205" v="527" actId="20577"/>
          <ac:spMkLst>
            <pc:docMk/>
            <pc:sldMk cId="1868478902" sldId="257"/>
            <ac:spMk id="4" creationId="{01280114-EFDB-2DE5-3242-7E98E89AE236}"/>
          </ac:spMkLst>
        </pc:spChg>
        <pc:picChg chg="add mod">
          <ac:chgData name="Alessandro Varaldi" userId="8bb48bf9c967e633" providerId="LiveId" clId="{F641F177-3029-46B2-B892-BC9CACEFDA58}" dt="2024-10-27T16:17:02.050" v="162" actId="1076"/>
          <ac:picMkLst>
            <pc:docMk/>
            <pc:sldMk cId="1868478902" sldId="257"/>
            <ac:picMk id="6" creationId="{FAC8324E-DF72-B01F-832E-26676C4957B8}"/>
          </ac:picMkLst>
        </pc:picChg>
      </pc:sldChg>
      <pc:sldChg chg="addSp delSp modSp mod">
        <pc:chgData name="Alessandro Varaldi" userId="8bb48bf9c967e633" providerId="LiveId" clId="{F641F177-3029-46B2-B892-BC9CACEFDA58}" dt="2024-10-27T16:25:07.473" v="181"/>
        <pc:sldMkLst>
          <pc:docMk/>
          <pc:sldMk cId="1331838600" sldId="258"/>
        </pc:sldMkLst>
        <pc:spChg chg="mod">
          <ac:chgData name="Alessandro Varaldi" userId="8bb48bf9c967e633" providerId="LiveId" clId="{F641F177-3029-46B2-B892-BC9CACEFDA58}" dt="2024-10-27T16:25:07.473" v="181"/>
          <ac:spMkLst>
            <pc:docMk/>
            <pc:sldMk cId="1331838600" sldId="258"/>
            <ac:spMk id="4" creationId="{B5416C76-825C-F396-2638-352FF9D6D73D}"/>
          </ac:spMkLst>
        </pc:spChg>
        <pc:spChg chg="del mod">
          <ac:chgData name="Alessandro Varaldi" userId="8bb48bf9c967e633" providerId="LiveId" clId="{F641F177-3029-46B2-B892-BC9CACEFDA58}" dt="2024-10-27T16:17:13.167" v="163" actId="931"/>
          <ac:spMkLst>
            <pc:docMk/>
            <pc:sldMk cId="1331838600" sldId="258"/>
            <ac:spMk id="6" creationId="{AD7402F8-4691-E4DA-74CE-017A990CC261}"/>
          </ac:spMkLst>
        </pc:spChg>
        <pc:spChg chg="add del mod">
          <ac:chgData name="Alessandro Varaldi" userId="8bb48bf9c967e633" providerId="LiveId" clId="{F641F177-3029-46B2-B892-BC9CACEFDA58}" dt="2024-10-27T16:17:46.394" v="168" actId="931"/>
          <ac:spMkLst>
            <pc:docMk/>
            <pc:sldMk cId="1331838600" sldId="258"/>
            <ac:spMk id="9" creationId="{E6737A9E-52A3-B770-D70C-23F1B7568E0C}"/>
          </ac:spMkLst>
        </pc:spChg>
        <pc:picChg chg="add del mod">
          <ac:chgData name="Alessandro Varaldi" userId="8bb48bf9c967e633" providerId="LiveId" clId="{F641F177-3029-46B2-B892-BC9CACEFDA58}" dt="2024-10-27T16:17:36.052" v="166" actId="478"/>
          <ac:picMkLst>
            <pc:docMk/>
            <pc:sldMk cId="1331838600" sldId="258"/>
            <ac:picMk id="7" creationId="{EDADECC8-E8B5-99B5-DEBA-469F2FEEE561}"/>
          </ac:picMkLst>
        </pc:picChg>
        <pc:picChg chg="add mod">
          <ac:chgData name="Alessandro Varaldi" userId="8bb48bf9c967e633" providerId="LiveId" clId="{F641F177-3029-46B2-B892-BC9CACEFDA58}" dt="2024-10-27T16:17:57.071" v="175" actId="1076"/>
          <ac:picMkLst>
            <pc:docMk/>
            <pc:sldMk cId="1331838600" sldId="258"/>
            <ac:picMk id="11" creationId="{186281D5-F332-F8D9-CD3B-741550DB8BA7}"/>
          </ac:picMkLst>
        </pc:picChg>
      </pc:sldChg>
      <pc:sldChg chg="addSp delSp modSp new mod ord">
        <pc:chgData name="Alessandro Varaldi" userId="8bb48bf9c967e633" providerId="LiveId" clId="{F641F177-3029-46B2-B892-BC9CACEFDA58}" dt="2024-10-27T16:45:11.785" v="688" actId="20577"/>
        <pc:sldMkLst>
          <pc:docMk/>
          <pc:sldMk cId="1762796468" sldId="259"/>
        </pc:sldMkLst>
        <pc:spChg chg="mod">
          <ac:chgData name="Alessandro Varaldi" userId="8bb48bf9c967e633" providerId="LiveId" clId="{F641F177-3029-46B2-B892-BC9CACEFDA58}" dt="2024-10-27T16:42:00.992" v="625" actId="6549"/>
          <ac:spMkLst>
            <pc:docMk/>
            <pc:sldMk cId="1762796468" sldId="259"/>
            <ac:spMk id="3" creationId="{CE63DC5A-3AE7-296C-CE69-FE637460EB44}"/>
          </ac:spMkLst>
        </pc:spChg>
        <pc:spChg chg="del">
          <ac:chgData name="Alessandro Varaldi" userId="8bb48bf9c967e633" providerId="LiveId" clId="{F641F177-3029-46B2-B892-BC9CACEFDA58}" dt="2024-10-27T16:16:50.218" v="157" actId="931"/>
          <ac:spMkLst>
            <pc:docMk/>
            <pc:sldMk cId="1762796468" sldId="259"/>
            <ac:spMk id="4" creationId="{BFA9251B-3B40-3825-3140-013AB706318E}"/>
          </ac:spMkLst>
        </pc:spChg>
        <pc:spChg chg="add del mod">
          <ac:chgData name="Alessandro Varaldi" userId="8bb48bf9c967e633" providerId="LiveId" clId="{F641F177-3029-46B2-B892-BC9CACEFDA58}" dt="2024-10-27T16:42:27.292" v="628" actId="3680"/>
          <ac:spMkLst>
            <pc:docMk/>
            <pc:sldMk cId="1762796468" sldId="259"/>
            <ac:spMk id="8" creationId="{B273E227-0822-BC58-F3CC-57D48B7AE2E0}"/>
          </ac:spMkLst>
        </pc:spChg>
        <pc:graphicFrameChg chg="add mod ord modGraphic">
          <ac:chgData name="Alessandro Varaldi" userId="8bb48bf9c967e633" providerId="LiveId" clId="{F641F177-3029-46B2-B892-BC9CACEFDA58}" dt="2024-10-27T16:45:11.785" v="688" actId="20577"/>
          <ac:graphicFrameMkLst>
            <pc:docMk/>
            <pc:sldMk cId="1762796468" sldId="259"/>
            <ac:graphicFrameMk id="9" creationId="{C505C7DB-EFFC-8F73-2870-BAA9B4F9C283}"/>
          </ac:graphicFrameMkLst>
        </pc:graphicFrameChg>
        <pc:picChg chg="add del mod">
          <ac:chgData name="Alessandro Varaldi" userId="8bb48bf9c967e633" providerId="LiveId" clId="{F641F177-3029-46B2-B892-BC9CACEFDA58}" dt="2024-10-27T16:16:52.291" v="158" actId="21"/>
          <ac:picMkLst>
            <pc:docMk/>
            <pc:sldMk cId="1762796468" sldId="259"/>
            <ac:picMk id="6" creationId="{FAC8324E-DF72-B01F-832E-26676C4957B8}"/>
          </ac:picMkLst>
        </pc:picChg>
      </pc:sldChg>
      <pc:sldChg chg="new del">
        <pc:chgData name="Alessandro Varaldi" userId="8bb48bf9c967e633" providerId="LiveId" clId="{F641F177-3029-46B2-B892-BC9CACEFDA58}" dt="2024-10-27T16:25:19.615" v="183" actId="47"/>
        <pc:sldMkLst>
          <pc:docMk/>
          <pc:sldMk cId="1690522072" sldId="260"/>
        </pc:sldMkLst>
      </pc:sldChg>
      <pc:sldChg chg="addSp delSp modSp new mod">
        <pc:chgData name="Alessandro Varaldi" userId="8bb48bf9c967e633" providerId="LiveId" clId="{F641F177-3029-46B2-B892-BC9CACEFDA58}" dt="2024-10-27T16:29:20.922" v="480" actId="20577"/>
        <pc:sldMkLst>
          <pc:docMk/>
          <pc:sldMk cId="4073443131" sldId="260"/>
        </pc:sldMkLst>
        <pc:spChg chg="mod">
          <ac:chgData name="Alessandro Varaldi" userId="8bb48bf9c967e633" providerId="LiveId" clId="{F641F177-3029-46B2-B892-BC9CACEFDA58}" dt="2024-10-27T16:29:20.922" v="480" actId="20577"/>
          <ac:spMkLst>
            <pc:docMk/>
            <pc:sldMk cId="4073443131" sldId="260"/>
            <ac:spMk id="2" creationId="{1A6417D8-A0AC-1E15-B633-B3B9677C45FF}"/>
          </ac:spMkLst>
        </pc:spChg>
        <pc:spChg chg="del">
          <ac:chgData name="Alessandro Varaldi" userId="8bb48bf9c967e633" providerId="LiveId" clId="{F641F177-3029-46B2-B892-BC9CACEFDA58}" dt="2024-10-27T16:26:04.312" v="185" actId="931"/>
          <ac:spMkLst>
            <pc:docMk/>
            <pc:sldMk cId="4073443131" sldId="260"/>
            <ac:spMk id="3" creationId="{7B763F21-7A46-5B49-37C3-320AB98D88F2}"/>
          </ac:spMkLst>
        </pc:spChg>
        <pc:picChg chg="add mod">
          <ac:chgData name="Alessandro Varaldi" userId="8bb48bf9c967e633" providerId="LiveId" clId="{F641F177-3029-46B2-B892-BC9CACEFDA58}" dt="2024-10-27T16:26:06.857" v="186" actId="27614"/>
          <ac:picMkLst>
            <pc:docMk/>
            <pc:sldMk cId="4073443131" sldId="260"/>
            <ac:picMk id="5" creationId="{A1ECD755-50D6-6CFC-371A-69F806674E7E}"/>
          </ac:picMkLst>
        </pc:picChg>
      </pc:sldChg>
      <pc:sldChg chg="modSp new mod">
        <pc:chgData name="Alessandro Varaldi" userId="8bb48bf9c967e633" providerId="LiveId" clId="{F641F177-3029-46B2-B892-BC9CACEFDA58}" dt="2024-10-27T16:31:54.270" v="517" actId="20577"/>
        <pc:sldMkLst>
          <pc:docMk/>
          <pc:sldMk cId="2900248986" sldId="261"/>
        </pc:sldMkLst>
        <pc:spChg chg="mod">
          <ac:chgData name="Alessandro Varaldi" userId="8bb48bf9c967e633" providerId="LiveId" clId="{F641F177-3029-46B2-B892-BC9CACEFDA58}" dt="2024-10-27T16:31:54.270" v="517" actId="20577"/>
          <ac:spMkLst>
            <pc:docMk/>
            <pc:sldMk cId="2900248986" sldId="261"/>
            <ac:spMk id="2" creationId="{D237673F-BC30-B544-2C67-FAA4E7D925A7}"/>
          </ac:spMkLst>
        </pc:spChg>
        <pc:spChg chg="mod">
          <ac:chgData name="Alessandro Varaldi" userId="8bb48bf9c967e633" providerId="LiveId" clId="{F641F177-3029-46B2-B892-BC9CACEFDA58}" dt="2024-10-27T16:29:41.737" v="510" actId="20577"/>
          <ac:spMkLst>
            <pc:docMk/>
            <pc:sldMk cId="2900248986" sldId="261"/>
            <ac:spMk id="3" creationId="{389E9128-1599-596F-0F4B-B808B59ACCBD}"/>
          </ac:spMkLst>
        </pc:spChg>
      </pc:sldChg>
      <pc:sldChg chg="addSp delSp modSp new mod">
        <pc:chgData name="Alessandro Varaldi" userId="8bb48bf9c967e633" providerId="LiveId" clId="{F641F177-3029-46B2-B892-BC9CACEFDA58}" dt="2024-10-27T16:33:35.593" v="523" actId="962"/>
        <pc:sldMkLst>
          <pc:docMk/>
          <pc:sldMk cId="722284108" sldId="262"/>
        </pc:sldMkLst>
        <pc:spChg chg="del">
          <ac:chgData name="Alessandro Varaldi" userId="8bb48bf9c967e633" providerId="LiveId" clId="{F641F177-3029-46B2-B892-BC9CACEFDA58}" dt="2024-10-27T16:33:33.992" v="521" actId="931"/>
          <ac:spMkLst>
            <pc:docMk/>
            <pc:sldMk cId="722284108" sldId="262"/>
            <ac:spMk id="3" creationId="{6CFC022C-42BE-8478-4C36-10C15FEDDCD0}"/>
          </ac:spMkLst>
        </pc:spChg>
        <pc:picChg chg="add mod">
          <ac:chgData name="Alessandro Varaldi" userId="8bb48bf9c967e633" providerId="LiveId" clId="{F641F177-3029-46B2-B892-BC9CACEFDA58}" dt="2024-10-27T16:33:35.593" v="523" actId="962"/>
          <ac:picMkLst>
            <pc:docMk/>
            <pc:sldMk cId="722284108" sldId="262"/>
            <ac:picMk id="5" creationId="{24F2DC1A-CBE1-595F-CBD1-382B32D12DAE}"/>
          </ac:picMkLst>
        </pc:picChg>
      </pc:sldChg>
      <pc:sldChg chg="new del">
        <pc:chgData name="Alessandro Varaldi" userId="8bb48bf9c967e633" providerId="LiveId" clId="{F641F177-3029-46B2-B892-BC9CACEFDA58}" dt="2024-10-27T16:33:29.033" v="520" actId="680"/>
        <pc:sldMkLst>
          <pc:docMk/>
          <pc:sldMk cId="606708434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4DB7-651D-4534-989D-1D006BA76FBD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38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4DB7-651D-4534-989D-1D006BA76FBD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373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4DB7-651D-4534-989D-1D006BA76FBD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415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4DB7-651D-4534-989D-1D006BA76FBD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113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4DB7-651D-4534-989D-1D006BA76FBD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31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4DB7-651D-4534-989D-1D006BA76FBD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055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4DB7-651D-4534-989D-1D006BA76FBD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772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4DB7-651D-4534-989D-1D006BA76FBD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746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4DB7-651D-4534-989D-1D006BA76FBD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131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874DB7-651D-4534-989D-1D006BA76FBD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776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4DB7-651D-4534-989D-1D006BA76FBD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074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874DB7-651D-4534-989D-1D006BA76FBD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EF6C9C-C590-405A-8697-4BD4D03ED818}" type="slidenum">
              <a:rPr lang="it-IT" smtClean="0"/>
              <a:t>‹#›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52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49AED5-44BA-22E7-7E81-57FBE60563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3DC7737-B125-3875-B6ED-12CFC5FDA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1630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37673F-BC30-B544-2C67-FAA4E7D9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Roadmap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9E9128-1599-596F-0F4B-B808B59AC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t-IT"/>
              <a:t>November 2024: Design finalization (MAC unit and PWL Activation unit)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/>
              <a:t>November/December 2024: Results gathering, analysis, and writing the paper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/>
              <a:t>January/September 2025: Period in company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/>
              <a:t>February/October? 2025: Master’s thesis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/>
              <a:t>January/June 2026: Abroad period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024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E027F-9C30-54D7-D3BD-C4B201DB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LSTM networks</a:t>
            </a:r>
          </a:p>
        </p:txBody>
      </p:sp>
      <p:pic>
        <p:nvPicPr>
          <p:cNvPr id="6" name="Segnaposto contenuto 4" descr="Immagine che contiene diagramma, schermata, linea, cerchio&#10;&#10;Descrizione generata automaticamente">
            <a:extLst>
              <a:ext uri="{FF2B5EF4-FFF2-40B4-BE49-F238E27FC236}">
                <a16:creationId xmlns:a16="http://schemas.microsoft.com/office/drawing/2014/main" id="{2F7DA543-9DA8-C433-8B0E-DA1F419D55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93" y="2663412"/>
            <a:ext cx="5468112" cy="28434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117D6F8-8EFB-6C9C-B9CD-B9B87605871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96000" y="1698720"/>
                <a:ext cx="6181346" cy="1929384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𝑐𝑒𝑙𝑙𝑠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𝑖𝑛𝑝𝑢𝑡𝑠</m:t>
                            </m:r>
                          </m:sub>
                        </m:s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200"/>
              </a:p>
              <a:p>
                <a:r>
                  <a:rPr lang="en-US" sz="1800"/>
                  <a:t>W matrix dimension: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𝑖𝑛𝑝𝑢𝑡𝑠</m:t>
                            </m:r>
                          </m:sub>
                        </m:s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𝑐𝑒𝑙𝑙𝑠</m:t>
                            </m:r>
                          </m:sub>
                        </m:sSub>
                      </m:e>
                    </m:d>
                    <m:r>
                      <a:rPr lang="en-US" sz="18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 (4 ∗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𝑐𝑒𝑙𝑙𝑠</m:t>
                        </m:r>
                      </m:sub>
                    </m:sSub>
                    <m:r>
                      <a:rPr lang="en-US" sz="1800" b="0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/>
              </a:p>
              <a:p>
                <a:endParaRPr lang="en-US" sz="220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117D6F8-8EFB-6C9C-B9CD-B9B8760587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96000" y="1698720"/>
                <a:ext cx="6181346" cy="192938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Segnaposto contenuto 8">
                <a:extLst>
                  <a:ext uri="{FF2B5EF4-FFF2-40B4-BE49-F238E27FC236}">
                    <a16:creationId xmlns:a16="http://schemas.microsoft.com/office/drawing/2014/main" id="{C505C7DB-EFFC-8F73-2870-BAA9B4F9C2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7614131"/>
                  </p:ext>
                </p:extLst>
              </p:nvPr>
            </p:nvGraphicFramePr>
            <p:xfrm>
              <a:off x="6254496" y="2987226"/>
              <a:ext cx="5468113" cy="3075253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937483">
                      <a:extLst>
                        <a:ext uri="{9D8B030D-6E8A-4147-A177-3AD203B41FA5}">
                          <a16:colId xmlns:a16="http://schemas.microsoft.com/office/drawing/2014/main" val="3587965598"/>
                        </a:ext>
                      </a:extLst>
                    </a:gridCol>
                    <a:gridCol w="1744211">
                      <a:extLst>
                        <a:ext uri="{9D8B030D-6E8A-4147-A177-3AD203B41FA5}">
                          <a16:colId xmlns:a16="http://schemas.microsoft.com/office/drawing/2014/main" val="350976996"/>
                        </a:ext>
                      </a:extLst>
                    </a:gridCol>
                    <a:gridCol w="1786419">
                      <a:extLst>
                        <a:ext uri="{9D8B030D-6E8A-4147-A177-3AD203B41FA5}">
                          <a16:colId xmlns:a16="http://schemas.microsoft.com/office/drawing/2014/main" val="2745262453"/>
                        </a:ext>
                      </a:extLst>
                    </a:gridCol>
                  </a:tblGrid>
                  <a:tr h="43128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5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it-IT" sz="2500">
                                        <a:latin typeface="Cambria Math" panose="02040503050406030204" pitchFamily="18" charset="0"/>
                                      </a:rPr>
                                      <m:t>𝑖𝑛𝑝𝑢𝑡𝑠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500"/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5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it-IT" sz="2500">
                                        <a:latin typeface="Cambria Math" panose="02040503050406030204" pitchFamily="18" charset="0"/>
                                      </a:rPr>
                                      <m:t>𝑐𝑒𝑙𝑙𝑠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500"/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t-IT" sz="2000" b="0"/>
                            <a:t>W matrix</a:t>
                          </a:r>
                        </a:p>
                      </a:txBody>
                      <a:tcPr marL="126641" marR="126641" marT="63321" marB="63321" anchor="b"/>
                    </a:tc>
                    <a:extLst>
                      <a:ext uri="{0D108BD9-81ED-4DB2-BD59-A6C34878D82A}">
                        <a16:rowId xmlns:a16="http://schemas.microsoft.com/office/drawing/2014/main" val="1921159624"/>
                      </a:ext>
                    </a:extLst>
                  </a:tr>
                  <a:tr h="407678"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1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1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2x4</a:t>
                          </a:r>
                        </a:p>
                      </a:txBody>
                      <a:tcPr marL="126641" marR="126641" marT="63321" marB="63321"/>
                    </a:tc>
                    <a:extLst>
                      <a:ext uri="{0D108BD9-81ED-4DB2-BD59-A6C34878D82A}">
                        <a16:rowId xmlns:a16="http://schemas.microsoft.com/office/drawing/2014/main" val="3470554318"/>
                      </a:ext>
                    </a:extLst>
                  </a:tr>
                  <a:tr h="407678"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2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1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3x4</a:t>
                          </a:r>
                        </a:p>
                      </a:txBody>
                      <a:tcPr marL="126641" marR="126641" marT="63321" marB="63321"/>
                    </a:tc>
                    <a:extLst>
                      <a:ext uri="{0D108BD9-81ED-4DB2-BD59-A6C34878D82A}">
                        <a16:rowId xmlns:a16="http://schemas.microsoft.com/office/drawing/2014/main" val="3258449093"/>
                      </a:ext>
                    </a:extLst>
                  </a:tr>
                  <a:tr h="407678"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4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2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6x8</a:t>
                          </a:r>
                        </a:p>
                      </a:txBody>
                      <a:tcPr marL="126641" marR="126641" marT="63321" marB="63321"/>
                    </a:tc>
                    <a:extLst>
                      <a:ext uri="{0D108BD9-81ED-4DB2-BD59-A6C34878D82A}">
                        <a16:rowId xmlns:a16="http://schemas.microsoft.com/office/drawing/2014/main" val="3971938977"/>
                      </a:ext>
                    </a:extLst>
                  </a:tr>
                  <a:tr h="407678"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5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3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8x12</a:t>
                          </a:r>
                        </a:p>
                      </a:txBody>
                      <a:tcPr marL="126641" marR="126641" marT="63321" marB="63321"/>
                    </a:tc>
                    <a:extLst>
                      <a:ext uri="{0D108BD9-81ED-4DB2-BD59-A6C34878D82A}">
                        <a16:rowId xmlns:a16="http://schemas.microsoft.com/office/drawing/2014/main" val="1208552963"/>
                      </a:ext>
                    </a:extLst>
                  </a:tr>
                  <a:tr h="407678"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10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4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14x16</a:t>
                          </a:r>
                        </a:p>
                      </a:txBody>
                      <a:tcPr marL="126641" marR="126641" marT="63321" marB="63321"/>
                    </a:tc>
                    <a:extLst>
                      <a:ext uri="{0D108BD9-81ED-4DB2-BD59-A6C34878D82A}">
                        <a16:rowId xmlns:a16="http://schemas.microsoft.com/office/drawing/2014/main" val="7364060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Segnaposto contenuto 8">
                <a:extLst>
                  <a:ext uri="{FF2B5EF4-FFF2-40B4-BE49-F238E27FC236}">
                    <a16:creationId xmlns:a16="http://schemas.microsoft.com/office/drawing/2014/main" id="{C505C7DB-EFFC-8F73-2870-BAA9B4F9C2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7614131"/>
                  </p:ext>
                </p:extLst>
              </p:nvPr>
            </p:nvGraphicFramePr>
            <p:xfrm>
              <a:off x="6254496" y="2987226"/>
              <a:ext cx="5468113" cy="3075253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937483">
                      <a:extLst>
                        <a:ext uri="{9D8B030D-6E8A-4147-A177-3AD203B41FA5}">
                          <a16:colId xmlns:a16="http://schemas.microsoft.com/office/drawing/2014/main" val="3587965598"/>
                        </a:ext>
                      </a:extLst>
                    </a:gridCol>
                    <a:gridCol w="1744211">
                      <a:extLst>
                        <a:ext uri="{9D8B030D-6E8A-4147-A177-3AD203B41FA5}">
                          <a16:colId xmlns:a16="http://schemas.microsoft.com/office/drawing/2014/main" val="350976996"/>
                        </a:ext>
                      </a:extLst>
                    </a:gridCol>
                    <a:gridCol w="1786419">
                      <a:extLst>
                        <a:ext uri="{9D8B030D-6E8A-4147-A177-3AD203B41FA5}">
                          <a16:colId xmlns:a16="http://schemas.microsoft.com/office/drawing/2014/main" val="2745262453"/>
                        </a:ext>
                      </a:extLst>
                    </a:gridCol>
                  </a:tblGrid>
                  <a:tr h="537043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126641" marR="126641" marT="63321" marB="63321">
                        <a:blipFill>
                          <a:blip r:embed="rId4"/>
                          <a:stretch>
                            <a:fillRect l="-629" t="-2273" r="-183333" b="-4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126641" marR="126641" marT="63321" marB="63321">
                        <a:blipFill>
                          <a:blip r:embed="rId4"/>
                          <a:stretch>
                            <a:fillRect l="-111498" t="-2273" r="-103136" b="-4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t-IT" sz="2000" b="0"/>
                            <a:t>W matrix</a:t>
                          </a:r>
                        </a:p>
                      </a:txBody>
                      <a:tcPr marL="126641" marR="126641" marT="63321" marB="63321" anchor="b"/>
                    </a:tc>
                    <a:extLst>
                      <a:ext uri="{0D108BD9-81ED-4DB2-BD59-A6C34878D82A}">
                        <a16:rowId xmlns:a16="http://schemas.microsoft.com/office/drawing/2014/main" val="1921159624"/>
                      </a:ext>
                    </a:extLst>
                  </a:tr>
                  <a:tr h="507642"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1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1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2x4</a:t>
                          </a:r>
                        </a:p>
                      </a:txBody>
                      <a:tcPr marL="126641" marR="126641" marT="63321" marB="63321"/>
                    </a:tc>
                    <a:extLst>
                      <a:ext uri="{0D108BD9-81ED-4DB2-BD59-A6C34878D82A}">
                        <a16:rowId xmlns:a16="http://schemas.microsoft.com/office/drawing/2014/main" val="3470554318"/>
                      </a:ext>
                    </a:extLst>
                  </a:tr>
                  <a:tr h="507642"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2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1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3x4</a:t>
                          </a:r>
                        </a:p>
                      </a:txBody>
                      <a:tcPr marL="126641" marR="126641" marT="63321" marB="63321"/>
                    </a:tc>
                    <a:extLst>
                      <a:ext uri="{0D108BD9-81ED-4DB2-BD59-A6C34878D82A}">
                        <a16:rowId xmlns:a16="http://schemas.microsoft.com/office/drawing/2014/main" val="3258449093"/>
                      </a:ext>
                    </a:extLst>
                  </a:tr>
                  <a:tr h="507642"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4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2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6x8</a:t>
                          </a:r>
                        </a:p>
                      </a:txBody>
                      <a:tcPr marL="126641" marR="126641" marT="63321" marB="63321"/>
                    </a:tc>
                    <a:extLst>
                      <a:ext uri="{0D108BD9-81ED-4DB2-BD59-A6C34878D82A}">
                        <a16:rowId xmlns:a16="http://schemas.microsoft.com/office/drawing/2014/main" val="3971938977"/>
                      </a:ext>
                    </a:extLst>
                  </a:tr>
                  <a:tr h="507642"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5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3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8x12</a:t>
                          </a:r>
                        </a:p>
                      </a:txBody>
                      <a:tcPr marL="126641" marR="126641" marT="63321" marB="63321"/>
                    </a:tc>
                    <a:extLst>
                      <a:ext uri="{0D108BD9-81ED-4DB2-BD59-A6C34878D82A}">
                        <a16:rowId xmlns:a16="http://schemas.microsoft.com/office/drawing/2014/main" val="1208552963"/>
                      </a:ext>
                    </a:extLst>
                  </a:tr>
                  <a:tr h="507642"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10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4</a:t>
                          </a:r>
                        </a:p>
                      </a:txBody>
                      <a:tcPr marL="126641" marR="126641" marT="63321" marB="63321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2500"/>
                            <a:t>14x16</a:t>
                          </a:r>
                        </a:p>
                      </a:txBody>
                      <a:tcPr marL="126641" marR="126641" marT="63321" marB="63321"/>
                    </a:tc>
                    <a:extLst>
                      <a:ext uri="{0D108BD9-81ED-4DB2-BD59-A6C34878D82A}">
                        <a16:rowId xmlns:a16="http://schemas.microsoft.com/office/drawing/2014/main" val="7364060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7094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4F09-4B45-D2B3-15E2-D994D6242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LSTM equations for single input</a:t>
            </a:r>
            <a:endParaRPr lang="it-IT"/>
          </a:p>
        </p:txBody>
      </p:sp>
      <p:pic>
        <p:nvPicPr>
          <p:cNvPr id="5" name="Segnaposto contenuto 5">
            <a:extLst>
              <a:ext uri="{FF2B5EF4-FFF2-40B4-BE49-F238E27FC236}">
                <a16:creationId xmlns:a16="http://schemas.microsoft.com/office/drawing/2014/main" id="{56F51FF1-7450-00B8-4957-1B7F5B7E40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875" y="2244380"/>
            <a:ext cx="1339765" cy="3309218"/>
          </a:xfrm>
          <a:prstGeom prst="rect">
            <a:avLst/>
          </a:prstGeom>
        </p:spPr>
      </p:pic>
      <p:pic>
        <p:nvPicPr>
          <p:cNvPr id="9" name="Content Placeholder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1E5345E-6ECF-DBF9-5557-453EC7EEA7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1957800"/>
            <a:ext cx="4937125" cy="37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6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BD43AD-F10F-3F36-08EE-37124ECB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LSTM equations for multiple inputs</a:t>
            </a:r>
            <a:endParaRPr lang="it-IT" dirty="0"/>
          </a:p>
        </p:txBody>
      </p:sp>
      <p:pic>
        <p:nvPicPr>
          <p:cNvPr id="11" name="Segnaposto contenuto 10" descr="Immagine che contiene diagramma, cerchio, linea, schizzo&#10;&#10;Descrizione generata automaticamente">
            <a:extLst>
              <a:ext uri="{FF2B5EF4-FFF2-40B4-BE49-F238E27FC236}">
                <a16:creationId xmlns:a16="http://schemas.microsoft.com/office/drawing/2014/main" id="{186281D5-F332-F8D9-CD3B-741550DB8B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967" y="2338572"/>
            <a:ext cx="3429000" cy="3270738"/>
          </a:xfrm>
        </p:spPr>
      </p:pic>
      <p:pic>
        <p:nvPicPr>
          <p:cNvPr id="8" name="Content Placeholder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BAE476D-7099-35B8-4472-104AC5DC9E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43857"/>
            <a:ext cx="5665241" cy="3635834"/>
          </a:xfr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336B420-3EED-9AB1-B95D-F09100E4B48D}"/>
              </a:ext>
            </a:extLst>
          </p:cNvPr>
          <p:cNvSpPr txBox="1"/>
          <p:nvPr/>
        </p:nvSpPr>
        <p:spPr>
          <a:xfrm>
            <a:off x="5638800" y="297425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183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6417D8-A0AC-1E15-B633-B3B9677C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Architecture</a:t>
            </a:r>
          </a:p>
        </p:txBody>
      </p:sp>
      <p:pic>
        <p:nvPicPr>
          <p:cNvPr id="5" name="Segnaposto contenuto 4" descr="Immagine che contiene diagramma, Piano, Disegno tecnico, schematico&#10;&#10;Descrizione generata automaticamente">
            <a:extLst>
              <a:ext uri="{FF2B5EF4-FFF2-40B4-BE49-F238E27FC236}">
                <a16:creationId xmlns:a16="http://schemas.microsoft.com/office/drawing/2014/main" id="{A1ECD755-50D6-6CFC-371A-69F806674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58" y="2081698"/>
            <a:ext cx="7010400" cy="381952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00B612-1C35-06DA-6513-4CF502B5EB3B}"/>
              </a:ext>
            </a:extLst>
          </p:cNvPr>
          <p:cNvSpPr txBox="1"/>
          <p:nvPr/>
        </p:nvSpPr>
        <p:spPr>
          <a:xfrm>
            <a:off x="8818117" y="2258319"/>
            <a:ext cx="249369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/>
              <a:t>Data precision: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000"/>
              <a:t>int32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000"/>
              <a:t>int16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000"/>
              <a:t>float32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000"/>
              <a:t>float16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000"/>
              <a:t>etc.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/>
              <a:t>n° of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/>
              <a:t>n° of cells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828D1F-3B5B-4252-441E-379910CCF396}"/>
              </a:ext>
            </a:extLst>
          </p:cNvPr>
          <p:cNvSpPr txBox="1"/>
          <p:nvPr/>
        </p:nvSpPr>
        <p:spPr>
          <a:xfrm>
            <a:off x="3431459" y="5716557"/>
            <a:ext cx="169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>
                <a:latin typeface="Grotesque" panose="020B0504020202020204" pitchFamily="34" charset="0"/>
              </a:rPr>
              <a:t>→ </a:t>
            </a:r>
            <a:r>
              <a:rPr lang="it-IT"/>
              <a:t>Dataflow </a:t>
            </a:r>
            <a:r>
              <a:rPr lang="it-IT">
                <a:latin typeface="Grotesque" panose="020B0504020202020204" pitchFamily="34" charset="0"/>
              </a:rPr>
              <a:t>→</a:t>
            </a:r>
            <a:r>
              <a:rPr lang="it-IT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344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29B1ED-9815-877C-1C7A-59F53431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MAC Unit</a:t>
            </a:r>
          </a:p>
        </p:txBody>
      </p:sp>
      <p:pic>
        <p:nvPicPr>
          <p:cNvPr id="7" name="Content Placeholder 6" descr="A diagram of a computer component&#10;&#10;Description automatically generated">
            <a:extLst>
              <a:ext uri="{FF2B5EF4-FFF2-40B4-BE49-F238E27FC236}">
                <a16:creationId xmlns:a16="http://schemas.microsoft.com/office/drawing/2014/main" id="{8B6E6969-9AC5-EB49-ECA3-E334D5C7D0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981" y="2340716"/>
            <a:ext cx="1038225" cy="3419475"/>
          </a:xfrm>
        </p:spPr>
      </p:pic>
      <p:pic>
        <p:nvPicPr>
          <p:cNvPr id="11" name="Content Placeholder 10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95B3ED23-B9C6-2F42-4284-545D095741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765" y="2340716"/>
            <a:ext cx="5510955" cy="3358969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0D0B9C-4E93-8BF2-AEE2-DAFC8408C7DE}"/>
              </a:ext>
            </a:extLst>
          </p:cNvPr>
          <p:cNvSpPr txBox="1"/>
          <p:nvPr/>
        </p:nvSpPr>
        <p:spPr>
          <a:xfrm>
            <a:off x="1097280" y="5760191"/>
            <a:ext cx="411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Single MAC processing inputs in sequence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65658-F0A6-833F-6866-FDF2C4705807}"/>
              </a:ext>
            </a:extLst>
          </p:cNvPr>
          <p:cNvSpPr txBox="1"/>
          <p:nvPr/>
        </p:nvSpPr>
        <p:spPr>
          <a:xfrm>
            <a:off x="6277106" y="5760191"/>
            <a:ext cx="412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Parallel MACs processing inputs in parallel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7DC0A50-95D9-2208-003F-351B7A369972}"/>
              </a:ext>
            </a:extLst>
          </p:cNvPr>
          <p:cNvSpPr/>
          <p:nvPr/>
        </p:nvSpPr>
        <p:spPr>
          <a:xfrm>
            <a:off x="3503953" y="3794815"/>
            <a:ext cx="934065" cy="5997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279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17BE-5F2D-8B5D-E0C5-C1A6D2D0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Activation Unit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6C643E-E7F6-C939-8E33-4A0D4D710CA4}"/>
              </a:ext>
            </a:extLst>
          </p:cNvPr>
          <p:cNvSpPr txBox="1"/>
          <p:nvPr/>
        </p:nvSpPr>
        <p:spPr>
          <a:xfrm>
            <a:off x="1097280" y="5512541"/>
            <a:ext cx="2500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Look-Up-Table containing tanh function</a:t>
            </a:r>
          </a:p>
          <a:p>
            <a:endParaRPr lang="it-I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F2B86C-5B74-E4AE-546A-7444D896A7AF}"/>
              </a:ext>
            </a:extLst>
          </p:cNvPr>
          <p:cNvSpPr txBox="1"/>
          <p:nvPr/>
        </p:nvSpPr>
        <p:spPr>
          <a:xfrm>
            <a:off x="8627807" y="4768248"/>
            <a:ext cx="3043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Look-Up-Table containing coefficients for tanh function</a:t>
            </a:r>
          </a:p>
          <a:p>
            <a:r>
              <a:rPr lang="it-IT"/>
              <a:t>piecewise linearization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FA219C5-CD6E-E414-D884-7A19D46F8DC6}"/>
              </a:ext>
            </a:extLst>
          </p:cNvPr>
          <p:cNvSpPr/>
          <p:nvPr/>
        </p:nvSpPr>
        <p:spPr>
          <a:xfrm>
            <a:off x="4870637" y="3457389"/>
            <a:ext cx="934065" cy="5997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039301-BCCB-AEA8-CE2F-47F0790E19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8681A2-A73B-E77A-2339-47DD4EEA2A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425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71B2-3462-942B-EDA0-65BF64E9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LSTM unit</a:t>
            </a:r>
          </a:p>
        </p:txBody>
      </p:sp>
      <p:pic>
        <p:nvPicPr>
          <p:cNvPr id="10" name="Content Placeholder 9" descr="A diagram of a flowchart&#10;&#10;Description automatically generated">
            <a:extLst>
              <a:ext uri="{FF2B5EF4-FFF2-40B4-BE49-F238E27FC236}">
                <a16:creationId xmlns:a16="http://schemas.microsoft.com/office/drawing/2014/main" id="{496C0661-FD4E-0C92-B0A3-6AFB42D3D3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18" y="2397046"/>
            <a:ext cx="7514305" cy="2857554"/>
          </a:xfrm>
        </p:spPr>
      </p:pic>
    </p:spTree>
    <p:extLst>
      <p:ext uri="{BB962C8B-B14F-4D97-AF65-F5344CB8AC3E}">
        <p14:creationId xmlns:p14="http://schemas.microsoft.com/office/powerpoint/2010/main" val="3317667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284E-B852-0BD5-23F1-F9B46FDC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CC9E8-C36A-E030-E1A0-E9B7AA419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it-IT"/>
              <a:t>Example for float32:</a:t>
            </a:r>
          </a:p>
          <a:p>
            <a:endParaRPr lang="it-IT"/>
          </a:p>
          <a:p>
            <a:pPr marL="0" indent="0">
              <a:buNone/>
            </a:pPr>
            <a:r>
              <a:rPr lang="it-IT">
                <a:solidFill>
                  <a:srgbClr val="E49EDD"/>
                </a:solidFill>
              </a:rPr>
              <a:t>Valid</a:t>
            </a:r>
            <a:r>
              <a:rPr lang="it-IT"/>
              <a:t>, </a:t>
            </a:r>
            <a:r>
              <a:rPr lang="it-IT">
                <a:solidFill>
                  <a:srgbClr val="94DCF8"/>
                </a:solidFill>
              </a:rPr>
              <a:t>Gate</a:t>
            </a:r>
            <a:r>
              <a:rPr lang="it-IT"/>
              <a:t>, </a:t>
            </a:r>
            <a:r>
              <a:rPr lang="it-IT">
                <a:solidFill>
                  <a:srgbClr val="FF9933"/>
                </a:solidFill>
              </a:rPr>
              <a:t>Data</a:t>
            </a:r>
            <a:r>
              <a:rPr lang="it-IT"/>
              <a:t> (</a:t>
            </a:r>
            <a:r>
              <a:rPr lang="it-IT">
                <a:solidFill>
                  <a:srgbClr val="F7C7AC"/>
                </a:solidFill>
              </a:rPr>
              <a:t>Sign</a:t>
            </a:r>
            <a:r>
              <a:rPr lang="it-IT"/>
              <a:t>, </a:t>
            </a:r>
            <a:r>
              <a:rPr lang="it-IT">
                <a:solidFill>
                  <a:srgbClr val="F1A983"/>
                </a:solidFill>
              </a:rPr>
              <a:t>Exponent</a:t>
            </a:r>
            <a:r>
              <a:rPr lang="it-IT"/>
              <a:t>, </a:t>
            </a:r>
            <a:r>
              <a:rPr lang="it-IT">
                <a:solidFill>
                  <a:srgbClr val="BE5014"/>
                </a:solidFill>
              </a:rPr>
              <a:t>Mantissa</a:t>
            </a:r>
            <a:r>
              <a:rPr lang="it-IT"/>
              <a:t>)</a:t>
            </a:r>
          </a:p>
          <a:p>
            <a:pPr marL="0" indent="0">
              <a:buNone/>
            </a:pPr>
            <a:r>
              <a:rPr lang="it-IT"/>
              <a:t>Example for int16:</a:t>
            </a:r>
          </a:p>
          <a:p>
            <a:pPr marL="0" indent="0">
              <a:buNone/>
            </a:pPr>
            <a:endParaRPr lang="it-IT"/>
          </a:p>
          <a:p>
            <a:pPr marL="0" indent="0">
              <a:buNone/>
            </a:pPr>
            <a:r>
              <a:rPr lang="it-IT">
                <a:solidFill>
                  <a:srgbClr val="E49EDD"/>
                </a:solidFill>
              </a:rPr>
              <a:t>Valid</a:t>
            </a:r>
            <a:r>
              <a:rPr lang="it-IT"/>
              <a:t>, </a:t>
            </a:r>
            <a:r>
              <a:rPr lang="it-IT">
                <a:solidFill>
                  <a:srgbClr val="94DCF8"/>
                </a:solidFill>
              </a:rPr>
              <a:t>Gate</a:t>
            </a:r>
            <a:r>
              <a:rPr lang="it-IT"/>
              <a:t>, </a:t>
            </a:r>
            <a:r>
              <a:rPr lang="it-IT">
                <a:solidFill>
                  <a:srgbClr val="00B050"/>
                </a:solidFill>
              </a:rPr>
              <a:t>Data</a:t>
            </a:r>
            <a:r>
              <a:rPr lang="it-IT"/>
              <a:t> (</a:t>
            </a:r>
            <a:r>
              <a:rPr lang="it-IT">
                <a:solidFill>
                  <a:srgbClr val="B5E6A2"/>
                </a:solidFill>
              </a:rPr>
              <a:t>Integer</a:t>
            </a:r>
            <a:r>
              <a:rPr lang="it-IT"/>
              <a:t>, </a:t>
            </a:r>
            <a:r>
              <a:rPr lang="it-IT">
                <a:solidFill>
                  <a:srgbClr val="83E28E"/>
                </a:solidFill>
              </a:rPr>
              <a:t>Fraction</a:t>
            </a:r>
            <a:r>
              <a:rPr lang="it-IT"/>
              <a:t>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BADE7F-B7FA-650B-A837-B0416EAF6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3751570"/>
            <a:ext cx="3666744" cy="1920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F8368D-A613-8418-1A4E-BC11358F6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2412074"/>
            <a:ext cx="6592824" cy="1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639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716</TotalTime>
  <Words>181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Grotesque</vt:lpstr>
      <vt:lpstr>Wingdings</vt:lpstr>
      <vt:lpstr>Retrospect</vt:lpstr>
      <vt:lpstr>PowerPoint Presentation</vt:lpstr>
      <vt:lpstr>LSTM networks</vt:lpstr>
      <vt:lpstr>LSTM equations for single input</vt:lpstr>
      <vt:lpstr>LSTM equations for multiple inputs</vt:lpstr>
      <vt:lpstr>Architecture</vt:lpstr>
      <vt:lpstr>MAC Unit</vt:lpstr>
      <vt:lpstr>Activation Unit</vt:lpstr>
      <vt:lpstr>LSTM unit</vt:lpstr>
      <vt:lpstr>Data format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Alessandro Varaldi</dc:creator>
  <cp:lastModifiedBy>Alessandro Varaldi</cp:lastModifiedBy>
  <cp:revision>1</cp:revision>
  <dcterms:created xsi:type="dcterms:W3CDTF">2024-10-25T07:31:03Z</dcterms:created>
  <dcterms:modified xsi:type="dcterms:W3CDTF">2024-10-28T12:50:24Z</dcterms:modified>
</cp:coreProperties>
</file>