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1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it-IT" noProof="0"/>
            <a:t>Analisi requisiti di programma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it-IT" noProof="0" dirty="0"/>
            <a:t>Progettazione/Testing 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it-IT" noProof="0" err="1"/>
            <a:t>Versionamento</a:t>
          </a:r>
          <a:endParaRPr lang="it-IT" noProof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con riempimento a tinta unita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1"/>
    <dgm:cxn modelId="{6E31C6AB-C9E6-448F-A8CC-566A63619D4D}" type="presOf" srcId="{76CC3289-2662-43F0-A3C6-BA04A135F08C}" destId="{133097FC-B1F8-4953-B0AB-E8E73D968D1C}" srcOrd="0" destOrd="0" presId="urn:microsoft.com/office/officeart/2018/2/layout/IconLabelList#1"/>
    <dgm:cxn modelId="{2AD6E781-3ED2-484E-B438-73386D2C583D}" type="presParOf" srcId="{8994D886-A75F-411A-A9D7-D31991FF12BD}" destId="{E1DBA6D5-BD14-4CD2-A0CC-80F867FEFA81}" srcOrd="0" destOrd="0" presId="urn:microsoft.com/office/officeart/2018/2/layout/IconLabelList#1"/>
    <dgm:cxn modelId="{10B2B212-528C-471D-ABD0-D66ED992B833}" type="presParOf" srcId="{E1DBA6D5-BD14-4CD2-A0CC-80F867FEFA81}" destId="{19A8DC21-3E65-409D-AD53-DA51BB9198A0}" srcOrd="0" destOrd="0" presId="urn:microsoft.com/office/officeart/2018/2/layout/IconLabelList#1"/>
    <dgm:cxn modelId="{2A8FB3D0-F98B-4F5A-BACA-4315E38776FB}" type="presParOf" srcId="{E1DBA6D5-BD14-4CD2-A0CC-80F867FEFA81}" destId="{B9F90A48-FF94-4C94-A587-0190406F6FD3}" srcOrd="1" destOrd="0" presId="urn:microsoft.com/office/officeart/2018/2/layout/IconLabelList#1"/>
    <dgm:cxn modelId="{95FEF629-9884-451C-89B4-41B897ABE3D6}" type="presParOf" srcId="{E1DBA6D5-BD14-4CD2-A0CC-80F867FEFA81}" destId="{A99B5DD6-89E9-4537-B415-4205CEB9323A}" srcOrd="2" destOrd="0" presId="urn:microsoft.com/office/officeart/2018/2/layout/IconLabelList#1"/>
    <dgm:cxn modelId="{0FE6827F-DE80-4F8A-8E9D-7F88C0F7EF29}" type="presParOf" srcId="{8994D886-A75F-411A-A9D7-D31991FF12BD}" destId="{8B391436-B9B0-45BD-A57F-792D6376D868}" srcOrd="1" destOrd="0" presId="urn:microsoft.com/office/officeart/2018/2/layout/IconLabelList#1"/>
    <dgm:cxn modelId="{4857BE3A-D518-473D-AC79-7B9BF18B9824}" type="presParOf" srcId="{8994D886-A75F-411A-A9D7-D31991FF12BD}" destId="{95872155-C45D-46D3-874C-D838089A06F8}" srcOrd="2" destOrd="0" presId="urn:microsoft.com/office/officeart/2018/2/layout/IconLabelList#1"/>
    <dgm:cxn modelId="{B4B325C4-81F2-4B3E-8CBF-4532B0BFA343}" type="presParOf" srcId="{95872155-C45D-46D3-874C-D838089A06F8}" destId="{CE9DF0E8-B0DE-4E1E-9FF4-6006AD8428DB}" srcOrd="0" destOrd="0" presId="urn:microsoft.com/office/officeart/2018/2/layout/IconLabelList#1"/>
    <dgm:cxn modelId="{0AE6D335-6E55-47E1-BAD8-0368620AB8F6}" type="presParOf" srcId="{95872155-C45D-46D3-874C-D838089A06F8}" destId="{AA0423A1-55B2-45E9-BFE7-3FBE5BDA65ED}" srcOrd="1" destOrd="0" presId="urn:microsoft.com/office/officeart/2018/2/layout/IconLabelList#1"/>
    <dgm:cxn modelId="{AFEE8CCD-97FE-4EFA-A584-DF6AFDAD2B20}" type="presParOf" srcId="{95872155-C45D-46D3-874C-D838089A06F8}" destId="{55120873-6F5C-4053-8EAD-6287A7F1097E}" srcOrd="2" destOrd="0" presId="urn:microsoft.com/office/officeart/2018/2/layout/IconLabelList#1"/>
    <dgm:cxn modelId="{26649F18-C204-4047-8300-905486AB3755}" type="presParOf" srcId="{8994D886-A75F-411A-A9D7-D31991FF12BD}" destId="{F679C986-30E4-4F0A-A3A6-CAE528BFED76}" srcOrd="3" destOrd="0" presId="urn:microsoft.com/office/officeart/2018/2/layout/IconLabelList#1"/>
    <dgm:cxn modelId="{898D629F-DA37-435F-A0B2-0617605D711A}" type="presParOf" srcId="{8994D886-A75F-411A-A9D7-D31991FF12BD}" destId="{2EC2FDE3-8908-45C7-A3FD-EB370213FE69}" srcOrd="4" destOrd="0" presId="urn:microsoft.com/office/officeart/2018/2/layout/IconLabelList#1"/>
    <dgm:cxn modelId="{2BDADB1C-15B1-4763-9B35-3792147F8F87}" type="presParOf" srcId="{2EC2FDE3-8908-45C7-A3FD-EB370213FE69}" destId="{6DB1FE51-13D0-4A38-AD6E-48D4371A1AF3}" srcOrd="0" destOrd="0" presId="urn:microsoft.com/office/officeart/2018/2/layout/IconLabelList#1"/>
    <dgm:cxn modelId="{F692F1E6-C6EC-4391-8432-EB6C34194240}" type="presParOf" srcId="{2EC2FDE3-8908-45C7-A3FD-EB370213FE69}" destId="{0928538A-05CC-4A79-BD5D-92F985D1EEE5}" srcOrd="1" destOrd="0" presId="urn:microsoft.com/office/officeart/2018/2/layout/IconLabelList#1"/>
    <dgm:cxn modelId="{0E6AF6C4-A4E5-4234-9E16-F9F2334264CD}" type="presParOf" srcId="{2EC2FDE3-8908-45C7-A3FD-EB370213FE69}" destId="{133097FC-B1F8-4953-B0AB-E8E73D968D1C}" srcOrd="2" destOrd="0" presId="urn:microsoft.com/office/officeart/2018/2/layout/Icon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Nuvola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Locale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Ibrido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/>
            <a:t>Analisi requisiti di programma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Progettazione/Testing 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err="1"/>
            <a:t>Versionamento</a:t>
          </a:r>
          <a:endParaRPr lang="it-IT" sz="2700" kern="1200" noProof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Nuvola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Locale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Ibrido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Elenco etichette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15/11/2023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15/11/2023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15/11/2023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15/11/2023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15/11/2023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Progetto </a:t>
            </a:r>
            <a:r>
              <a:rPr lang="it-IT" sz="6000" dirty="0" err="1">
                <a:solidFill>
                  <a:schemeClr val="bg1"/>
                </a:solidFill>
              </a:rPr>
              <a:t>Github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Realizzato da Alessandro D’Angelo, Davide Gusella, Vincenzo </a:t>
            </a:r>
            <a:r>
              <a:rPr lang="it-IT" dirty="0" err="1">
                <a:solidFill>
                  <a:srgbClr val="7CEBFF"/>
                </a:solidFill>
              </a:rPr>
              <a:t>capalbo</a:t>
            </a: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tango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Fasi del progetto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42260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Panorama competitivo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5D773-CE25-81C8-82BC-42B3A2086CCE}"/>
              </a:ext>
            </a:extLst>
          </p:cNvPr>
          <p:cNvSpPr txBox="1"/>
          <p:nvPr/>
        </p:nvSpPr>
        <p:spPr>
          <a:xfrm>
            <a:off x="581193" y="2294792"/>
            <a:ext cx="10461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diviso il programma inizialmente in varie classi, ognuna delle quali realizzava la richiesta di ogni fase</a:t>
            </a:r>
          </a:p>
          <a:p>
            <a:endParaRPr lang="it-IT" dirty="0"/>
          </a:p>
          <a:p>
            <a:r>
              <a:rPr lang="it-IT" dirty="0"/>
              <a:t>Successivamente abbiamo unito le 3 classi in una classe </a:t>
            </a:r>
            <a:r>
              <a:rPr lang="it-IT" b="1" dirty="0" err="1"/>
              <a:t>ModuloDati</a:t>
            </a:r>
            <a:r>
              <a:rPr lang="it-IT" dirty="0"/>
              <a:t>. Questa soddisfa gran parti delle richieste della consegna. </a:t>
            </a:r>
          </a:p>
          <a:p>
            <a:endParaRPr lang="it-IT" dirty="0"/>
          </a:p>
          <a:p>
            <a:r>
              <a:rPr lang="it-IT" dirty="0"/>
              <a:t>Abbiamo poi implementato un’interfaccia, chiamata </a:t>
            </a:r>
            <a:r>
              <a:rPr lang="it-IT" b="1" dirty="0"/>
              <a:t>Menu</a:t>
            </a:r>
            <a:r>
              <a:rPr lang="it-IT" dirty="0"/>
              <a:t>, che mostra tutte le azioni che l’Utente può svolgere</a:t>
            </a:r>
          </a:p>
          <a:p>
            <a:endParaRPr lang="it-IT" dirty="0"/>
          </a:p>
          <a:p>
            <a:r>
              <a:rPr lang="it-IT" dirty="0"/>
              <a:t>Il programma implementa inoltre il controllo delle eccezioni e la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Comunicazioni digitali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6698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ottotitolo 5">
            <a:extLst>
              <a:ext uri="{FF2B5EF4-FFF2-40B4-BE49-F238E27FC236}">
                <a16:creationId xmlns:a16="http://schemas.microsoft.com/office/drawing/2014/main" id="{7F9DFC4F-AEEB-D76F-D3FD-F942939A6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{7CDF379A-339B-4D75-9F4E-8DA62B200DDD}tf56390039_win32</Template>
  <TotalTime>13</TotalTime>
  <Words>105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Personalizzata</vt:lpstr>
      <vt:lpstr>Progetto Github</vt:lpstr>
      <vt:lpstr>Fasi del progetto</vt:lpstr>
      <vt:lpstr>Panorama competitivo</vt:lpstr>
      <vt:lpstr>Comunicazioni digitali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Github</dc:title>
  <dc:creator>Alessandro D'Angelo</dc:creator>
  <cp:lastModifiedBy>Alessandro D'Angelo</cp:lastModifiedBy>
  <cp:revision>1</cp:revision>
  <dcterms:created xsi:type="dcterms:W3CDTF">2023-11-15T14:03:52Z</dcterms:created>
  <dcterms:modified xsi:type="dcterms:W3CDTF">2023-11-15T14:17:12Z</dcterms:modified>
</cp:coreProperties>
</file>