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7032" autoAdjust="0"/>
  </p:normalViewPr>
  <p:slideViewPr>
    <p:cSldViewPr>
      <p:cViewPr varScale="1">
        <p:scale>
          <a:sx n="84" d="100"/>
          <a:sy n="84" d="100"/>
        </p:scale>
        <p:origin x="-7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332666-B6BE-4190-97A8-BEB2CB385B5F}" type="datetimeFigureOut">
              <a:rPr lang="pt-BR"/>
              <a:pPr>
                <a:defRPr/>
              </a:pPr>
              <a:t>16/4/2009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032385-ED52-46D7-8B9E-BADCB72801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77441B-5E26-46EA-A943-92B423B03D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Colocar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32385-ED52-46D7-8B9E-BADCB728010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Estudo comparativo das técnicas de Sistemas Paralelos e </a:t>
            </a:r>
            <a:r>
              <a:rPr lang="pt-BR" i="1" smtClean="0"/>
              <a:t>General-purpose computing on graphics processing units </a:t>
            </a:r>
            <a:r>
              <a:rPr lang="pt-BR" smtClean="0"/>
              <a:t>(GPGPU)</a:t>
            </a:r>
            <a:r>
              <a:rPr lang="pt-BR" i="1" smtClean="0"/>
              <a:t> </a:t>
            </a:r>
            <a:r>
              <a:rPr lang="pt-BR" smtClean="0"/>
              <a:t>definindo os casos onde cada um terá seu melhor desempenho.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D0A4D9-4992-404B-AE23-2FFFC541304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B201C-68AF-4526-8E2E-370C286A6C7C}" type="datetime1">
              <a:rPr lang="pt-BR"/>
              <a:pPr>
                <a:defRPr/>
              </a:pPr>
              <a:t>16/4/2009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3765-2461-40F2-9483-43098EDFC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35E38-4C56-40C5-93AC-B2B76CADEF44}" type="datetime1">
              <a:rPr lang="pt-BR"/>
              <a:pPr>
                <a:defRPr/>
              </a:pPr>
              <a:t>16/4/2009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618E1-A259-4542-8399-E511C3023C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AF07A-8A4A-4D76-9C3B-1C3A3196C4BD}" type="datetime1">
              <a:rPr lang="pt-BR"/>
              <a:pPr>
                <a:defRPr/>
              </a:pPr>
              <a:t>16/4/2009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8C991-EEAD-44E0-8CFF-AD693CE3E7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492D0-59A2-4E77-9ADD-10DF63416296}" type="datetime1">
              <a:rPr lang="pt-BR"/>
              <a:pPr>
                <a:defRPr/>
              </a:pPr>
              <a:t>16/4/2009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95B2C-49C5-43B7-9367-9C3A1F3147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9AEE0-25AD-4638-9D89-6EB6FD27C094}" type="datetime1">
              <a:rPr lang="pt-BR"/>
              <a:pPr>
                <a:defRPr/>
              </a:pPr>
              <a:t>16/4/2009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DD671-AED9-46F3-BF0F-DF8837826A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7E051-6835-440D-B0F7-88899FB5E597}" type="datetime1">
              <a:rPr lang="pt-BR"/>
              <a:pPr>
                <a:defRPr/>
              </a:pPr>
              <a:t>16/4/2009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D7229-75B7-401D-8FF8-7BE04C3C8E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D600-43C0-4539-A0AA-200F9FCC0E62}" type="datetime1">
              <a:rPr lang="pt-BR"/>
              <a:pPr>
                <a:defRPr/>
              </a:pPr>
              <a:t>16/4/2009</a:t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83974-3B20-442C-9ABB-0DA2FAD272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05824-26E1-4D6B-A533-E6CF2463C36D}" type="datetime1">
              <a:rPr lang="pt-BR"/>
              <a:pPr>
                <a:defRPr/>
              </a:pPr>
              <a:t>16/4/2009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7C2-6004-45EB-92B9-D6E531068B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795E-28AB-431E-A427-8A6DEE4DEB6C}" type="datetime1">
              <a:rPr lang="pt-BR"/>
              <a:pPr>
                <a:defRPr/>
              </a:pPr>
              <a:t>16/4/2009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FACBD-6755-4E07-A9C1-4BF5A02DE2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B723C-CF47-4AFC-BB75-B40862DDB250}" type="datetime1">
              <a:rPr lang="pt-BR"/>
              <a:pPr>
                <a:defRPr/>
              </a:pPr>
              <a:t>16/4/2009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E7645-4B3C-46BF-B852-537550CD9F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C69F0-D79F-4B1B-9A2A-4599F9A92EF6}" type="datetime1">
              <a:rPr lang="pt-BR"/>
              <a:pPr>
                <a:defRPr/>
              </a:pPr>
              <a:t>16/4/2009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61C9E-B1B7-4699-82B9-FBCE579A2B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02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E7C5EA7-D5E4-427B-B850-CD6F2FC4415F}" type="datetime1">
              <a:rPr lang="pt-BR"/>
              <a:pPr>
                <a:defRPr/>
              </a:pPr>
              <a:t>16/4/2009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109AF59-D734-4312-B867-B6AD3977A2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7"/>
          <p:cNvSpPr txBox="1">
            <a:spLocks noChangeArrowheads="1"/>
          </p:cNvSpPr>
          <p:nvPr/>
        </p:nvSpPr>
        <p:spPr bwMode="auto">
          <a:xfrm>
            <a:off x="7000875" y="0"/>
            <a:ext cx="2143125" cy="9239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  <a:p>
            <a:endParaRPr lang="pt-BR"/>
          </a:p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Trabalho de conclusão de curso </a:t>
            </a:r>
            <a:endParaRPr lang="pt-BR" dirty="0"/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929063"/>
            <a:ext cx="2381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25" y="71438"/>
            <a:ext cx="15144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u="sng" dirty="0" smtClean="0"/>
              <a:t>Tema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Comparação de desempenho entre GPGPU e Sistemas Paralelos</a:t>
            </a:r>
            <a: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643182"/>
            <a:ext cx="8229600" cy="3614750"/>
          </a:xfrm>
        </p:spPr>
        <p:txBody>
          <a:bodyPr>
            <a:normAutofit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 </a:t>
            </a:r>
            <a: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Que é GPGPU?</a:t>
            </a:r>
            <a:endParaRPr lang="pt-B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BR" sz="2400" b="1" i="1" dirty="0" err="1" smtClean="0"/>
              <a:t>General-Purpose</a:t>
            </a:r>
            <a:r>
              <a:rPr lang="pt-BR" sz="2400" b="1" i="1" dirty="0" smtClean="0"/>
              <a:t> </a:t>
            </a:r>
            <a:r>
              <a:rPr lang="pt-BR" sz="2400" b="1" i="1" dirty="0" err="1" smtClean="0"/>
              <a:t>Computation</a:t>
            </a:r>
            <a:r>
              <a:rPr lang="pt-BR" sz="2400" b="1" i="1" dirty="0" smtClean="0"/>
              <a:t> </a:t>
            </a:r>
            <a:r>
              <a:rPr lang="pt-BR" sz="2400" b="1" i="1" dirty="0" err="1" smtClean="0"/>
              <a:t>on</a:t>
            </a:r>
            <a:r>
              <a:rPr lang="pt-BR" sz="2400" b="1" i="1" dirty="0" smtClean="0"/>
              <a:t> </a:t>
            </a:r>
            <a:r>
              <a:rPr lang="pt-BR" sz="2400" b="1" i="1" dirty="0" err="1" smtClean="0"/>
              <a:t>GPUs</a:t>
            </a:r>
            <a:endParaRPr lang="pt-BR" sz="2400" b="1" i="1" dirty="0" smtClean="0"/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BR" sz="2400" b="1" i="1" dirty="0" smtClean="0"/>
              <a:t>Designar uma GPU (processador da unidade gráfica) para trabalhar junto com a </a:t>
            </a:r>
            <a:r>
              <a:rPr lang="pt-BR" sz="2400" b="1" i="1" dirty="0" smtClean="0"/>
              <a:t>CPU ou sozinha.</a:t>
            </a:r>
            <a:endParaRPr lang="pt-BR" sz="2400" b="1" i="1" dirty="0" smtClean="0"/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BR" sz="2400" b="1" i="1" dirty="0" smtClean="0"/>
              <a:t>GPU </a:t>
            </a:r>
            <a:r>
              <a:rPr lang="pt-BR" sz="2400" b="1" i="1" dirty="0" smtClean="0"/>
              <a:t>com finalidades além processamento gráfico</a:t>
            </a:r>
            <a:endParaRPr lang="pt-BR" sz="2400" b="1" i="1" dirty="0" smtClean="0"/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pt-BR" sz="2400" i="1" dirty="0"/>
          </a:p>
        </p:txBody>
      </p:sp>
      <p:pic>
        <p:nvPicPr>
          <p:cNvPr id="3077" name="Picture 9" descr="D:\Documents and Settings\alessandro\My Documents\My Pictures\logoAnhembi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01075" y="0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Porque GPGPU?</a:t>
            </a:r>
            <a:endParaRPr lang="pt-BR" dirty="0"/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Custo Baixo</a:t>
            </a:r>
          </a:p>
          <a:p>
            <a:pPr eaLnBrk="1" hangingPunct="1"/>
            <a:r>
              <a:rPr lang="pt-BR" dirty="0" smtClean="0"/>
              <a:t>Processadores poderosos</a:t>
            </a:r>
          </a:p>
          <a:p>
            <a:pPr eaLnBrk="1" hangingPunct="1"/>
            <a:r>
              <a:rPr lang="pt-BR" dirty="0" smtClean="0"/>
              <a:t>Tecnologia de GPU </a:t>
            </a:r>
            <a:r>
              <a:rPr lang="pt-BR" dirty="0" smtClean="0"/>
              <a:t>em evolução constante</a:t>
            </a:r>
          </a:p>
          <a:p>
            <a:pPr eaLnBrk="1" hangingPunct="1"/>
            <a:r>
              <a:rPr lang="pt-BR" dirty="0" smtClean="0"/>
              <a:t>Integração entre CPU e GPU</a:t>
            </a:r>
            <a:endParaRPr lang="pt-BR" dirty="0" smtClean="0"/>
          </a:p>
          <a:p>
            <a:pPr eaLnBrk="1" hangingPunct="1"/>
            <a:endParaRPr lang="pt-BR" dirty="0" smtClean="0"/>
          </a:p>
        </p:txBody>
      </p:sp>
      <p:pic>
        <p:nvPicPr>
          <p:cNvPr id="4100" name="Picture 9" descr="D:\Documents and Settings\alessandro\My Documents\My Pictures\logoAnhembi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01075" y="0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4000504"/>
            <a:ext cx="352742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i="1" dirty="0" smtClean="0"/>
              <a:t>Crescimento da tecnologia em Processadores gráficos</a:t>
            </a:r>
          </a:p>
          <a:p>
            <a:pPr eaLnBrk="1" hangingPunct="1"/>
            <a:r>
              <a:rPr lang="pt-BR" i="1" dirty="0" smtClean="0"/>
              <a:t>Poucos estudos sobre o tema apresentado</a:t>
            </a:r>
          </a:p>
          <a:p>
            <a:pPr eaLnBrk="1" hangingPunct="1"/>
            <a:r>
              <a:rPr lang="pt-BR" i="1" dirty="0" smtClean="0"/>
              <a:t>Investimento de grandes empresas na tecnologia</a:t>
            </a:r>
          </a:p>
          <a:p>
            <a:pPr eaLnBrk="1" hangingPunct="1"/>
            <a:r>
              <a:rPr lang="pt-BR" i="1" dirty="0" smtClean="0"/>
              <a:t>Futuro</a:t>
            </a:r>
          </a:p>
          <a:p>
            <a:pPr eaLnBrk="1" hangingPunct="1"/>
            <a:endParaRPr lang="pt-BR" i="1" dirty="0" smtClean="0"/>
          </a:p>
          <a:p>
            <a:pPr eaLnBrk="1" hangingPunct="1"/>
            <a:endParaRPr lang="pt-BR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938" y="5635625"/>
            <a:ext cx="16430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643563"/>
            <a:ext cx="1611313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9" descr="D:\Documents and Settings\alessandro\My Documents\My Pictures\logoAnhembi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01075" y="0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Estudo comparativo das técnicas de Sistemas Paralelos e </a:t>
            </a:r>
            <a:r>
              <a:rPr lang="pt-BR" i="1" dirty="0" err="1" smtClean="0"/>
              <a:t>General-purpose</a:t>
            </a:r>
            <a:r>
              <a:rPr lang="pt-BR" i="1" dirty="0" smtClean="0"/>
              <a:t> computing </a:t>
            </a:r>
            <a:r>
              <a:rPr lang="pt-BR" i="1" dirty="0" err="1" smtClean="0"/>
              <a:t>on</a:t>
            </a:r>
            <a:r>
              <a:rPr lang="pt-BR" i="1" dirty="0" smtClean="0"/>
              <a:t> </a:t>
            </a:r>
            <a:r>
              <a:rPr lang="pt-BR" i="1" dirty="0" err="1" smtClean="0"/>
              <a:t>graphics</a:t>
            </a:r>
            <a:r>
              <a:rPr lang="pt-BR" i="1" dirty="0" smtClean="0"/>
              <a:t> </a:t>
            </a:r>
            <a:r>
              <a:rPr lang="pt-BR" i="1" dirty="0" err="1" smtClean="0"/>
              <a:t>processing</a:t>
            </a:r>
            <a:r>
              <a:rPr lang="pt-BR" i="1" dirty="0" smtClean="0"/>
              <a:t> </a:t>
            </a:r>
            <a:r>
              <a:rPr lang="pt-BR" i="1" dirty="0" err="1" smtClean="0"/>
              <a:t>units</a:t>
            </a:r>
            <a:r>
              <a:rPr lang="pt-BR" i="1" dirty="0" smtClean="0"/>
              <a:t> </a:t>
            </a:r>
            <a:r>
              <a:rPr lang="pt-BR" dirty="0" smtClean="0"/>
              <a:t>(GPGPU)</a:t>
            </a:r>
            <a:r>
              <a:rPr lang="pt-BR" i="1" dirty="0" smtClean="0"/>
              <a:t> </a:t>
            </a:r>
            <a:r>
              <a:rPr lang="pt-BR" dirty="0" smtClean="0"/>
              <a:t>definindo os casos onde cada um terá seu melhor desempenho.</a:t>
            </a:r>
          </a:p>
          <a:p>
            <a:pPr eaLnBrk="1" hangingPunct="1"/>
            <a:endParaRPr lang="pt-BR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91200"/>
            <a:ext cx="12144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9" descr="D:\Documents and Settings\alessandro\My Documents\My Pictures\logoAnhembi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01075" y="0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Abrangência</a:t>
            </a:r>
            <a:endParaRPr lang="pt-BR" dirty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Comparar através de benchmarks o desempenho </a:t>
            </a:r>
            <a:r>
              <a:rPr lang="pt-BR" dirty="0" smtClean="0"/>
              <a:t>de sistemas paralelos e GPGPU</a:t>
            </a:r>
            <a:endParaRPr lang="pt-BR" dirty="0" smtClean="0"/>
          </a:p>
          <a:p>
            <a:pPr eaLnBrk="1" hangingPunct="1"/>
            <a:r>
              <a:rPr lang="pt-BR" dirty="0" smtClean="0"/>
              <a:t>Não analisaremos a fundo as arquiteturas de hardware, nossa comparação será com algoritmos.</a:t>
            </a:r>
            <a:endParaRPr lang="pt-BR" dirty="0" smtClean="0"/>
          </a:p>
        </p:txBody>
      </p:sp>
      <p:pic>
        <p:nvPicPr>
          <p:cNvPr id="7172" name="Picture 9" descr="D:\Documents and Settings\alessandro\My Documents\My Pictures\logoAnhembi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01075" y="0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Sumário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643562"/>
          </a:xfrm>
        </p:spPr>
        <p:txBody>
          <a:bodyPr>
            <a:normAutofit fontScale="700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BR" dirty="0" smtClean="0"/>
              <a:t>Introdução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pt-BR" dirty="0" smtClean="0"/>
              <a:t>Objetivo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pt-BR" dirty="0" smtClean="0"/>
              <a:t>Justificativa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pt-BR" dirty="0" smtClean="0"/>
              <a:t>Abrangência 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pt-BR" dirty="0" smtClean="0"/>
              <a:t>Estrutura do Trabalho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BR" dirty="0" smtClean="0"/>
              <a:t>O que é GPGPU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pt-BR" dirty="0" smtClean="0"/>
              <a:t>Limitações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BR" dirty="0" smtClean="0"/>
              <a:t>Benchmarks Paralelos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BR" dirty="0" smtClean="0"/>
              <a:t>CPU </a:t>
            </a:r>
            <a:r>
              <a:rPr lang="pt-BR" dirty="0" err="1" smtClean="0"/>
              <a:t>vs</a:t>
            </a:r>
            <a:r>
              <a:rPr lang="pt-BR" dirty="0" smtClean="0"/>
              <a:t> GPU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pt-BR" dirty="0" smtClean="0"/>
              <a:t>Diferenças de arquitetura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pt-BR" dirty="0" smtClean="0"/>
              <a:t>Critérios de escolha dos algoritmos para comparações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pt-BR" dirty="0" smtClean="0"/>
              <a:t>Análise dos resultados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BR" dirty="0" smtClean="0"/>
              <a:t>Sistema Distribuído </a:t>
            </a:r>
            <a:r>
              <a:rPr lang="pt-BR" dirty="0" err="1" smtClean="0"/>
              <a:t>vs</a:t>
            </a:r>
            <a:r>
              <a:rPr lang="pt-BR" dirty="0" smtClean="0"/>
              <a:t> GPU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pt-BR" dirty="0" smtClean="0"/>
              <a:t> Diferenças de arquitetura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pt-BR" dirty="0" smtClean="0"/>
              <a:t>Critérios de escolha dos algoritmos para comparações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pt-BR" dirty="0" smtClean="0"/>
              <a:t>Análise dos resultados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BR" dirty="0" smtClean="0"/>
              <a:t>Análise de custos envolvidos na </a:t>
            </a:r>
            <a:r>
              <a:rPr lang="pt-BR" dirty="0" smtClean="0"/>
              <a:t>implementação </a:t>
            </a:r>
            <a:r>
              <a:rPr lang="pt-BR" dirty="0" smtClean="0"/>
              <a:t>CPU </a:t>
            </a:r>
            <a:r>
              <a:rPr lang="pt-BR" dirty="0" err="1" smtClean="0"/>
              <a:t>vs</a:t>
            </a:r>
            <a:r>
              <a:rPr lang="pt-BR" dirty="0" smtClean="0"/>
              <a:t> sistema distribuídos </a:t>
            </a:r>
            <a:r>
              <a:rPr lang="pt-BR" dirty="0" err="1" smtClean="0"/>
              <a:t>vs</a:t>
            </a:r>
            <a:r>
              <a:rPr lang="pt-BR" dirty="0" smtClean="0"/>
              <a:t> GPGPU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BR" dirty="0" smtClean="0"/>
              <a:t>Conclusão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BR" dirty="0" smtClean="0"/>
              <a:t>Trabalhos Futuros</a:t>
            </a:r>
          </a:p>
        </p:txBody>
      </p:sp>
      <p:pic>
        <p:nvPicPr>
          <p:cNvPr id="8196" name="Picture 9" descr="D:\Documents and Settings\alessandro\My Documents\My Pictures\logoAnhembi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01075" y="0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1604" y="2143116"/>
            <a:ext cx="6000792" cy="2357430"/>
          </a:xfrm>
        </p:spPr>
        <p:txBody>
          <a:bodyPr>
            <a:normAutofit/>
          </a:bodyPr>
          <a:lstStyle/>
          <a:p>
            <a:r>
              <a:rPr lang="pt-BR" sz="8000" dirty="0" smtClean="0"/>
              <a:t>Dúvidas???</a:t>
            </a:r>
            <a:endParaRPr lang="pt-BR" sz="8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Personalizada 2">
      <a:dk1>
        <a:sysClr val="windowText" lastClr="000000"/>
      </a:dk1>
      <a:lt1>
        <a:sysClr val="window" lastClr="FFFFFF"/>
      </a:lt1>
      <a:dk2>
        <a:srgbClr val="336699"/>
      </a:dk2>
      <a:lt2>
        <a:srgbClr val="EEECE1"/>
      </a:lt2>
      <a:accent1>
        <a:srgbClr val="548DD4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230</Words>
  <Application>Microsoft Office PowerPoint</Application>
  <PresentationFormat>Apresentação na tela (4:3)</PresentationFormat>
  <Paragraphs>48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Lucida Sans</vt:lpstr>
      <vt:lpstr>Book Antiqua</vt:lpstr>
      <vt:lpstr>Wingdings 2</vt:lpstr>
      <vt:lpstr>Wingdings</vt:lpstr>
      <vt:lpstr>Wingdings 3</vt:lpstr>
      <vt:lpstr>Calibri</vt:lpstr>
      <vt:lpstr>Ápice</vt:lpstr>
      <vt:lpstr>Trabalho de conclusão de curso </vt:lpstr>
      <vt:lpstr>  Tema Comparação de desempenho entre GPGPU e Sistemas Paralelos </vt:lpstr>
      <vt:lpstr>Porque GPGPU?</vt:lpstr>
      <vt:lpstr>Motivação</vt:lpstr>
      <vt:lpstr>Objetivos</vt:lpstr>
      <vt:lpstr>Abrangência</vt:lpstr>
      <vt:lpstr>Sumário </vt:lpstr>
      <vt:lpstr>Dúvidas???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Ernesto</dc:creator>
  <cp:lastModifiedBy>João Carlos</cp:lastModifiedBy>
  <cp:revision>42</cp:revision>
  <dcterms:created xsi:type="dcterms:W3CDTF">2009-04-16T02:55:11Z</dcterms:created>
  <dcterms:modified xsi:type="dcterms:W3CDTF">2009-04-16T15:35:53Z</dcterms:modified>
</cp:coreProperties>
</file>