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E14A3-25C0-4A5B-BF78-1494FACE4B87}" v="265" dt="2020-09-22T02:00:50.020"/>
    <p1510:client id="{DE417147-4BED-4FA0-8230-20C2508E2E46}" v="1132" dt="2020-09-22T02:48:29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A FERREIRA ALVES" userId="S::alessandra.alves41@etec.sp.gov.br::36bd71a3-9353-4c74-91cd-93f25761b421" providerId="AD" clId="Web-{3B4E14A3-25C0-4A5B-BF78-1494FACE4B87}"/>
    <pc:docChg chg="modSld">
      <pc:chgData name="ALESSANDRA FERREIRA ALVES" userId="S::alessandra.alves41@etec.sp.gov.br::36bd71a3-9353-4c74-91cd-93f25761b421" providerId="AD" clId="Web-{3B4E14A3-25C0-4A5B-BF78-1494FACE4B87}" dt="2020-09-22T02:00:50.020" v="264" actId="20577"/>
      <pc:docMkLst>
        <pc:docMk/>
      </pc:docMkLst>
      <pc:sldChg chg="modSp">
        <pc:chgData name="ALESSANDRA FERREIRA ALVES" userId="S::alessandra.alves41@etec.sp.gov.br::36bd71a3-9353-4c74-91cd-93f25761b421" providerId="AD" clId="Web-{3B4E14A3-25C0-4A5B-BF78-1494FACE4B87}" dt="2020-09-22T02:00:50.020" v="264" actId="20577"/>
        <pc:sldMkLst>
          <pc:docMk/>
          <pc:sldMk cId="1884463926" sldId="259"/>
        </pc:sldMkLst>
        <pc:spChg chg="mod">
          <ac:chgData name="ALESSANDRA FERREIRA ALVES" userId="S::alessandra.alves41@etec.sp.gov.br::36bd71a3-9353-4c74-91cd-93f25761b421" providerId="AD" clId="Web-{3B4E14A3-25C0-4A5B-BF78-1494FACE4B87}" dt="2020-09-22T02:00:50.020" v="264" actId="20577"/>
          <ac:spMkLst>
            <pc:docMk/>
            <pc:sldMk cId="1884463926" sldId="259"/>
            <ac:spMk id="3" creationId="{00000000-0000-0000-0000-000000000000}"/>
          </ac:spMkLst>
        </pc:spChg>
      </pc:sldChg>
    </pc:docChg>
  </pc:docChgLst>
  <pc:docChgLst>
    <pc:chgData name="ALESSANDRA FERREIRA ALVES" userId="S::alessandra.alves41@etec.sp.gov.br::36bd71a3-9353-4c74-91cd-93f25761b421" providerId="AD" clId="Web-{DE417147-4BED-4FA0-8230-20C2508E2E46}"/>
    <pc:docChg chg="modSld">
      <pc:chgData name="ALESSANDRA FERREIRA ALVES" userId="S::alessandra.alves41@etec.sp.gov.br::36bd71a3-9353-4c74-91cd-93f25761b421" providerId="AD" clId="Web-{DE417147-4BED-4FA0-8230-20C2508E2E46}" dt="2020-09-22T02:48:29.402" v="1121" actId="20577"/>
      <pc:docMkLst>
        <pc:docMk/>
      </pc:docMkLst>
      <pc:sldChg chg="addSp delSp modSp">
        <pc:chgData name="ALESSANDRA FERREIRA ALVES" userId="S::alessandra.alves41@etec.sp.gov.br::36bd71a3-9353-4c74-91cd-93f25761b421" providerId="AD" clId="Web-{DE417147-4BED-4FA0-8230-20C2508E2E46}" dt="2020-09-22T02:48:29.402" v="1121" actId="20577"/>
        <pc:sldMkLst>
          <pc:docMk/>
          <pc:sldMk cId="1884463926" sldId="259"/>
        </pc:sldMkLst>
        <pc:spChg chg="mod">
          <ac:chgData name="ALESSANDRA FERREIRA ALVES" userId="S::alessandra.alves41@etec.sp.gov.br::36bd71a3-9353-4c74-91cd-93f25761b421" providerId="AD" clId="Web-{DE417147-4BED-4FA0-8230-20C2508E2E46}" dt="2020-09-22T02:48:29.402" v="1121" actId="20577"/>
          <ac:spMkLst>
            <pc:docMk/>
            <pc:sldMk cId="1884463926" sldId="259"/>
            <ac:spMk id="3" creationId="{00000000-0000-0000-0000-000000000000}"/>
          </ac:spMkLst>
        </pc:spChg>
        <pc:spChg chg="add del mod">
          <ac:chgData name="ALESSANDRA FERREIRA ALVES" userId="S::alessandra.alves41@etec.sp.gov.br::36bd71a3-9353-4c74-91cd-93f25761b421" providerId="AD" clId="Web-{DE417147-4BED-4FA0-8230-20C2508E2E46}" dt="2020-09-22T02:37:42.149" v="580"/>
          <ac:spMkLst>
            <pc:docMk/>
            <pc:sldMk cId="1884463926" sldId="259"/>
            <ac:spMk id="4" creationId="{0705DCBD-7BC2-4DC8-95E5-BF8781455BBA}"/>
          </ac:spMkLst>
        </pc:spChg>
        <pc:spChg chg="add mod">
          <ac:chgData name="ALESSANDRA FERREIRA ALVES" userId="S::alessandra.alves41@etec.sp.gov.br::36bd71a3-9353-4c74-91cd-93f25761b421" providerId="AD" clId="Web-{DE417147-4BED-4FA0-8230-20C2508E2E46}" dt="2020-09-22T02:47:24.244" v="1038" actId="20577"/>
          <ac:spMkLst>
            <pc:docMk/>
            <pc:sldMk cId="1884463926" sldId="259"/>
            <ac:spMk id="5" creationId="{82114BE6-F5AC-40AC-A3D7-FEE28DC7CDD5}"/>
          </ac:spMkLst>
        </pc:spChg>
        <pc:spChg chg="add mod">
          <ac:chgData name="ALESSANDRA FERREIRA ALVES" userId="S::alessandra.alves41@etec.sp.gov.br::36bd71a3-9353-4c74-91cd-93f25761b421" providerId="AD" clId="Web-{DE417147-4BED-4FA0-8230-20C2508E2E46}" dt="2020-09-22T02:48:21.917" v="1117" actId="20577"/>
          <ac:spMkLst>
            <pc:docMk/>
            <pc:sldMk cId="1884463926" sldId="259"/>
            <ac:spMk id="6" creationId="{DF4F6F8C-2684-42D7-8853-09B140A60A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6B61-3A9A-4C7D-B2E0-B30C4EC3B49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1E98-34DA-467B-B689-34276F233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80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6B61-3A9A-4C7D-B2E0-B30C4EC3B49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1E98-34DA-467B-B689-34276F233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62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6B61-3A9A-4C7D-B2E0-B30C4EC3B49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1E98-34DA-467B-B689-34276F233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84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6B61-3A9A-4C7D-B2E0-B30C4EC3B49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1E98-34DA-467B-B689-34276F233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81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6B61-3A9A-4C7D-B2E0-B30C4EC3B49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1E98-34DA-467B-B689-34276F233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77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6B61-3A9A-4C7D-B2E0-B30C4EC3B49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1E98-34DA-467B-B689-34276F233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94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6B61-3A9A-4C7D-B2E0-B30C4EC3B49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1E98-34DA-467B-B689-34276F233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24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6B61-3A9A-4C7D-B2E0-B30C4EC3B49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1E98-34DA-467B-B689-34276F233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1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6B61-3A9A-4C7D-B2E0-B30C4EC3B49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1E98-34DA-467B-B689-34276F233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20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6B61-3A9A-4C7D-B2E0-B30C4EC3B49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1E98-34DA-467B-B689-34276F233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79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6B61-3A9A-4C7D-B2E0-B30C4EC3B49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1E98-34DA-467B-B689-34276F233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29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6B61-3A9A-4C7D-B2E0-B30C4EC3B49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E1E98-34DA-467B-B689-34276F233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01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/>
          <a:lstStyle/>
          <a:p>
            <a:r>
              <a:rPr lang="pt-BR" dirty="0"/>
              <a:t>DECIMAL &gt; BINÁRIO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19" y="32436"/>
            <a:ext cx="277216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9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ESCOLHER UM NÚMERO DECIMAL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9600" dirty="0"/>
              <a:t>156</a:t>
            </a:r>
          </a:p>
        </p:txBody>
      </p:sp>
    </p:spTree>
    <p:extLst>
      <p:ext uri="{BB962C8B-B14F-4D97-AF65-F5344CB8AC3E}">
        <p14:creationId xmlns:p14="http://schemas.microsoft.com/office/powerpoint/2010/main" val="223638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01 – DIVISÃO POR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156/2 = 78 RESTA 0</a:t>
            </a:r>
          </a:p>
          <a:p>
            <a:r>
              <a:rPr lang="pt-BR" dirty="0"/>
              <a:t>78/2 = 39 RESTA 0</a:t>
            </a:r>
          </a:p>
          <a:p>
            <a:r>
              <a:rPr lang="pt-BR" dirty="0"/>
              <a:t>39/2 = 19 RESTA 1</a:t>
            </a:r>
          </a:p>
          <a:p>
            <a:r>
              <a:rPr lang="pt-BR" dirty="0"/>
              <a:t>19/2 = 9 RESTA 1</a:t>
            </a:r>
          </a:p>
          <a:p>
            <a:r>
              <a:rPr lang="pt-BR" dirty="0"/>
              <a:t>9/2 = 4 RESTA 1</a:t>
            </a:r>
          </a:p>
          <a:p>
            <a:r>
              <a:rPr lang="pt-BR" dirty="0"/>
              <a:t>4/2 = 2 RESTA 0</a:t>
            </a:r>
          </a:p>
          <a:p>
            <a:r>
              <a:rPr lang="pt-BR" dirty="0"/>
              <a:t>2/2 = 1 RESTA 0</a:t>
            </a:r>
          </a:p>
          <a:p>
            <a:r>
              <a:rPr lang="pt-BR" dirty="0"/>
              <a:t>1/2  = 1</a:t>
            </a:r>
          </a:p>
        </p:txBody>
      </p:sp>
      <p:sp>
        <p:nvSpPr>
          <p:cNvPr id="4" name="Retângulo 3"/>
          <p:cNvSpPr/>
          <p:nvPr/>
        </p:nvSpPr>
        <p:spPr>
          <a:xfrm>
            <a:off x="5255568" y="5646262"/>
            <a:ext cx="38884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Já que estamos dividindo por 2, quando o dividendo for par, o resto binário será 0, e quando for ímpar, o resto binário será 1.</a:t>
            </a:r>
          </a:p>
        </p:txBody>
      </p:sp>
      <p:sp>
        <p:nvSpPr>
          <p:cNvPr id="5" name="Seta para cima 4"/>
          <p:cNvSpPr/>
          <p:nvPr/>
        </p:nvSpPr>
        <p:spPr>
          <a:xfrm>
            <a:off x="4230216" y="1628800"/>
            <a:ext cx="683568" cy="43204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49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Converter os Decimais para Binários.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12654"/>
            <a:ext cx="2737450" cy="481350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1600" dirty="0"/>
              <a:t>1 = 1/2: 1 resta 1</a:t>
            </a:r>
            <a:endParaRPr lang="pt-BR" sz="1600" dirty="0">
              <a:cs typeface="Calibri"/>
            </a:endParaRPr>
          </a:p>
          <a:p>
            <a:r>
              <a:rPr lang="pt-BR" sz="1600" dirty="0">
                <a:ea typeface="+mn-lt"/>
                <a:cs typeface="+mn-lt"/>
              </a:rPr>
              <a:t>----------------------------------</a:t>
            </a:r>
          </a:p>
          <a:p>
            <a:r>
              <a:rPr lang="pt-BR" sz="1600" dirty="0"/>
              <a:t>40 = 40/2: 20 resta 0</a:t>
            </a:r>
            <a:endParaRPr lang="pt-BR" sz="1600" dirty="0">
              <a:cs typeface="Calibri"/>
            </a:endParaRPr>
          </a:p>
          <a:p>
            <a:r>
              <a:rPr lang="pt-BR" sz="1600" dirty="0">
                <a:cs typeface="Calibri"/>
              </a:rPr>
              <a:t>20/2: 10 resta 0</a:t>
            </a:r>
          </a:p>
          <a:p>
            <a:r>
              <a:rPr lang="pt-BR" sz="1600" dirty="0">
                <a:cs typeface="Calibri"/>
              </a:rPr>
              <a:t>10/2: 5 resta 1</a:t>
            </a:r>
          </a:p>
          <a:p>
            <a:endParaRPr lang="pt-BR" sz="1600" dirty="0">
              <a:cs typeface="Calibri"/>
            </a:endParaRPr>
          </a:p>
          <a:p>
            <a:r>
              <a:rPr lang="pt-BR" sz="1600" dirty="0">
                <a:cs typeface="Calibri"/>
              </a:rPr>
              <a:t>Binário 100</a:t>
            </a:r>
          </a:p>
          <a:p>
            <a:r>
              <a:rPr lang="pt-BR" sz="1600" dirty="0">
                <a:cs typeface="Calibri"/>
              </a:rPr>
              <a:t>----------------------------------</a:t>
            </a:r>
            <a:endParaRPr lang="pt-BR" sz="1600" dirty="0"/>
          </a:p>
          <a:p>
            <a:r>
              <a:rPr lang="pt-BR" sz="1600" dirty="0"/>
              <a:t>65 = 65/2: 32,5 resta 0</a:t>
            </a:r>
            <a:endParaRPr lang="pt-BR" sz="1600" dirty="0">
              <a:cs typeface="Calibri"/>
            </a:endParaRPr>
          </a:p>
          <a:p>
            <a:r>
              <a:rPr lang="pt-BR" sz="1600" dirty="0">
                <a:cs typeface="Calibri"/>
              </a:rPr>
              <a:t>32,5/2 : 16,2 resta 0</a:t>
            </a:r>
          </a:p>
          <a:p>
            <a:r>
              <a:rPr lang="pt-BR" sz="1600" dirty="0">
                <a:cs typeface="Calibri"/>
              </a:rPr>
              <a:t>16,2/2 : 8,1 resta 0</a:t>
            </a:r>
          </a:p>
          <a:p>
            <a:r>
              <a:rPr lang="pt-BR" sz="1600" dirty="0">
                <a:cs typeface="Calibri"/>
              </a:rPr>
              <a:t>8,1/2 : 4,01 resta 0</a:t>
            </a:r>
          </a:p>
          <a:p>
            <a:r>
              <a:rPr lang="pt-BR" sz="1600" dirty="0">
                <a:cs typeface="Calibri"/>
              </a:rPr>
              <a:t>4,01/2 : 2,03 resta 0</a:t>
            </a:r>
          </a:p>
          <a:p>
            <a:r>
              <a:rPr lang="pt-BR" sz="1600" dirty="0">
                <a:cs typeface="Calibri"/>
              </a:rPr>
              <a:t>2,03/2 : 1 resta 1</a:t>
            </a:r>
          </a:p>
          <a:p>
            <a:endParaRPr lang="pt-BR" sz="1600" dirty="0">
              <a:ea typeface="+mn-lt"/>
              <a:cs typeface="+mn-lt"/>
            </a:endParaRPr>
          </a:p>
          <a:p>
            <a:r>
              <a:rPr lang="pt-BR" sz="1600" dirty="0">
                <a:ea typeface="+mn-lt"/>
                <a:cs typeface="+mn-lt"/>
              </a:rPr>
              <a:t>Binário 100000</a:t>
            </a:r>
          </a:p>
          <a:p>
            <a:pPr marL="0" indent="0">
              <a:buNone/>
            </a:pPr>
            <a:r>
              <a:rPr lang="pt-BR" sz="1600" dirty="0">
                <a:ea typeface="+mn-lt"/>
                <a:cs typeface="+mn-lt"/>
              </a:rPr>
              <a:t>------------------------------------ </a:t>
            </a:r>
            <a:endParaRPr lang="pt-BR" dirty="0"/>
          </a:p>
          <a:p>
            <a:endParaRPr lang="pt-BR" dirty="0"/>
          </a:p>
          <a:p>
            <a:endParaRPr lang="pt-BR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114BE6-F5AC-40AC-A3D7-FEE28DC7CDD5}"/>
              </a:ext>
            </a:extLst>
          </p:cNvPr>
          <p:cNvSpPr txBox="1"/>
          <p:nvPr/>
        </p:nvSpPr>
        <p:spPr>
          <a:xfrm>
            <a:off x="3186023" y="1647645"/>
            <a:ext cx="2743200" cy="41118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cs typeface="Calibri"/>
              </a:rPr>
              <a:t>2020 = 2020/2 = 1010 resta 0​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cs typeface="Calibri"/>
              </a:rPr>
              <a:t>1010/2 : 505 resta 1</a:t>
            </a:r>
            <a:r>
              <a:rPr lang="en-US" sz="1600" dirty="0">
                <a:cs typeface="Calibri"/>
              </a:rPr>
              <a:t>​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cs typeface="Calibri"/>
              </a:rPr>
              <a:t>505/2 : 2</a:t>
            </a:r>
            <a:r>
              <a:rPr lang="pt-BR" sz="1600" dirty="0"/>
              <a:t>52,5 resta 0</a:t>
            </a:r>
            <a:r>
              <a:rPr lang="en-US" sz="1600" dirty="0"/>
              <a:t>​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252,5/2 : 126,2 resta 0</a:t>
            </a:r>
            <a:r>
              <a:rPr lang="en-US" sz="1600" dirty="0"/>
              <a:t>​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126,2/2 : 63,1 resta 1</a:t>
            </a:r>
            <a:r>
              <a:rPr lang="en-US" sz="1600" dirty="0"/>
              <a:t>​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63,1/2 : 31,5 resta 1</a:t>
            </a:r>
            <a:r>
              <a:rPr lang="en-US" sz="1600" dirty="0"/>
              <a:t>​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31,5/2 : 15,7 resta 1</a:t>
            </a:r>
            <a:r>
              <a:rPr lang="en-US" sz="1600" dirty="0"/>
              <a:t>​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15,7/2 : 7,8 resta 1</a:t>
            </a:r>
            <a:r>
              <a:rPr lang="en-US" sz="1600" dirty="0"/>
              <a:t>​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7.8/2 : 3,9 resta 1</a:t>
            </a:r>
            <a:r>
              <a:rPr lang="en-US" sz="1600" dirty="0"/>
              <a:t>​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3,9/2:  1 resta 1</a:t>
            </a:r>
            <a:r>
              <a:rPr lang="en-US" sz="1600" dirty="0"/>
              <a:t>​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600" dirty="0">
              <a:cs typeface="Calibri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cs typeface="Calibri"/>
              </a:rPr>
              <a:t>Binário</a:t>
            </a:r>
            <a:r>
              <a:rPr lang="en-US" sz="1600" dirty="0">
                <a:cs typeface="Calibri"/>
              </a:rPr>
              <a:t> 111111001</a:t>
            </a:r>
          </a:p>
          <a:p>
            <a:r>
              <a:rPr lang="pt-BR" dirty="0">
                <a:cs typeface="Segoe UI"/>
              </a:rPr>
              <a:t>------------------------------------​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4F6F8C-2684-42D7-8853-09B140A60A54}"/>
              </a:ext>
            </a:extLst>
          </p:cNvPr>
          <p:cNvSpPr txBox="1"/>
          <p:nvPr/>
        </p:nvSpPr>
        <p:spPr>
          <a:xfrm>
            <a:off x="6090249" y="1316966"/>
            <a:ext cx="2743200" cy="49675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Sua data de aniversário </a:t>
            </a:r>
            <a:r>
              <a:rPr lang="pt-BR" sz="1600" dirty="0" err="1"/>
              <a:t>dd</a:t>
            </a:r>
            <a:r>
              <a:rPr lang="pt-BR" sz="1600" dirty="0"/>
              <a:t>/mm/aa​</a:t>
            </a:r>
            <a:r>
              <a:rPr lang="en-US" sz="1600" dirty="0"/>
              <a:t>​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2002 = 2002/2 : 1001 resta 1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1001/2 : 500,5 resta 0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500,5/ 2: 250,2  resta 0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250,2/2 : 125,1 resta 1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125,1/2 : 62,5 resta 0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62,5/2 : 31,2 resta 0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31,2/5 : 15,6 resta 1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15,6/2 : 7,8 resta 1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7,8/2 : 3,9 resta 1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3,9/2 : 1 resta 1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BR" sz="1600" dirty="0">
              <a:cs typeface="Calibri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cs typeface="Calibri"/>
              </a:rPr>
              <a:t>Binário 111100100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BR" sz="1600" dirty="0">
              <a:cs typeface="Calibri"/>
            </a:endParaRPr>
          </a:p>
          <a:p>
            <a:pPr>
              <a:spcBef>
                <a:spcPct val="20000"/>
              </a:spcBef>
            </a:pPr>
            <a:r>
              <a:rPr lang="pt-BR" sz="1600" dirty="0">
                <a:ea typeface="+mn-lt"/>
                <a:cs typeface="+mn-lt"/>
              </a:rPr>
              <a:t>------------------------------------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4463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4384FA12B21A14BA62E5B77C244606B" ma:contentTypeVersion="6" ma:contentTypeDescription="Crie um novo documento." ma:contentTypeScope="" ma:versionID="bcc8b1b7fe9048783194897cd05c6b33">
  <xsd:schema xmlns:xsd="http://www.w3.org/2001/XMLSchema" xmlns:xs="http://www.w3.org/2001/XMLSchema" xmlns:p="http://schemas.microsoft.com/office/2006/metadata/properties" xmlns:ns2="2b0bcfd7-2055-45cb-914a-1c17e404e06c" targetNamespace="http://schemas.microsoft.com/office/2006/metadata/properties" ma:root="true" ma:fieldsID="9570aa2326642065c273ff34f9bc4f43" ns2:_="">
    <xsd:import namespace="2b0bcfd7-2055-45cb-914a-1c17e404e0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0bcfd7-2055-45cb-914a-1c17e404e0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46FE21-3178-48B3-81B8-47487FEFED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0bcfd7-2055-45cb-914a-1c17e404e0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6D104A-39A2-4058-B5F1-6D88416EC8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7F756C-B6F3-4CCC-9F79-56362D3361A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97</Words>
  <Application>Microsoft Office PowerPoint</Application>
  <PresentationFormat>Apresentação na tela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DECIMAL &gt; BINÁRIO</vt:lpstr>
      <vt:lpstr>ESCOLHER UM NÚMERO DECIMAL</vt:lpstr>
      <vt:lpstr>PASSO 01 – DIVISÃO POR 2</vt:lpstr>
      <vt:lpstr>Converter os Decimais para Binários.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DECIMAL &gt; BINÁRIO</dc:title>
  <dc:creator>Bruno</dc:creator>
  <cp:lastModifiedBy>Bruno</cp:lastModifiedBy>
  <cp:revision>270</cp:revision>
  <dcterms:created xsi:type="dcterms:W3CDTF">2020-08-19T21:42:11Z</dcterms:created>
  <dcterms:modified xsi:type="dcterms:W3CDTF">2020-09-22T02:48:31Z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0x01010004384FA12B21A14BA62E5B77C244606B</vt:lpwstr>
  </property>
</Properties>
</file>