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FA5569-4D88-9C6C-A58D-CDC3A01E0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F181145-0D37-5A7D-E0CC-33343F1A3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77EC8D-E5CC-3952-C50A-52B39FA6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6D24-0291-4237-82D5-28A87010F4F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34E9F2-56D8-A26B-66B2-6F3A415D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F37AA4-D5B0-FD5C-787E-825298B2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EE89-C78F-4586-9548-B6F4FFD705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952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7AFA19-13C6-44D6-482A-BBD4E9D38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FCDA38A-699B-4324-5AAD-F7A05767A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F1BDFF-A6B0-9E29-A2BE-DE9FC913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6D24-0291-4237-82D5-28A87010F4F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2269BB-9B30-91D6-9A27-121948A2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561FCB-1414-485C-0C0E-1E8DA429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EE89-C78F-4586-9548-B6F4FFD705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2959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99B7E0A-F0B1-4AE7-B7BB-BD6C28D7C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C0C549-48CC-3DD9-3B75-617A2780FF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0100C18-5C79-0D8D-1718-3623B78E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6D24-0291-4237-82D5-28A87010F4F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5A36BE-BFDE-CF9A-F3D9-A4E608F4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606352-1665-5A89-B952-AD2EFDC7F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EE89-C78F-4586-9548-B6F4FFD705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855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8837C3-6F72-145B-F20A-305309D49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F896EF-80EE-EFC0-06C4-1BCE919D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8342739-A751-CF7F-F2CD-ACFE98E9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6D24-0291-4237-82D5-28A87010F4F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89504A-B348-CD0E-584C-9C247CFE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FDF0B9-8C95-662C-E6F5-24D1271C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EE89-C78F-4586-9548-B6F4FFD705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151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E50F12-E7A2-C83A-EA97-E594D969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EC4627-F2CB-82FB-3A35-1AD084BA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A5284B-A49E-89C4-5AA1-95DF21EE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6D24-0291-4237-82D5-28A87010F4F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B51F16-CD9E-6810-127C-479D2873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F8A324-9996-7B65-B5A4-873BAE1A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EE89-C78F-4586-9548-B6F4FFD705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989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AFCFAA-33DC-9FD3-5481-908603B0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C9AF58-C784-2701-CCBE-9989B0FA0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DD3347B-586F-2758-DC02-EB31A4518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464D67-41BC-56C7-D3AE-6CDBD35CB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6D24-0291-4237-82D5-28A87010F4F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DF30306-DD3C-BA0E-6085-3F3EF81F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66607CA-E4FF-11C0-C063-7239F576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EE89-C78F-4586-9548-B6F4FFD705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264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6C7EE4-70ED-1902-BDA1-C527BFF2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1A1D145-98C9-65C7-1626-45C585D0F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A0FBC00-7232-3BBD-CC29-7D67430A4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CA89A27-8A78-B60E-AA7F-B0FDE13A76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A937227-BD53-BB77-3E95-2605609A2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FE6BC22-7B3A-D192-9897-10D12432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6D24-0291-4237-82D5-28A87010F4F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1A7988E-8212-FFCE-9D80-1520B92D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F672A8A-15B5-CE09-DE1E-0F6A674FB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EE89-C78F-4586-9548-B6F4FFD705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902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FF4E2D-38C9-DFDF-D4E0-767F9A1A9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7BBB70-29FA-A4AC-3CD7-EF7733FD8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6D24-0291-4237-82D5-28A87010F4F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EF76A6-02EB-7AAD-02C9-5A03D368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5F9FE19-8852-4CCD-27CD-B42767EE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EE89-C78F-4586-9548-B6F4FFD705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855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562A115-12C7-7E24-7409-5E9BDF10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6D24-0291-4237-82D5-28A87010F4F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7F946AF-FF4B-056E-2A66-44D4B0D4C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8FC512C-BCE1-2ECA-8D9F-D0A9B90E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EE89-C78F-4586-9548-B6F4FFD705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59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36ECAF-B34D-417B-EA67-499A4E40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7C348F-4177-A122-36F0-65A1248B8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4B34F7C-0DE3-A7C1-0963-E4C50BE8E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F08686-DAC0-BC34-E425-99E73EC7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6D24-0291-4237-82D5-28A87010F4F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307F28C-001B-7AF2-7285-8301A2724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3F53F2-8488-E6AD-38C5-CDC80982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EE89-C78F-4586-9548-B6F4FFD705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384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03915A-A776-9DBA-1FA6-8CB6CA18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54445C1-D46B-C9B2-37A9-062AB60E8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45DE90-23CE-B98D-10D8-B89D94850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4A7F2E-9940-B943-A56E-969DA1FE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76D24-0291-4237-82D5-28A87010F4F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9089526-D0CF-E63C-F1BB-E625CFB8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3366B5-030D-ACD4-275A-3372B648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2EE89-C78F-4586-9548-B6F4FFD705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26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556085D-6C9E-7D82-D71E-3681A0B6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564D70-8AE9-62F5-C783-2B02C8ABC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BD4C5C-3B31-DFC8-246B-685CFFC2F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276D24-0291-4237-82D5-28A87010F4F5}" type="datetimeFigureOut">
              <a:rPr lang="it-IT" smtClean="0"/>
              <a:t>24/03/2024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843874-6397-7CB2-0BCB-9A1D0FD07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C7D7A3-0244-706B-B700-70214498D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52EE89-C78F-4586-9548-B6F4FFD7055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026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icinemas.it/cinema/sicilia/catania/uci-cinemas-catania/?gad_source=1&amp;gclid=Cj0KCQjwhtWvBhD9ARIsAOP0Goj4tikQPio0vcsMdI7myWmhSIeQoiQKAI-Jg30v5etcUOGAz_8Dr7AaAnYrEALw_wc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software, Sito Web&#10;&#10;Descrizione generata automaticamente">
            <a:extLst>
              <a:ext uri="{FF2B5EF4-FFF2-40B4-BE49-F238E27FC236}">
                <a16:creationId xmlns:a16="http://schemas.microsoft.com/office/drawing/2014/main" id="{82CBE777-9894-A0D7-67A5-B176FB905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308" y="120072"/>
            <a:ext cx="8275783" cy="410084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D8ADB90-C87E-5C95-7247-BB932B2BCB5F}"/>
              </a:ext>
            </a:extLst>
          </p:cNvPr>
          <p:cNvSpPr txBox="1"/>
          <p:nvPr/>
        </p:nvSpPr>
        <p:spPr>
          <a:xfrm>
            <a:off x="2528759" y="4860505"/>
            <a:ext cx="6650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3"/>
              </a:rPr>
              <a:t>https://www.ucicinemas.it/cinema/sicilia/catania/uci-cinemas-catania/?gad_source=1&amp;gclid=Cj0KCQjwhtWvBhD9ARIsAOP0Goj4tikQPio0vcsMdI7myWmhSIeQoiQKAI-Jg30v5etcUOGAz_8Dr7AaAnYrEALw_wcB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03154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CHIARA MARIA GRAZIA ALESSI</dc:creator>
  <cp:lastModifiedBy>chiara alessi</cp:lastModifiedBy>
  <cp:revision>1</cp:revision>
  <dcterms:created xsi:type="dcterms:W3CDTF">2024-03-24T20:59:54Z</dcterms:created>
  <dcterms:modified xsi:type="dcterms:W3CDTF">2024-03-24T21:03:57Z</dcterms:modified>
</cp:coreProperties>
</file>