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EDB6E-F96E-BCF9-8A69-2A6552B9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1C3CF06-00B5-F01A-900F-86D3D4DA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208-A2BF-4840-9E86-69347CC06B4F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FCF501-4F33-B339-4B7C-4915DCF4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870852-CF36-5657-D6C1-343FFB84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295D-5B72-4A37-84CC-F4D95971C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1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64A986E-C845-A5A5-4882-5B0989B4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6A91D4-37E5-C10B-F089-979EE83F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25960C-17FF-5E15-7F62-D01E95B28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2D208-A2BF-4840-9E86-69347CC06B4F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F7BBC0-EE5A-0FFF-30E7-360213484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0E10F2-CA89-A809-2207-80378FAF2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4295D-5B72-4A37-84CC-F4D95971C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3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etnaland.eu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AE527DF-1FE1-CC10-B1CC-25B6B738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it-IT" sz="3200"/>
              <a:t>HOMEWORK MHW1</a:t>
            </a:r>
            <a:br>
              <a:rPr lang="it-IT" sz="3200"/>
            </a:br>
            <a:r>
              <a:rPr lang="it-IT" sz="3200"/>
              <a:t>html +css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9446A1D-03F8-E961-3F80-055F56FE70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C4B6E3D-654F-774E-1525-88EBDB78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2800"/>
              <a:t>Url sito etnaland: </a:t>
            </a:r>
            <a:r>
              <a:rPr lang="it-IT" sz="2800">
                <a:hlinkClick r:id="rId2"/>
              </a:rPr>
              <a:t>https://www.etnaland.eu/</a:t>
            </a:r>
            <a:endParaRPr lang="it-IT" sz="28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21AA9D0-91BE-3488-A3DB-0C84903D0A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61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HOMEWORK MHW1 html +css</vt:lpstr>
      <vt:lpstr>Url sito etnaland: https://www.etnaland.eu/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MHW1 html +css</dc:title>
  <dc:creator>ALESSIA FICHERA</dc:creator>
  <cp:lastModifiedBy>ALESSIA FICHERA</cp:lastModifiedBy>
  <cp:revision>1</cp:revision>
  <dcterms:created xsi:type="dcterms:W3CDTF">2024-03-24T22:25:24Z</dcterms:created>
  <dcterms:modified xsi:type="dcterms:W3CDTF">2024-03-24T22:25:24Z</dcterms:modified>
</cp:coreProperties>
</file>