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5" r:id="rId4"/>
    <p:sldId id="266" r:id="rId5"/>
    <p:sldId id="269" r:id="rId6"/>
    <p:sldId id="278" r:id="rId7"/>
    <p:sldId id="267" r:id="rId8"/>
    <p:sldId id="259" r:id="rId9"/>
    <p:sldId id="270" r:id="rId10"/>
    <p:sldId id="271" r:id="rId11"/>
    <p:sldId id="275" r:id="rId12"/>
    <p:sldId id="262" r:id="rId13"/>
    <p:sldId id="264" r:id="rId14"/>
    <p:sldId id="274" r:id="rId15"/>
    <p:sldId id="263" r:id="rId16"/>
    <p:sldId id="272" r:id="rId17"/>
    <p:sldId id="277" r:id="rId18"/>
    <p:sldId id="276" r:id="rId19"/>
  </p:sldIdLst>
  <p:sldSz cx="9525000" cy="7156450"/>
  <p:notesSz cx="9525000" cy="71564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2EA5D-09A5-52EC-2E44-4AD81F2269EA}" v="1" dt="2021-03-14T20:58:40.992"/>
    <p1510:client id="{18F1A6AF-3405-DEC1-5782-8C3458F4974C}" v="4" dt="2021-03-14T21:15:39.879"/>
    <p1510:client id="{1E8CB49F-C08B-2000-9737-F8602AABB462}" v="8" dt="2021-03-15T15:52:42.466"/>
    <p1510:client id="{26786B7A-F233-52A5-EA07-403AB5AD8652}" v="90" dt="2021-03-14T20:39:54.713"/>
    <p1510:client id="{30C58000-B9CF-B51A-7BCB-067B9A677E19}" v="38" dt="2021-03-14T18:44:08.540"/>
    <p1510:client id="{3AD0EFDD-88CA-B097-EB9E-1D1E541E5F91}" v="15" dt="2021-03-14T14:25:06.194"/>
    <p1510:client id="{403B684B-A50B-86E5-ACC5-3AF4DC9B2C9B}" v="183" dt="2021-03-15T10:51:54.506"/>
    <p1510:client id="{4D35B49F-80B8-2000-9737-F3CF1B7451D0}" v="49" dt="2021-03-14T15:06:41.863"/>
    <p1510:client id="{4F858CFF-2ABA-332B-9EC3-B3BDB0BD79A7}" v="3" dt="2021-03-15T15:49:38.277"/>
    <p1510:client id="{5927482E-6EFD-E800-9325-25E8079BFDA8}" v="1" dt="2021-03-14T16:58:26.589"/>
    <p1510:client id="{5991268D-D4A6-498C-B23B-E97C76CA30B0}" v="324" dt="2021-03-14T17:03:10.382"/>
    <p1510:client id="{68C48946-8097-ADAD-A294-C1C8E4028647}" v="5" dt="2021-03-15T11:39:32.531"/>
    <p1510:client id="{6B0A1CBE-DBA5-89CE-BA86-864D07C796DF}" v="91" dt="2021-03-14T21:12:58.544"/>
    <p1510:client id="{80D75893-023E-4D02-BAE9-0EC7BF46C9AF}" v="4612" dt="2021-03-15T11:38:52.802"/>
    <p1510:client id="{91D74AD3-1984-B622-348F-DC95180B2621}" v="4" dt="2021-03-14T14:33:13.433"/>
    <p1510:client id="{AF8B278A-1026-006C-832D-75AAF0D44D39}" v="81" dt="2021-03-15T09:22:42.146"/>
    <p1510:client id="{D55C3FE1-6497-7DC8-F567-F55635B44E51}" v="1" dt="2021-03-14T20:55:17.1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Guzzo" userId="S::10556670@polimi.it::14be9101-ee85-4289-a4a8-5bedca57ecb0" providerId="AD" clId="Web-{D25C34CE-FE93-869C-0B13-0FDF43B7CAE5}"/>
    <pc:docChg chg="modSld">
      <pc:chgData name="Alessia Guzzo" userId="S::10556670@polimi.it::14be9101-ee85-4289-a4a8-5bedca57ecb0" providerId="AD" clId="Web-{D25C34CE-FE93-869C-0B13-0FDF43B7CAE5}" dt="2021-03-13T16:52:45.082" v="70"/>
      <pc:docMkLst>
        <pc:docMk/>
      </pc:docMkLst>
      <pc:sldChg chg="modNotes">
        <pc:chgData name="Alessia Guzzo" userId="S::10556670@polimi.it::14be9101-ee85-4289-a4a8-5bedca57ecb0" providerId="AD" clId="Web-{D25C34CE-FE93-869C-0B13-0FDF43B7CAE5}" dt="2021-03-13T16:52:18.425" v="68"/>
        <pc:sldMkLst>
          <pc:docMk/>
          <pc:sldMk cId="633540806" sldId="265"/>
        </pc:sldMkLst>
      </pc:sldChg>
      <pc:sldChg chg="modNotes">
        <pc:chgData name="Alessia Guzzo" userId="S::10556670@polimi.it::14be9101-ee85-4289-a4a8-5bedca57ecb0" providerId="AD" clId="Web-{D25C34CE-FE93-869C-0B13-0FDF43B7CAE5}" dt="2021-03-13T16:52:45.082" v="70"/>
        <pc:sldMkLst>
          <pc:docMk/>
          <pc:sldMk cId="4198594205" sldId="266"/>
        </pc:sldMkLst>
      </pc:sldChg>
    </pc:docChg>
  </pc:docChgLst>
  <pc:docChgLst>
    <pc:chgData name="Chiara Muscari Tomajoli" userId="S::10560224@polimi.it::bde7d375-eecf-46b9-9638-b8446ee456b6" providerId="AD" clId="Web-{7CD7B39F-B0E6-2000-B730-3360E4DFEB45}"/>
    <pc:docChg chg="addSld modSld">
      <pc:chgData name="Chiara Muscari Tomajoli" userId="S::10560224@polimi.it::bde7d375-eecf-46b9-9638-b8446ee456b6" providerId="AD" clId="Web-{7CD7B39F-B0E6-2000-B730-3360E4DFEB45}" dt="2021-03-13T11:42:56.730" v="472" actId="20577"/>
      <pc:docMkLst>
        <pc:docMk/>
      </pc:docMkLst>
      <pc:sldChg chg="modSp">
        <pc:chgData name="Chiara Muscari Tomajoli" userId="S::10560224@polimi.it::bde7d375-eecf-46b9-9638-b8446ee456b6" providerId="AD" clId="Web-{7CD7B39F-B0E6-2000-B730-3360E4DFEB45}" dt="2021-03-13T11:24:11.489" v="32" actId="20577"/>
        <pc:sldMkLst>
          <pc:docMk/>
          <pc:sldMk cId="3761007840" sldId="262"/>
        </pc:sldMkLst>
        <pc:spChg chg="mod">
          <ac:chgData name="Chiara Muscari Tomajoli" userId="S::10560224@polimi.it::bde7d375-eecf-46b9-9638-b8446ee456b6" providerId="AD" clId="Web-{7CD7B39F-B0E6-2000-B730-3360E4DFEB45}" dt="2021-03-13T11:23:58.613" v="30" actId="20577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11.489" v="32" actId="20577"/>
          <ac:spMkLst>
            <pc:docMk/>
            <pc:sldMk cId="3761007840" sldId="262"/>
            <ac:spMk id="13" creationId="{B7A90E75-B5B3-448C-ACAE-D1E7399985CF}"/>
          </ac:spMkLst>
        </pc:spChg>
        <pc:picChg chg="mod modCrop">
          <ac:chgData name="Chiara Muscari Tomajoli" userId="S::10560224@polimi.it::bde7d375-eecf-46b9-9638-b8446ee456b6" providerId="AD" clId="Web-{7CD7B39F-B0E6-2000-B730-3360E4DFEB45}" dt="2021-03-13T11:22:10.533" v="16" actId="14100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Chiara Muscari Tomajoli" userId="S::10560224@polimi.it::bde7d375-eecf-46b9-9638-b8446ee456b6" providerId="AD" clId="Web-{7CD7B39F-B0E6-2000-B730-3360E4DFEB45}" dt="2021-03-13T11:22:26.174" v="22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addSp delSp modSp modNotes">
        <pc:chgData name="Chiara Muscari Tomajoli" userId="S::10560224@polimi.it::bde7d375-eecf-46b9-9638-b8446ee456b6" providerId="AD" clId="Web-{7CD7B39F-B0E6-2000-B730-3360E4DFEB45}" dt="2021-03-13T11:42:56.730" v="472" actId="20577"/>
        <pc:sldMkLst>
          <pc:docMk/>
          <pc:sldMk cId="1953609257" sldId="263"/>
        </pc:sldMkLst>
        <pc:spChg chg="del mod">
          <ac:chgData name="Chiara Muscari Tomajoli" userId="S::10560224@polimi.it::bde7d375-eecf-46b9-9638-b8446ee456b6" providerId="AD" clId="Web-{7CD7B39F-B0E6-2000-B730-3360E4DFEB45}" dt="2021-03-13T11:30:27.402" v="190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27:46.493" v="62" actId="20577"/>
          <ac:spMkLst>
            <pc:docMk/>
            <pc:sldMk cId="1953609257" sldId="263"/>
            <ac:spMk id="5" creationId="{879C3AC9-DA05-4A1F-8A49-6FCE34EE87A8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42:56.730" v="472" actId="20577"/>
          <ac:spMkLst>
            <pc:docMk/>
            <pc:sldMk cId="1953609257" sldId="263"/>
            <ac:spMk id="6" creationId="{0E961696-93C1-4EB1-B76C-685D145D2E80}"/>
          </ac:spMkLst>
        </pc:spChg>
        <pc:picChg chg="add mod">
          <ac:chgData name="Chiara Muscari Tomajoli" userId="S::10560224@polimi.it::bde7d375-eecf-46b9-9638-b8446ee456b6" providerId="AD" clId="Web-{7CD7B39F-B0E6-2000-B730-3360E4DFEB45}" dt="2021-03-13T11:42:54.012" v="471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Chiara Muscari Tomajoli" userId="S::10560224@polimi.it::bde7d375-eecf-46b9-9638-b8446ee456b6" providerId="AD" clId="Web-{7CD7B39F-B0E6-2000-B730-3360E4DFEB45}" dt="2021-03-13T11:24:32.130" v="39" actId="14100"/>
        <pc:sldMkLst>
          <pc:docMk/>
          <pc:sldMk cId="43066803" sldId="264"/>
        </pc:sldMkLst>
        <pc:spChg chg="mod">
          <ac:chgData name="Chiara Muscari Tomajoli" userId="S::10560224@polimi.it::bde7d375-eecf-46b9-9638-b8446ee456b6" providerId="AD" clId="Web-{7CD7B39F-B0E6-2000-B730-3360E4DFEB45}" dt="2021-03-13T11:24:23.895" v="36" actId="14100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32.130" v="39" actId="14100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Chiara Muscari Tomajoli" userId="S::10560224@polimi.it::bde7d375-eecf-46b9-9638-b8446ee456b6" providerId="AD" clId="Web-{7CD7B39F-B0E6-2000-B730-3360E4DFEB45}" dt="2021-03-13T11:20:48.469" v="0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Chiara Muscari Tomajoli" userId="S::10560224@polimi.it::bde7d375-eecf-46b9-9638-b8446ee456b6" providerId="AD" clId="Web-{7CD7B39F-B0E6-2000-B730-3360E4DFEB45}" dt="2021-03-13T11:21:04.423" v="4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modSp add replId">
        <pc:chgData name="Chiara Muscari Tomajoli" userId="S::10560224@polimi.it::bde7d375-eecf-46b9-9638-b8446ee456b6" providerId="AD" clId="Web-{7CD7B39F-B0E6-2000-B730-3360E4DFEB45}" dt="2021-03-13T11:26:54.930" v="48" actId="20577"/>
        <pc:sldMkLst>
          <pc:docMk/>
          <pc:sldMk cId="2537430228" sldId="270"/>
        </pc:sldMkLst>
        <pc:spChg chg="add mod">
          <ac:chgData name="Chiara Muscari Tomajoli" userId="S::10560224@polimi.it::bde7d375-eecf-46b9-9638-b8446ee456b6" providerId="AD" clId="Web-{7CD7B39F-B0E6-2000-B730-3360E4DFEB45}" dt="2021-03-13T11:26:54.930" v="48" actId="20577"/>
          <ac:spMkLst>
            <pc:docMk/>
            <pc:sldMk cId="2537430228" sldId="270"/>
            <ac:spMk id="5" creationId="{BE8C1D51-5E76-4F4D-8605-AE406176EDEA}"/>
          </ac:spMkLst>
        </pc:spChg>
      </pc:sldChg>
    </pc:docChg>
  </pc:docChgLst>
  <pc:docChgLst>
    <pc:chgData name="Alessia Guzzo" userId="S::10556670@polimi.it::14be9101-ee85-4289-a4a8-5bedca57ecb0" providerId="AD" clId="Web-{91D74AD3-1984-B622-348F-DC95180B2621}"/>
    <pc:docChg chg="modSld">
      <pc:chgData name="Alessia Guzzo" userId="S::10556670@polimi.it::14be9101-ee85-4289-a4a8-5bedca57ecb0" providerId="AD" clId="Web-{91D74AD3-1984-B622-348F-DC95180B2621}" dt="2021-03-14T14:33:11.339" v="0" actId="20577"/>
      <pc:docMkLst>
        <pc:docMk/>
      </pc:docMkLst>
      <pc:sldChg chg="modSp">
        <pc:chgData name="Alessia Guzzo" userId="S::10556670@polimi.it::14be9101-ee85-4289-a4a8-5bedca57ecb0" providerId="AD" clId="Web-{91D74AD3-1984-B622-348F-DC95180B2621}" dt="2021-03-14T14:33:11.339" v="0" actId="20577"/>
        <pc:sldMkLst>
          <pc:docMk/>
          <pc:sldMk cId="343855278" sldId="274"/>
        </pc:sldMkLst>
        <pc:spChg chg="mod">
          <ac:chgData name="Alessia Guzzo" userId="S::10556670@polimi.it::14be9101-ee85-4289-a4a8-5bedca57ecb0" providerId="AD" clId="Web-{91D74AD3-1984-B622-348F-DC95180B2621}" dt="2021-03-14T14:33:11.339" v="0" actId="20577"/>
          <ac:spMkLst>
            <pc:docMk/>
            <pc:sldMk cId="343855278" sldId="274"/>
            <ac:spMk id="5" creationId="{879C3AC9-DA05-4A1F-8A49-6FCE34EE87A8}"/>
          </ac:spMkLst>
        </pc:spChg>
      </pc:sldChg>
    </pc:docChg>
  </pc:docChgLst>
  <pc:docChgLst>
    <pc:chgData name="Alessia Guzzo" userId="S::10556670@polimi.it::14be9101-ee85-4289-a4a8-5bedca57ecb0" providerId="AD" clId="Web-{34A7B39F-E0C1-2000-9737-F05FF84E48D8}"/>
    <pc:docChg chg="modSld">
      <pc:chgData name="Alessia Guzzo" userId="S::10556670@polimi.it::14be9101-ee85-4289-a4a8-5bedca57ecb0" providerId="AD" clId="Web-{34A7B39F-E0C1-2000-9737-F05FF84E48D8}" dt="2021-03-12T21:10:21.333" v="1" actId="20577"/>
      <pc:docMkLst>
        <pc:docMk/>
      </pc:docMkLst>
      <pc:sldChg chg="modSp">
        <pc:chgData name="Alessia Guzzo" userId="S::10556670@polimi.it::14be9101-ee85-4289-a4a8-5bedca57ecb0" providerId="AD" clId="Web-{34A7B39F-E0C1-2000-9737-F05FF84E48D8}" dt="2021-03-12T21:10:21.333" v="1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34A7B39F-E0C1-2000-9737-F05FF84E48D8}" dt="2021-03-12T21:10:21.333" v="1" actId="20577"/>
          <ac:spMkLst>
            <pc:docMk/>
            <pc:sldMk cId="0" sldId="256"/>
            <ac:spMk id="6" creationId="{388772E3-FE9F-4B6C-A41C-4A27437561CE}"/>
          </ac:spMkLst>
        </pc:spChg>
      </pc:sldChg>
    </pc:docChg>
  </pc:docChgLst>
  <pc:docChgLst>
    <pc:chgData name="Alessia Guzzo" userId="S::10556670@polimi.it::14be9101-ee85-4289-a4a8-5bedca57ecb0" providerId="AD" clId="Web-{4F858CFF-2ABA-332B-9EC3-B3BDB0BD79A7}"/>
    <pc:docChg chg="delSld modSld">
      <pc:chgData name="Alessia Guzzo" userId="S::10556670@polimi.it::14be9101-ee85-4289-a4a8-5bedca57ecb0" providerId="AD" clId="Web-{4F858CFF-2ABA-332B-9EC3-B3BDB0BD79A7}" dt="2021-03-15T15:49:38.277" v="2" actId="14100"/>
      <pc:docMkLst>
        <pc:docMk/>
      </pc:docMkLst>
      <pc:sldChg chg="del">
        <pc:chgData name="Alessia Guzzo" userId="S::10556670@polimi.it::14be9101-ee85-4289-a4a8-5bedca57ecb0" providerId="AD" clId="Web-{4F858CFF-2ABA-332B-9EC3-B3BDB0BD79A7}" dt="2021-03-15T15:41:36.097" v="0"/>
        <pc:sldMkLst>
          <pc:docMk/>
          <pc:sldMk cId="2355282204" sldId="268"/>
        </pc:sldMkLst>
      </pc:sldChg>
      <pc:sldChg chg="modSp">
        <pc:chgData name="Alessia Guzzo" userId="S::10556670@polimi.it::14be9101-ee85-4289-a4a8-5bedca57ecb0" providerId="AD" clId="Web-{4F858CFF-2ABA-332B-9EC3-B3BDB0BD79A7}" dt="2021-03-15T15:49:33.292" v="1" actId="14100"/>
        <pc:sldMkLst>
          <pc:docMk/>
          <pc:sldMk cId="856959143" sldId="276"/>
        </pc:sldMkLst>
        <pc:spChg chg="mod">
          <ac:chgData name="Alessia Guzzo" userId="S::10556670@polimi.it::14be9101-ee85-4289-a4a8-5bedca57ecb0" providerId="AD" clId="Web-{4F858CFF-2ABA-332B-9EC3-B3BDB0BD79A7}" dt="2021-03-15T15:49:33.292" v="1" actId="14100"/>
          <ac:spMkLst>
            <pc:docMk/>
            <pc:sldMk cId="856959143" sldId="276"/>
            <ac:spMk id="2" creationId="{00000000-0000-0000-0000-000000000000}"/>
          </ac:spMkLst>
        </pc:spChg>
      </pc:sldChg>
      <pc:sldChg chg="modSp">
        <pc:chgData name="Alessia Guzzo" userId="S::10556670@polimi.it::14be9101-ee85-4289-a4a8-5bedca57ecb0" providerId="AD" clId="Web-{4F858CFF-2ABA-332B-9EC3-B3BDB0BD79A7}" dt="2021-03-15T15:49:38.277" v="2" actId="14100"/>
        <pc:sldMkLst>
          <pc:docMk/>
          <pc:sldMk cId="152203625" sldId="277"/>
        </pc:sldMkLst>
        <pc:spChg chg="mod">
          <ac:chgData name="Alessia Guzzo" userId="S::10556670@polimi.it::14be9101-ee85-4289-a4a8-5bedca57ecb0" providerId="AD" clId="Web-{4F858CFF-2ABA-332B-9EC3-B3BDB0BD79A7}" dt="2021-03-15T15:49:38.277" v="2" actId="14100"/>
          <ac:spMkLst>
            <pc:docMk/>
            <pc:sldMk cId="152203625" sldId="277"/>
            <ac:spMk id="2" creationId="{00000000-0000-0000-0000-000000000000}"/>
          </ac:spMkLst>
        </pc:spChg>
      </pc:sldChg>
    </pc:docChg>
  </pc:docChgLst>
  <pc:docChgLst>
    <pc:chgData name="Alessia Guzzo" userId="S::10556670@polimi.it::14be9101-ee85-4289-a4a8-5bedca57ecb0" providerId="AD" clId="Web-{1E8CB49F-C08B-2000-9737-F8602AABB462}"/>
    <pc:docChg chg="modSld">
      <pc:chgData name="Alessia Guzzo" userId="S::10556670@polimi.it::14be9101-ee85-4289-a4a8-5bedca57ecb0" providerId="AD" clId="Web-{1E8CB49F-C08B-2000-9737-F8602AABB462}" dt="2021-03-15T15:52:42.466" v="26" actId="20577"/>
      <pc:docMkLst>
        <pc:docMk/>
      </pc:docMkLst>
      <pc:sldChg chg="modNotes">
        <pc:chgData name="Alessia Guzzo" userId="S::10556670@polimi.it::14be9101-ee85-4289-a4a8-5bedca57ecb0" providerId="AD" clId="Web-{1E8CB49F-C08B-2000-9737-F8602AABB462}" dt="2021-03-15T15:51:26.917" v="8"/>
        <pc:sldMkLst>
          <pc:docMk/>
          <pc:sldMk cId="0" sldId="259"/>
        </pc:sldMkLst>
      </pc:sldChg>
      <pc:sldChg chg="modNotes">
        <pc:chgData name="Alessia Guzzo" userId="S::10556670@polimi.it::14be9101-ee85-4289-a4a8-5bedca57ecb0" providerId="AD" clId="Web-{1E8CB49F-C08B-2000-9737-F8602AABB462}" dt="2021-03-15T15:50:55.432" v="0"/>
        <pc:sldMkLst>
          <pc:docMk/>
          <pc:sldMk cId="384209631" sldId="260"/>
        </pc:sldMkLst>
      </pc:sldChg>
      <pc:sldChg chg="modNotes">
        <pc:chgData name="Alessia Guzzo" userId="S::10556670@polimi.it::14be9101-ee85-4289-a4a8-5bedca57ecb0" providerId="AD" clId="Web-{1E8CB49F-C08B-2000-9737-F8602AABB462}" dt="2021-03-15T15:51:44.355" v="13"/>
        <pc:sldMkLst>
          <pc:docMk/>
          <pc:sldMk cId="3761007840" sldId="262"/>
        </pc:sldMkLst>
      </pc:sldChg>
      <pc:sldChg chg="modNotes">
        <pc:chgData name="Alessia Guzzo" userId="S::10556670@polimi.it::14be9101-ee85-4289-a4a8-5bedca57ecb0" providerId="AD" clId="Web-{1E8CB49F-C08B-2000-9737-F8602AABB462}" dt="2021-03-15T15:52:07.075" v="17"/>
        <pc:sldMkLst>
          <pc:docMk/>
          <pc:sldMk cId="1953609257" sldId="263"/>
        </pc:sldMkLst>
      </pc:sldChg>
      <pc:sldChg chg="modNotes">
        <pc:chgData name="Alessia Guzzo" userId="S::10556670@polimi.it::14be9101-ee85-4289-a4a8-5bedca57ecb0" providerId="AD" clId="Web-{1E8CB49F-C08B-2000-9737-F8602AABB462}" dt="2021-03-15T15:51:51.027" v="14"/>
        <pc:sldMkLst>
          <pc:docMk/>
          <pc:sldMk cId="43066803" sldId="264"/>
        </pc:sldMkLst>
      </pc:sldChg>
      <pc:sldChg chg="modNotes">
        <pc:chgData name="Alessia Guzzo" userId="S::10556670@polimi.it::14be9101-ee85-4289-a4a8-5bedca57ecb0" providerId="AD" clId="Web-{1E8CB49F-C08B-2000-9737-F8602AABB462}" dt="2021-03-15T15:51:01.120" v="1"/>
        <pc:sldMkLst>
          <pc:docMk/>
          <pc:sldMk cId="633540806" sldId="265"/>
        </pc:sldMkLst>
      </pc:sldChg>
      <pc:sldChg chg="modNotes">
        <pc:chgData name="Alessia Guzzo" userId="S::10556670@polimi.it::14be9101-ee85-4289-a4a8-5bedca57ecb0" providerId="AD" clId="Web-{1E8CB49F-C08B-2000-9737-F8602AABB462}" dt="2021-03-15T15:51:05.698" v="2"/>
        <pc:sldMkLst>
          <pc:docMk/>
          <pc:sldMk cId="4198594205" sldId="266"/>
        </pc:sldMkLst>
      </pc:sldChg>
      <pc:sldChg chg="modNotes">
        <pc:chgData name="Alessia Guzzo" userId="S::10556670@polimi.it::14be9101-ee85-4289-a4a8-5bedca57ecb0" providerId="AD" clId="Web-{1E8CB49F-C08B-2000-9737-F8602AABB462}" dt="2021-03-15T15:51:20.948" v="7"/>
        <pc:sldMkLst>
          <pc:docMk/>
          <pc:sldMk cId="2944145909" sldId="267"/>
        </pc:sldMkLst>
      </pc:sldChg>
      <pc:sldChg chg="modNotes">
        <pc:chgData name="Alessia Guzzo" userId="S::10556670@polimi.it::14be9101-ee85-4289-a4a8-5bedca57ecb0" providerId="AD" clId="Web-{1E8CB49F-C08B-2000-9737-F8602AABB462}" dt="2021-03-15T15:51:11.386" v="5"/>
        <pc:sldMkLst>
          <pc:docMk/>
          <pc:sldMk cId="639015515" sldId="269"/>
        </pc:sldMkLst>
      </pc:sldChg>
      <pc:sldChg chg="modNotes">
        <pc:chgData name="Alessia Guzzo" userId="S::10556670@polimi.it::14be9101-ee85-4289-a4a8-5bedca57ecb0" providerId="AD" clId="Web-{1E8CB49F-C08B-2000-9737-F8602AABB462}" dt="2021-03-15T15:51:31.761" v="9"/>
        <pc:sldMkLst>
          <pc:docMk/>
          <pc:sldMk cId="2537430228" sldId="270"/>
        </pc:sldMkLst>
      </pc:sldChg>
      <pc:sldChg chg="modNotes">
        <pc:chgData name="Alessia Guzzo" userId="S::10556670@polimi.it::14be9101-ee85-4289-a4a8-5bedca57ecb0" providerId="AD" clId="Web-{1E8CB49F-C08B-2000-9737-F8602AABB462}" dt="2021-03-15T15:51:35.230" v="10"/>
        <pc:sldMkLst>
          <pc:docMk/>
          <pc:sldMk cId="568597990" sldId="271"/>
        </pc:sldMkLst>
      </pc:sldChg>
      <pc:sldChg chg="modNotes">
        <pc:chgData name="Alessia Guzzo" userId="S::10556670@polimi.it::14be9101-ee85-4289-a4a8-5bedca57ecb0" providerId="AD" clId="Web-{1E8CB49F-C08B-2000-9737-F8602AABB462}" dt="2021-03-15T15:52:11.919" v="22"/>
        <pc:sldMkLst>
          <pc:docMk/>
          <pc:sldMk cId="164539198" sldId="272"/>
        </pc:sldMkLst>
      </pc:sldChg>
      <pc:sldChg chg="modNotes">
        <pc:chgData name="Alessia Guzzo" userId="S::10556670@polimi.it::14be9101-ee85-4289-a4a8-5bedca57ecb0" providerId="AD" clId="Web-{1E8CB49F-C08B-2000-9737-F8602AABB462}" dt="2021-03-15T15:51:56.262" v="15"/>
        <pc:sldMkLst>
          <pc:docMk/>
          <pc:sldMk cId="343855278" sldId="274"/>
        </pc:sldMkLst>
      </pc:sldChg>
      <pc:sldChg chg="modNotes">
        <pc:chgData name="Alessia Guzzo" userId="S::10556670@polimi.it::14be9101-ee85-4289-a4a8-5bedca57ecb0" providerId="AD" clId="Web-{1E8CB49F-C08B-2000-9737-F8602AABB462}" dt="2021-03-15T15:51:38.527" v="11"/>
        <pc:sldMkLst>
          <pc:docMk/>
          <pc:sldMk cId="2086221858" sldId="275"/>
        </pc:sldMkLst>
      </pc:sldChg>
      <pc:sldChg chg="modSp">
        <pc:chgData name="Alessia Guzzo" userId="S::10556670@polimi.it::14be9101-ee85-4289-a4a8-5bedca57ecb0" providerId="AD" clId="Web-{1E8CB49F-C08B-2000-9737-F8602AABB462}" dt="2021-03-15T15:52:42.466" v="26" actId="20577"/>
        <pc:sldMkLst>
          <pc:docMk/>
          <pc:sldMk cId="152203625" sldId="277"/>
        </pc:sldMkLst>
        <pc:spChg chg="mod">
          <ac:chgData name="Alessia Guzzo" userId="S::10556670@polimi.it::14be9101-ee85-4289-a4a8-5bedca57ecb0" providerId="AD" clId="Web-{1E8CB49F-C08B-2000-9737-F8602AABB462}" dt="2021-03-15T15:52:42.466" v="26" actId="20577"/>
          <ac:spMkLst>
            <pc:docMk/>
            <pc:sldMk cId="152203625" sldId="277"/>
            <ac:spMk id="9" creationId="{377B62EE-A528-4F13-A2FA-D85C3CD6620F}"/>
          </ac:spMkLst>
        </pc:spChg>
      </pc:sldChg>
      <pc:sldChg chg="modNotes">
        <pc:chgData name="Alessia Guzzo" userId="S::10556670@polimi.it::14be9101-ee85-4289-a4a8-5bedca57ecb0" providerId="AD" clId="Web-{1E8CB49F-C08B-2000-9737-F8602AABB462}" dt="2021-03-15T15:51:13.964" v="6"/>
        <pc:sldMkLst>
          <pc:docMk/>
          <pc:sldMk cId="2228286526" sldId="278"/>
        </pc:sldMkLst>
      </pc:sldChg>
    </pc:docChg>
  </pc:docChgLst>
  <pc:docChgLst>
    <pc:chgData name="Chiara Muscari Tomajoli" userId="S::10560224@polimi.it::bde7d375-eecf-46b9-9638-b8446ee456b6" providerId="AD" clId="Web-{00AC16E9-7D71-D72F-3D6B-4EFE61E7E810}"/>
    <pc:docChg chg="modSld">
      <pc:chgData name="Chiara Muscari Tomajoli" userId="S::10560224@polimi.it::bde7d375-eecf-46b9-9638-b8446ee456b6" providerId="AD" clId="Web-{00AC16E9-7D71-D72F-3D6B-4EFE61E7E810}" dt="2021-03-13T11:07:46.995" v="19" actId="1076"/>
      <pc:docMkLst>
        <pc:docMk/>
      </pc:docMkLst>
      <pc:sldChg chg="addSp delSp modSp">
        <pc:chgData name="Chiara Muscari Tomajoli" userId="S::10560224@polimi.it::bde7d375-eecf-46b9-9638-b8446ee456b6" providerId="AD" clId="Web-{00AC16E9-7D71-D72F-3D6B-4EFE61E7E810}" dt="2021-03-13T11:07:46.995" v="19" actId="1076"/>
        <pc:sldMkLst>
          <pc:docMk/>
          <pc:sldMk cId="0" sldId="259"/>
        </pc:sldMkLst>
        <pc:spChg chg="mod">
          <ac:chgData name="Chiara Muscari Tomajoli" userId="S::10560224@polimi.it::bde7d375-eecf-46b9-9638-b8446ee456b6" providerId="AD" clId="Web-{00AC16E9-7D71-D72F-3D6B-4EFE61E7E810}" dt="2021-03-13T10:59:52.111" v="10" actId="1076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Chiara Muscari Tomajoli" userId="S::10560224@polimi.it::bde7d375-eecf-46b9-9638-b8446ee456b6" providerId="AD" clId="Web-{00AC16E9-7D71-D72F-3D6B-4EFE61E7E810}" dt="2021-03-13T10:59:47.002" v="9" actId="14100"/>
          <ac:picMkLst>
            <pc:docMk/>
            <pc:sldMk cId="0" sldId="259"/>
            <ac:picMk id="5" creationId="{F805A23D-D90B-4D66-A53F-37AD3605E734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1:07:46.995" v="19" actId="1076"/>
          <ac:picMkLst>
            <pc:docMk/>
            <pc:sldMk cId="0" sldId="259"/>
            <ac:picMk id="6" creationId="{F86C8DEE-EF17-47A0-B532-E6AE87E293F5}"/>
          </ac:picMkLst>
        </pc:picChg>
        <pc:picChg chg="add del mod">
          <ac:chgData name="Chiara Muscari Tomajoli" userId="S::10560224@polimi.it::bde7d375-eecf-46b9-9638-b8446ee456b6" providerId="AD" clId="Web-{00AC16E9-7D71-D72F-3D6B-4EFE61E7E810}" dt="2021-03-13T11:07:27.901" v="13"/>
          <ac:picMkLst>
            <pc:docMk/>
            <pc:sldMk cId="0" sldId="259"/>
            <ac:picMk id="7" creationId="{0238E0A2-0AF6-458D-A634-2FE9E180A315}"/>
          </ac:picMkLst>
        </pc:picChg>
      </pc:sldChg>
      <pc:sldChg chg="addSp modSp">
        <pc:chgData name="Chiara Muscari Tomajoli" userId="S::10560224@polimi.it::bde7d375-eecf-46b9-9638-b8446ee456b6" providerId="AD" clId="Web-{00AC16E9-7D71-D72F-3D6B-4EFE61E7E810}" dt="2021-03-13T10:48:55.459" v="5" actId="1076"/>
        <pc:sldMkLst>
          <pc:docMk/>
          <pc:sldMk cId="2944145909" sldId="267"/>
        </pc:sldMkLst>
        <pc:picChg chg="add mod">
          <ac:chgData name="Chiara Muscari Tomajoli" userId="S::10560224@polimi.it::bde7d375-eecf-46b9-9638-b8446ee456b6" providerId="AD" clId="Web-{00AC16E9-7D71-D72F-3D6B-4EFE61E7E810}" dt="2021-03-13T10:47:11.363" v="3" actId="1076"/>
          <ac:picMkLst>
            <pc:docMk/>
            <pc:sldMk cId="2944145909" sldId="267"/>
            <ac:picMk id="5" creationId="{5B716998-53E4-425C-B9F1-0ADCBDB3EA0F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0:48:55.459" v="5" actId="1076"/>
          <ac:picMkLst>
            <pc:docMk/>
            <pc:sldMk cId="2944145909" sldId="267"/>
            <ac:picMk id="8" creationId="{7B6AA9D5-68F3-4724-8C90-C5B63E5221F6}"/>
          </ac:picMkLst>
        </pc:picChg>
      </pc:sldChg>
    </pc:docChg>
  </pc:docChgLst>
  <pc:docChgLst>
    <pc:chgData name="Chiara Muscari Tomajoli" userId="S::10560224@polimi.it::bde7d375-eecf-46b9-9638-b8446ee456b6" providerId="AD" clId="Web-{8421A661-0109-D812-3F03-2EA77BC3BB40}"/>
    <pc:docChg chg="addSld delSld modSld sldOrd">
      <pc:chgData name="Chiara Muscari Tomajoli" userId="S::10560224@polimi.it::bde7d375-eecf-46b9-9638-b8446ee456b6" providerId="AD" clId="Web-{8421A661-0109-D812-3F03-2EA77BC3BB40}" dt="2021-03-13T18:04:53.795" v="3845"/>
      <pc:docMkLst>
        <pc:docMk/>
      </pc:docMkLst>
      <pc:sldChg chg="modNotes">
        <pc:chgData name="Chiara Muscari Tomajoli" userId="S::10560224@polimi.it::bde7d375-eecf-46b9-9638-b8446ee456b6" providerId="AD" clId="Web-{8421A661-0109-D812-3F03-2EA77BC3BB40}" dt="2021-03-13T16:50:17.362" v="1443"/>
        <pc:sldMkLst>
          <pc:docMk/>
          <pc:sldMk cId="0" sldId="259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52:38.802" v="1802"/>
        <pc:sldMkLst>
          <pc:docMk/>
          <pc:sldMk cId="3761007840" sldId="262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7:01:38.813" v="2359"/>
        <pc:sldMkLst>
          <pc:docMk/>
          <pc:sldMk cId="1953609257" sldId="263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55:15.634" v="2170"/>
        <pc:sldMkLst>
          <pc:docMk/>
          <pc:sldMk cId="43066803" sldId="264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47:15.093" v="1127"/>
        <pc:sldMkLst>
          <pc:docMk/>
          <pc:sldMk cId="2944145909" sldId="267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7:03:36.878" v="2448"/>
        <pc:sldMkLst>
          <pc:docMk/>
          <pc:sldMk cId="2355282204" sldId="268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48:21.782" v="1191"/>
        <pc:sldMkLst>
          <pc:docMk/>
          <pc:sldMk cId="639015515" sldId="269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7:04:56.973" v="2564"/>
        <pc:sldMkLst>
          <pc:docMk/>
          <pc:sldMk cId="2537430228" sldId="270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7:11:15.559" v="2773"/>
        <pc:sldMkLst>
          <pc:docMk/>
          <pc:sldMk cId="568597990" sldId="271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8:04:53.795" v="3845"/>
        <pc:sldMkLst>
          <pc:docMk/>
          <pc:sldMk cId="164539198" sldId="272"/>
        </pc:sldMkLst>
      </pc:sldChg>
      <pc:sldChg chg="modSp del ord modNotes">
        <pc:chgData name="Chiara Muscari Tomajoli" userId="S::10560224@polimi.it::bde7d375-eecf-46b9-9638-b8446ee456b6" providerId="AD" clId="Web-{8421A661-0109-D812-3F03-2EA77BC3BB40}" dt="2021-03-13T16:46:40.123" v="1126"/>
        <pc:sldMkLst>
          <pc:docMk/>
          <pc:sldMk cId="2458805413" sldId="273"/>
        </pc:sldMkLst>
        <pc:spChg chg="mod">
          <ac:chgData name="Chiara Muscari Tomajoli" userId="S::10560224@polimi.it::bde7d375-eecf-46b9-9638-b8446ee456b6" providerId="AD" clId="Web-{8421A661-0109-D812-3F03-2EA77BC3BB40}" dt="2021-03-13T16:45:10.059" v="1059" actId="20577"/>
          <ac:spMkLst>
            <pc:docMk/>
            <pc:sldMk cId="2458805413" sldId="273"/>
            <ac:spMk id="5" creationId="{879C3AC9-DA05-4A1F-8A49-6FCE34EE87A8}"/>
          </ac:spMkLst>
        </pc:spChg>
      </pc:sldChg>
      <pc:sldChg chg="add replId">
        <pc:chgData name="Chiara Muscari Tomajoli" userId="S::10560224@polimi.it::bde7d375-eecf-46b9-9638-b8446ee456b6" providerId="AD" clId="Web-{8421A661-0109-D812-3F03-2EA77BC3BB40}" dt="2021-03-13T16:44:38.840" v="1019"/>
        <pc:sldMkLst>
          <pc:docMk/>
          <pc:sldMk cId="343855278" sldId="274"/>
        </pc:sldMkLst>
      </pc:sldChg>
    </pc:docChg>
  </pc:docChgLst>
  <pc:docChgLst>
    <pc:chgData name="Alessia Guzzo" userId="S::10556670@polimi.it::14be9101-ee85-4289-a4a8-5bedca57ecb0" providerId="AD" clId="Web-{403B684B-A50B-86E5-ACC5-3AF4DC9B2C9B}"/>
    <pc:docChg chg="modSld">
      <pc:chgData name="Alessia Guzzo" userId="S::10556670@polimi.it::14be9101-ee85-4289-a4a8-5bedca57ecb0" providerId="AD" clId="Web-{403B684B-A50B-86E5-ACC5-3AF4DC9B2C9B}" dt="2021-03-15T10:51:54.506" v="152" actId="14100"/>
      <pc:docMkLst>
        <pc:docMk/>
      </pc:docMkLst>
      <pc:sldChg chg="modSp">
        <pc:chgData name="Alessia Guzzo" userId="S::10556670@polimi.it::14be9101-ee85-4289-a4a8-5bedca57ecb0" providerId="AD" clId="Web-{403B684B-A50B-86E5-ACC5-3AF4DC9B2C9B}" dt="2021-03-15T10:07:14.510" v="8" actId="14100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403B684B-A50B-86E5-ACC5-3AF4DC9B2C9B}" dt="2021-03-15T10:07:14.510" v="8" actId="14100"/>
          <ac:spMkLst>
            <pc:docMk/>
            <pc:sldMk cId="0" sldId="256"/>
            <ac:spMk id="8" creationId="{FEC999EE-E0B5-4C06-AEE9-54E5D39C9923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8:48.457" v="139" actId="14100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403B684B-A50B-86E5-ACC5-3AF4DC9B2C9B}" dt="2021-03-15T10:48:48.457" v="139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3:38.052" v="57" actId="1076"/>
          <ac:spMkLst>
            <pc:docMk/>
            <pc:sldMk cId="0" sldId="259"/>
            <ac:spMk id="4" creationId="{197A2C06-57C9-43B5-9865-6E0DEA3BE353}"/>
          </ac:spMkLst>
        </pc:spChg>
        <pc:spChg chg="mod">
          <ac:chgData name="Alessia Guzzo" userId="S::10556670@polimi.it::14be9101-ee85-4289-a4a8-5bedca57ecb0" providerId="AD" clId="Web-{403B684B-A50B-86E5-ACC5-3AF4DC9B2C9B}" dt="2021-03-15T10:48:11.128" v="136" actId="14100"/>
          <ac:spMkLst>
            <pc:docMk/>
            <pc:sldMk cId="0" sldId="259"/>
            <ac:spMk id="8" creationId="{BF74DC4B-FF58-4D3D-A116-27A57A3A4392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1:55.732" v="126" actId="14100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403B684B-A50B-86E5-ACC5-3AF4DC9B2C9B}" dt="2021-03-15T10:41:55.732" v="126" actId="14100"/>
          <ac:spMkLst>
            <pc:docMk/>
            <pc:sldMk cId="384209631" sldId="260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07:22.730" v="10" actId="1076"/>
          <ac:spMkLst>
            <pc:docMk/>
            <pc:sldMk cId="384209631" sldId="260"/>
            <ac:spMk id="6" creationId="{2C7C6C8D-BB71-4E25-BDB9-7280B6132523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51:34.194" v="150" actId="14100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403B684B-A50B-86E5-ACC5-3AF4DC9B2C9B}" dt="2021-03-15T10:51:34.194" v="150" actId="14100"/>
          <ac:spMkLst>
            <pc:docMk/>
            <pc:sldMk cId="3761007840" sldId="262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6:05.023" v="85" actId="1076"/>
          <ac:spMkLst>
            <pc:docMk/>
            <pc:sldMk cId="3761007840" sldId="262"/>
            <ac:spMk id="5" creationId="{3011A3B6-4BF4-4420-BF7C-7B0C2AF46128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38:43.885" v="114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403B684B-A50B-86E5-ACC5-3AF4DC9B2C9B}" dt="2021-03-15T10:37:52.259" v="103" actId="14100"/>
          <ac:spMkLst>
            <pc:docMk/>
            <pc:sldMk cId="1953609257" sldId="263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8:43.885" v="114" actId="1076"/>
          <ac:spMkLst>
            <pc:docMk/>
            <pc:sldMk cId="1953609257" sldId="263"/>
            <ac:spMk id="3" creationId="{FC957D07-5765-4D4C-AE82-DB650912EF64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51:54.506" v="152" actId="14100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403B684B-A50B-86E5-ACC5-3AF4DC9B2C9B}" dt="2021-03-15T10:51:54.506" v="152" actId="14100"/>
          <ac:spMkLst>
            <pc:docMk/>
            <pc:sldMk cId="43066803" sldId="264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6:44.227" v="94" actId="1076"/>
          <ac:spMkLst>
            <pc:docMk/>
            <pc:sldMk cId="43066803" sldId="264"/>
            <ac:spMk id="3" creationId="{D66D92EA-D5B0-4C42-B809-2BA0527C7C79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2:57.701" v="128" actId="14100"/>
        <pc:sldMkLst>
          <pc:docMk/>
          <pc:sldMk cId="633540806" sldId="265"/>
        </pc:sldMkLst>
        <pc:spChg chg="mod">
          <ac:chgData name="Alessia Guzzo" userId="S::10556670@polimi.it::14be9101-ee85-4289-a4a8-5bedca57ecb0" providerId="AD" clId="Web-{403B684B-A50B-86E5-ACC5-3AF4DC9B2C9B}" dt="2021-03-15T10:42:57.701" v="128" actId="14100"/>
          <ac:spMkLst>
            <pc:docMk/>
            <pc:sldMk cId="633540806" sldId="265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08:06.296" v="16" actId="1076"/>
          <ac:spMkLst>
            <pc:docMk/>
            <pc:sldMk cId="633540806" sldId="265"/>
            <ac:spMk id="5" creationId="{DECE8E41-2F89-414F-94CD-50075C6763DB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2:43.123" v="127" actId="14100"/>
        <pc:sldMkLst>
          <pc:docMk/>
          <pc:sldMk cId="4198594205" sldId="266"/>
        </pc:sldMkLst>
        <pc:spChg chg="mod">
          <ac:chgData name="Alessia Guzzo" userId="S::10556670@polimi.it::14be9101-ee85-4289-a4a8-5bedca57ecb0" providerId="AD" clId="Web-{403B684B-A50B-86E5-ACC5-3AF4DC9B2C9B}" dt="2021-03-15T10:42:43.123" v="127" actId="14100"/>
          <ac:spMkLst>
            <pc:docMk/>
            <pc:sldMk cId="4198594205" sldId="266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09:00.395" v="25" actId="1076"/>
          <ac:spMkLst>
            <pc:docMk/>
            <pc:sldMk cId="4198594205" sldId="266"/>
            <ac:spMk id="5" creationId="{DE277FD5-9426-48D9-B642-BD883686E7A4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7:12.643" v="135" actId="14100"/>
        <pc:sldMkLst>
          <pc:docMk/>
          <pc:sldMk cId="2944145909" sldId="267"/>
        </pc:sldMkLst>
        <pc:spChg chg="mod">
          <ac:chgData name="Alessia Guzzo" userId="S::10556670@polimi.it::14be9101-ee85-4289-a4a8-5bedca57ecb0" providerId="AD" clId="Web-{403B684B-A50B-86E5-ACC5-3AF4DC9B2C9B}" dt="2021-03-15T10:47:12.643" v="135" actId="14100"/>
          <ac:spMkLst>
            <pc:docMk/>
            <pc:sldMk cId="2944145909" sldId="267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2:10.582" v="46" actId="20577"/>
          <ac:spMkLst>
            <pc:docMk/>
            <pc:sldMk cId="2944145909" sldId="267"/>
            <ac:spMk id="3" creationId="{F118B092-3531-4E60-8018-E39D61F29F99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3:23.389" v="130" actId="14100"/>
        <pc:sldMkLst>
          <pc:docMk/>
          <pc:sldMk cId="2355282204" sldId="268"/>
        </pc:sldMkLst>
        <pc:spChg chg="mod">
          <ac:chgData name="Alessia Guzzo" userId="S::10556670@polimi.it::14be9101-ee85-4289-a4a8-5bedca57ecb0" providerId="AD" clId="Web-{403B684B-A50B-86E5-ACC5-3AF4DC9B2C9B}" dt="2021-03-15T10:43:23.389" v="130" actId="14100"/>
          <ac:spMkLst>
            <pc:docMk/>
            <pc:sldMk cId="2355282204" sldId="268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1:33.644" v="39" actId="20577"/>
          <ac:spMkLst>
            <pc:docMk/>
            <pc:sldMk cId="2355282204" sldId="268"/>
            <ac:spMk id="5" creationId="{0431D835-4E52-4755-9B68-E80DD71994DA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3:04.123" v="129" actId="14100"/>
        <pc:sldMkLst>
          <pc:docMk/>
          <pc:sldMk cId="639015515" sldId="269"/>
        </pc:sldMkLst>
        <pc:spChg chg="mod">
          <ac:chgData name="Alessia Guzzo" userId="S::10556670@polimi.it::14be9101-ee85-4289-a4a8-5bedca57ecb0" providerId="AD" clId="Web-{403B684B-A50B-86E5-ACC5-3AF4DC9B2C9B}" dt="2021-03-15T10:43:04.123" v="129" actId="14100"/>
          <ac:spMkLst>
            <pc:docMk/>
            <pc:sldMk cId="639015515" sldId="269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1:08.597" v="33" actId="14100"/>
          <ac:spMkLst>
            <pc:docMk/>
            <pc:sldMk cId="639015515" sldId="269"/>
            <ac:spMk id="5" creationId="{0C244EB0-A95F-45E0-AFE6-075FFCBE32D3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9:02.098" v="140" actId="14100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403B684B-A50B-86E5-ACC5-3AF4DC9B2C9B}" dt="2021-03-15T10:49:02.098" v="140" actId="14100"/>
          <ac:spMkLst>
            <pc:docMk/>
            <pc:sldMk cId="2537430228" sldId="270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4:10.037" v="64" actId="1076"/>
          <ac:spMkLst>
            <pc:docMk/>
            <pc:sldMk cId="2537430228" sldId="270"/>
            <ac:spMk id="3" creationId="{FD0C6E09-7D24-4EED-BD10-A84E4753E488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9:50.942" v="143" actId="14100"/>
        <pc:sldMkLst>
          <pc:docMk/>
          <pc:sldMk cId="568597990" sldId="271"/>
        </pc:sldMkLst>
        <pc:spChg chg="mod">
          <ac:chgData name="Alessia Guzzo" userId="S::10556670@polimi.it::14be9101-ee85-4289-a4a8-5bedca57ecb0" providerId="AD" clId="Web-{403B684B-A50B-86E5-ACC5-3AF4DC9B2C9B}" dt="2021-03-15T10:49:50.942" v="143" actId="14100"/>
          <ac:spMkLst>
            <pc:docMk/>
            <pc:sldMk cId="568597990" sldId="271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4:29.303" v="70" actId="1076"/>
          <ac:spMkLst>
            <pc:docMk/>
            <pc:sldMk cId="568597990" sldId="271"/>
            <ac:spMk id="6" creationId="{963973DC-BA4D-4AE4-A57B-D4E46DD3B1D0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41:10.668" v="125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403B684B-A50B-86E5-ACC5-3AF4DC9B2C9B}" dt="2021-03-15T10:41:10.668" v="125" actId="14100"/>
          <ac:spMkLst>
            <pc:docMk/>
            <pc:sldMk cId="164539198" sldId="272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40:48.356" v="121" actId="1076"/>
          <ac:spMkLst>
            <pc:docMk/>
            <pc:sldMk cId="164539198" sldId="272"/>
            <ac:spMk id="6" creationId="{6125DA44-4950-4B75-A337-477B6E9F5A7B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37:39.353" v="102" actId="1076"/>
        <pc:sldMkLst>
          <pc:docMk/>
          <pc:sldMk cId="343855278" sldId="274"/>
        </pc:sldMkLst>
        <pc:spChg chg="mod">
          <ac:chgData name="Alessia Guzzo" userId="S::10556670@polimi.it::14be9101-ee85-4289-a4a8-5bedca57ecb0" providerId="AD" clId="Web-{403B684B-A50B-86E5-ACC5-3AF4DC9B2C9B}" dt="2021-03-15T10:37:19.712" v="96" actId="14100"/>
          <ac:spMkLst>
            <pc:docMk/>
            <pc:sldMk cId="343855278" sldId="274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7:39.353" v="102" actId="1076"/>
          <ac:spMkLst>
            <pc:docMk/>
            <pc:sldMk cId="343855278" sldId="274"/>
            <ac:spMk id="3" creationId="{BEB6BD69-1266-4AC3-A378-4CDDE3570BFC}"/>
          </ac:spMkLst>
        </pc:spChg>
      </pc:sldChg>
      <pc:sldChg chg="modSp">
        <pc:chgData name="Alessia Guzzo" userId="S::10556670@polimi.it::14be9101-ee85-4289-a4a8-5bedca57ecb0" providerId="AD" clId="Web-{403B684B-A50B-86E5-ACC5-3AF4DC9B2C9B}" dt="2021-03-15T10:51:02.537" v="148" actId="14100"/>
        <pc:sldMkLst>
          <pc:docMk/>
          <pc:sldMk cId="2086221858" sldId="275"/>
        </pc:sldMkLst>
        <pc:spChg chg="mod">
          <ac:chgData name="Alessia Guzzo" userId="S::10556670@polimi.it::14be9101-ee85-4289-a4a8-5bedca57ecb0" providerId="AD" clId="Web-{403B684B-A50B-86E5-ACC5-3AF4DC9B2C9B}" dt="2021-03-15T10:51:02.537" v="148" actId="14100"/>
          <ac:spMkLst>
            <pc:docMk/>
            <pc:sldMk cId="2086221858" sldId="275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403B684B-A50B-86E5-ACC5-3AF4DC9B2C9B}" dt="2021-03-15T10:35:10.976" v="77" actId="1076"/>
          <ac:spMkLst>
            <pc:docMk/>
            <pc:sldMk cId="2086221858" sldId="275"/>
            <ac:spMk id="7" creationId="{0C1F57BF-CF95-4857-BE40-FE37486F0509}"/>
          </ac:spMkLst>
        </pc:spChg>
      </pc:sldChg>
    </pc:docChg>
  </pc:docChgLst>
  <pc:docChgLst>
    <pc:chgData name="Alessia Guzzo" userId="S::10556670@polimi.it::14be9101-ee85-4289-a4a8-5bedca57ecb0" providerId="AD" clId="Web-{6B0A1CBE-DBA5-89CE-BA86-864D07C796DF}"/>
    <pc:docChg chg="addSld delSld modSld">
      <pc:chgData name="Alessia Guzzo" userId="S::10556670@polimi.it::14be9101-ee85-4289-a4a8-5bedca57ecb0" providerId="AD" clId="Web-{6B0A1CBE-DBA5-89CE-BA86-864D07C796DF}" dt="2021-03-14T21:18:06.147" v="57"/>
      <pc:docMkLst>
        <pc:docMk/>
      </pc:docMkLst>
      <pc:sldChg chg="del">
        <pc:chgData name="Alessia Guzzo" userId="S::10556670@polimi.it::14be9101-ee85-4289-a4a8-5bedca57ecb0" providerId="AD" clId="Web-{6B0A1CBE-DBA5-89CE-BA86-864D07C796DF}" dt="2021-03-14T21:09:48.288" v="22"/>
        <pc:sldMkLst>
          <pc:docMk/>
          <pc:sldMk cId="0" sldId="257"/>
        </pc:sldMkLst>
      </pc:sldChg>
      <pc:sldChg chg="modSp">
        <pc:chgData name="Alessia Guzzo" userId="S::10556670@polimi.it::14be9101-ee85-4289-a4a8-5bedca57ecb0" providerId="AD" clId="Web-{6B0A1CBE-DBA5-89CE-BA86-864D07C796DF}" dt="2021-03-14T21:07:48.942" v="20" actId="1076"/>
        <pc:sldMkLst>
          <pc:docMk/>
          <pc:sldMk cId="343855278" sldId="274"/>
        </pc:sldMkLst>
        <pc:spChg chg="mod">
          <ac:chgData name="Alessia Guzzo" userId="S::10556670@polimi.it::14be9101-ee85-4289-a4a8-5bedca57ecb0" providerId="AD" clId="Web-{6B0A1CBE-DBA5-89CE-BA86-864D07C796DF}" dt="2021-03-14T21:07:48.942" v="20" actId="1076"/>
          <ac:spMkLst>
            <pc:docMk/>
            <pc:sldMk cId="343855278" sldId="274"/>
            <ac:spMk id="9" creationId="{0616A35F-9633-483F-B994-82B539F0CB20}"/>
          </ac:spMkLst>
        </pc:spChg>
        <pc:picChg chg="mod">
          <ac:chgData name="Alessia Guzzo" userId="S::10556670@polimi.it::14be9101-ee85-4289-a4a8-5bedca57ecb0" providerId="AD" clId="Web-{6B0A1CBE-DBA5-89CE-BA86-864D07C796DF}" dt="2021-03-14T21:07:44.770" v="19" actId="1076"/>
          <ac:picMkLst>
            <pc:docMk/>
            <pc:sldMk cId="343855278" sldId="274"/>
            <ac:picMk id="8" creationId="{0F1174E6-5F97-43C6-AE80-B91A8B06A3C3}"/>
          </ac:picMkLst>
        </pc:picChg>
      </pc:sldChg>
      <pc:sldChg chg="delSp modSp add replId modNotes">
        <pc:chgData name="Alessia Guzzo" userId="S::10556670@polimi.it::14be9101-ee85-4289-a4a8-5bedca57ecb0" providerId="AD" clId="Web-{6B0A1CBE-DBA5-89CE-BA86-864D07C796DF}" dt="2021-03-14T21:18:06.147" v="57"/>
        <pc:sldMkLst>
          <pc:docMk/>
          <pc:sldMk cId="856959143" sldId="276"/>
        </pc:sldMkLst>
        <pc:spChg chg="mod">
          <ac:chgData name="Alessia Guzzo" userId="S::10556670@polimi.it::14be9101-ee85-4289-a4a8-5bedca57ecb0" providerId="AD" clId="Web-{6B0A1CBE-DBA5-89CE-BA86-864D07C796DF}" dt="2021-03-14T21:12:56.403" v="56" actId="20577"/>
          <ac:spMkLst>
            <pc:docMk/>
            <pc:sldMk cId="856959143" sldId="276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6B0A1CBE-DBA5-89CE-BA86-864D07C796DF}" dt="2021-03-14T21:09:57.539" v="24" actId="20577"/>
          <ac:spMkLst>
            <pc:docMk/>
            <pc:sldMk cId="856959143" sldId="276"/>
            <ac:spMk id="5" creationId="{BE8C1D51-5E76-4F4D-8605-AE406176EDEA}"/>
          </ac:spMkLst>
        </pc:spChg>
        <pc:picChg chg="del">
          <ac:chgData name="Alessia Guzzo" userId="S::10556670@polimi.it::14be9101-ee85-4289-a4a8-5bedca57ecb0" providerId="AD" clId="Web-{6B0A1CBE-DBA5-89CE-BA86-864D07C796DF}" dt="2021-03-14T21:09:51.632" v="23"/>
          <ac:picMkLst>
            <pc:docMk/>
            <pc:sldMk cId="856959143" sldId="276"/>
            <ac:picMk id="6" creationId="{1998F504-94AD-451B-A737-E64BA21CF2BA}"/>
          </ac:picMkLst>
        </pc:picChg>
      </pc:sldChg>
    </pc:docChg>
  </pc:docChgLst>
  <pc:docChgLst>
    <pc:chgData name="Chiara Muscari Tomajoli" userId="S::10560224@polimi.it::bde7d375-eecf-46b9-9638-b8446ee456b6" providerId="AD" clId="Web-{DF515806-F69B-9CE9-CDF3-ADC6B944F8A5}"/>
    <pc:docChg chg="modSld">
      <pc:chgData name="Chiara Muscari Tomajoli" userId="S::10560224@polimi.it::bde7d375-eecf-46b9-9638-b8446ee456b6" providerId="AD" clId="Web-{DF515806-F69B-9CE9-CDF3-ADC6B944F8A5}" dt="2021-03-13T14:18:09.096" v="14" actId="14100"/>
      <pc:docMkLst>
        <pc:docMk/>
      </pc:docMkLst>
      <pc:sldChg chg="addSp delSp modSp">
        <pc:chgData name="Chiara Muscari Tomajoli" userId="S::10560224@polimi.it::bde7d375-eecf-46b9-9638-b8446ee456b6" providerId="AD" clId="Web-{DF515806-F69B-9CE9-CDF3-ADC6B944F8A5}" dt="2021-03-13T14:18:09.096" v="14" actId="14100"/>
        <pc:sldMkLst>
          <pc:docMk/>
          <pc:sldMk cId="1953609257" sldId="263"/>
        </pc:sldMkLst>
        <pc:picChg chg="add del mod">
          <ac:chgData name="Chiara Muscari Tomajoli" userId="S::10560224@polimi.it::bde7d375-eecf-46b9-9638-b8446ee456b6" providerId="AD" clId="Web-{DF515806-F69B-9CE9-CDF3-ADC6B944F8A5}" dt="2021-03-13T14:17:19.718" v="2"/>
          <ac:picMkLst>
            <pc:docMk/>
            <pc:sldMk cId="1953609257" sldId="263"/>
            <ac:picMk id="3" creationId="{3536374B-38BE-4BF2-AB42-B8CC93F7CD0F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8:09.096" v="14" actId="14100"/>
          <ac:picMkLst>
            <pc:docMk/>
            <pc:sldMk cId="1953609257" sldId="263"/>
            <ac:picMk id="8" creationId="{8D4A67ED-5B9B-4120-89AE-2B2E3EE6C192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7:54.501" v="9" actId="1076"/>
          <ac:picMkLst>
            <pc:docMk/>
            <pc:sldMk cId="1953609257" sldId="263"/>
            <ac:picMk id="9" creationId="{10288EB9-E4F2-482A-A04E-3B01610D3569}"/>
          </ac:picMkLst>
        </pc:picChg>
      </pc:sldChg>
    </pc:docChg>
  </pc:docChgLst>
  <pc:docChgLst>
    <pc:chgData name="Alessia Guzzo" userId="S::10556670@polimi.it::14be9101-ee85-4289-a4a8-5bedca57ecb0" providerId="AD" clId="Web-{4D853B3A-ADFA-87A8-245E-EEAC8ECC8243}"/>
    <pc:docChg chg="addSld modSld sldOrd">
      <pc:chgData name="Alessia Guzzo" userId="S::10556670@polimi.it::14be9101-ee85-4289-a4a8-5bedca57ecb0" providerId="AD" clId="Web-{4D853B3A-ADFA-87A8-245E-EEAC8ECC8243}" dt="2021-03-12T19:35:06.983" v="136" actId="20577"/>
      <pc:docMkLst>
        <pc:docMk/>
      </pc:docMkLst>
      <pc:sldChg chg="modSp">
        <pc:chgData name="Alessia Guzzo" userId="S::10556670@polimi.it::14be9101-ee85-4289-a4a8-5bedca57ecb0" providerId="AD" clId="Web-{4D853B3A-ADFA-87A8-245E-EEAC8ECC8243}" dt="2021-03-12T18:32:47.374" v="9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4D853B3A-ADFA-87A8-245E-EEAC8ECC8243}" dt="2021-03-12T18:32:47.374" v="9" actId="20577"/>
          <ac:spMkLst>
            <pc:docMk/>
            <pc:sldMk cId="0" sldId="256"/>
            <ac:spMk id="6" creationId="{388772E3-FE9F-4B6C-A41C-4A27437561CE}"/>
          </ac:spMkLst>
        </pc:spChg>
      </pc:sldChg>
      <pc:sldChg chg="addSp modSp">
        <pc:chgData name="Alessia Guzzo" userId="S::10556670@polimi.it::14be9101-ee85-4289-a4a8-5bedca57ecb0" providerId="AD" clId="Web-{4D853B3A-ADFA-87A8-245E-EEAC8ECC8243}" dt="2021-03-12T19:23:01.690" v="68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4D853B3A-ADFA-87A8-245E-EEAC8ECC8243}" dt="2021-03-12T19:14:34.145" v="11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4D853B3A-ADFA-87A8-245E-EEAC8ECC8243}" dt="2021-03-12T19:22:48.330" v="63" actId="1076"/>
          <ac:spMkLst>
            <pc:docMk/>
            <pc:sldMk cId="0" sldId="259"/>
            <ac:spMk id="3" creationId="{658DADC0-8842-45C0-93ED-698917C49B55}"/>
          </ac:spMkLst>
        </pc:spChg>
        <pc:spChg chg="add mod">
          <ac:chgData name="Alessia Guzzo" userId="S::10556670@polimi.it::14be9101-ee85-4289-a4a8-5bedca57ecb0" providerId="AD" clId="Web-{4D853B3A-ADFA-87A8-245E-EEAC8ECC8243}" dt="2021-03-12T19:23:01.690" v="68" actId="20577"/>
          <ac:spMkLst>
            <pc:docMk/>
            <pc:sldMk cId="0" sldId="259"/>
            <ac:spMk id="4" creationId="{A27E4EB7-FFD3-42C3-9E4C-1AC54ABB5EBE}"/>
          </ac:spMkLst>
        </pc:spChg>
      </pc:sldChg>
      <pc:sldChg chg="modSp add replId">
        <pc:chgData name="Alessia Guzzo" userId="S::10556670@polimi.it::14be9101-ee85-4289-a4a8-5bedca57ecb0" providerId="AD" clId="Web-{4D853B3A-ADFA-87A8-245E-EEAC8ECC8243}" dt="2021-03-12T19:35:06.983" v="136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4D853B3A-ADFA-87A8-245E-EEAC8ECC8243}" dt="2021-03-12T19:35:06.983" v="13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addSp delSp modSp add ord replId">
        <pc:chgData name="Alessia Guzzo" userId="S::10556670@polimi.it::14be9101-ee85-4289-a4a8-5bedca57ecb0" providerId="AD" clId="Web-{4D853B3A-ADFA-87A8-245E-EEAC8ECC8243}" dt="2021-03-12T19:31:00.708" v="125" actId="20577"/>
        <pc:sldMkLst>
          <pc:docMk/>
          <pc:sldMk cId="3698904195" sldId="261"/>
        </pc:sldMkLst>
        <pc:spChg chg="del">
          <ac:chgData name="Alessia Guzzo" userId="S::10556670@polimi.it::14be9101-ee85-4289-a4a8-5bedca57ecb0" providerId="AD" clId="Web-{4D853B3A-ADFA-87A8-245E-EEAC8ECC8243}" dt="2021-03-12T19:29:44.190" v="98"/>
          <ac:spMkLst>
            <pc:docMk/>
            <pc:sldMk cId="3698904195" sldId="261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4D853B3A-ADFA-87A8-245E-EEAC8ECC8243}" dt="2021-03-12T19:31:00.708" v="125" actId="20577"/>
          <ac:spMkLst>
            <pc:docMk/>
            <pc:sldMk cId="3698904195" sldId="261"/>
            <ac:spMk id="4" creationId="{A27E4EB7-FFD3-42C3-9E4C-1AC54ABB5EBE}"/>
          </ac:spMkLst>
        </pc:spChg>
        <pc:picChg chg="add mod">
          <ac:chgData name="Alessia Guzzo" userId="S::10556670@polimi.it::14be9101-ee85-4289-a4a8-5bedca57ecb0" providerId="AD" clId="Web-{4D853B3A-ADFA-87A8-245E-EEAC8ECC8243}" dt="2021-03-12T19:30:45.286" v="110" actId="14100"/>
          <ac:picMkLst>
            <pc:docMk/>
            <pc:sldMk cId="3698904195" sldId="261"/>
            <ac:picMk id="5" creationId="{487AFF37-DBF1-4120-9370-7E028FDA2FCD}"/>
          </ac:picMkLst>
        </pc:picChg>
        <pc:picChg chg="add mod">
          <ac:chgData name="Alessia Guzzo" userId="S::10556670@polimi.it::14be9101-ee85-4289-a4a8-5bedca57ecb0" providerId="AD" clId="Web-{4D853B3A-ADFA-87A8-245E-EEAC8ECC8243}" dt="2021-03-12T19:30:40.004" v="109" actId="1076"/>
          <ac:picMkLst>
            <pc:docMk/>
            <pc:sldMk cId="3698904195" sldId="261"/>
            <ac:picMk id="6" creationId="{D5B18871-3478-4721-829C-1375F478F712}"/>
          </ac:picMkLst>
        </pc:picChg>
      </pc:sldChg>
      <pc:sldChg chg="add replId">
        <pc:chgData name="Alessia Guzzo" userId="S::10556670@polimi.it::14be9101-ee85-4289-a4a8-5bedca57ecb0" providerId="AD" clId="Web-{4D853B3A-ADFA-87A8-245E-EEAC8ECC8243}" dt="2021-03-12T19:34:45.060" v="126"/>
        <pc:sldMkLst>
          <pc:docMk/>
          <pc:sldMk cId="3761007840" sldId="262"/>
        </pc:sldMkLst>
      </pc:sldChg>
    </pc:docChg>
  </pc:docChgLst>
  <pc:docChgLst>
    <pc:chgData name="Alessia Guzzo" userId="S::10556670@polimi.it::14be9101-ee85-4289-a4a8-5bedca57ecb0" providerId="AD" clId="Web-{AF8B278A-1026-006C-832D-75AAF0D44D39}"/>
    <pc:docChg chg="addSld modSld sldOrd modMainMaster">
      <pc:chgData name="Alessia Guzzo" userId="S::10556670@polimi.it::14be9101-ee85-4289-a4a8-5bedca57ecb0" providerId="AD" clId="Web-{AF8B278A-1026-006C-832D-75AAF0D44D39}" dt="2021-03-15T09:22:42.146" v="92" actId="14100"/>
      <pc:docMkLst>
        <pc:docMk/>
      </pc:docMkLst>
      <pc:sldChg chg="addSp delSp modSp">
        <pc:chgData name="Alessia Guzzo" userId="S::10556670@polimi.it::14be9101-ee85-4289-a4a8-5bedca57ecb0" providerId="AD" clId="Web-{AF8B278A-1026-006C-832D-75AAF0D44D39}" dt="2021-03-15T08:56:52.081" v="61" actId="1076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AF8B278A-1026-006C-832D-75AAF0D44D39}" dt="2021-03-15T08:36:51.712" v="37" actId="1076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Alessia Guzzo" userId="S::10556670@polimi.it::14be9101-ee85-4289-a4a8-5bedca57ecb0" providerId="AD" clId="Web-{AF8B278A-1026-006C-832D-75AAF0D44D39}" dt="2021-03-15T08:36:08.211" v="31"/>
          <ac:spMkLst>
            <pc:docMk/>
            <pc:sldMk cId="0" sldId="256"/>
            <ac:spMk id="7" creationId="{85EDD6DB-F8DB-434C-B015-5E67CC4FE279}"/>
          </ac:spMkLst>
        </pc:spChg>
        <pc:spChg chg="add mod">
          <ac:chgData name="Alessia Guzzo" userId="S::10556670@polimi.it::14be9101-ee85-4289-a4a8-5bedca57ecb0" providerId="AD" clId="Web-{AF8B278A-1026-006C-832D-75AAF0D44D39}" dt="2021-03-15T08:37:20.275" v="43" actId="1076"/>
          <ac:spMkLst>
            <pc:docMk/>
            <pc:sldMk cId="0" sldId="256"/>
            <ac:spMk id="8" creationId="{FEC999EE-E0B5-4C06-AEE9-54E5D39C9923}"/>
          </ac:spMkLst>
        </pc:spChg>
        <pc:grpChg chg="mod">
          <ac:chgData name="Alessia Guzzo" userId="S::10556670@polimi.it::14be9101-ee85-4289-a4a8-5bedca57ecb0" providerId="AD" clId="Web-{AF8B278A-1026-006C-832D-75AAF0D44D39}" dt="2021-03-15T08:56:52.081" v="61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modSp">
        <pc:chgData name="Alessia Guzzo" userId="S::10556670@polimi.it::14be9101-ee85-4289-a4a8-5bedca57ecb0" providerId="AD" clId="Web-{AF8B278A-1026-006C-832D-75AAF0D44D39}" dt="2021-03-15T08:35:51.414" v="29"/>
        <pc:sldMkLst>
          <pc:docMk/>
          <pc:sldMk cId="0" sldId="259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0" sldId="259"/>
            <ac:spMk id="4" creationId="{197A2C06-57C9-43B5-9865-6E0DEA3BE353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35:51.414" v="29"/>
        <pc:sldMkLst>
          <pc:docMk/>
          <pc:sldMk cId="384209631" sldId="260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384209631" sldId="260"/>
            <ac:spMk id="6" creationId="{2C7C6C8D-BB71-4E25-BDB9-7280B6132523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55:44.517" v="60" actId="14100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AF8B278A-1026-006C-832D-75AAF0D44D39}" dt="2021-03-15T08:55:44.517" v="60" actId="14100"/>
          <ac:spMkLst>
            <pc:docMk/>
            <pc:sldMk cId="3761007840" sldId="262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3761007840" sldId="262"/>
            <ac:spMk id="5" creationId="{3011A3B6-4BF4-4420-BF7C-7B0C2AF46128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9:21:32.723" v="82" actId="14100"/>
        <pc:sldMkLst>
          <pc:docMk/>
          <pc:sldMk cId="1953609257" sldId="263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1953609257" sldId="263"/>
            <ac:spMk id="3" creationId="{FC957D07-5765-4D4C-AE82-DB650912EF64}"/>
          </ac:spMkLst>
        </pc:spChg>
        <pc:spChg chg="mod">
          <ac:chgData name="Alessia Guzzo" userId="S::10556670@polimi.it::14be9101-ee85-4289-a4a8-5bedca57ecb0" providerId="AD" clId="Web-{AF8B278A-1026-006C-832D-75AAF0D44D39}" dt="2021-03-15T09:20:22.018" v="76" actId="1076"/>
          <ac:spMkLst>
            <pc:docMk/>
            <pc:sldMk cId="1953609257" sldId="263"/>
            <ac:spMk id="10" creationId="{A5DE81FB-1F2B-4881-A14A-21C871273092}"/>
          </ac:spMkLst>
        </pc:spChg>
        <pc:spChg chg="mod">
          <ac:chgData name="Alessia Guzzo" userId="S::10556670@polimi.it::14be9101-ee85-4289-a4a8-5bedca57ecb0" providerId="AD" clId="Web-{AF8B278A-1026-006C-832D-75AAF0D44D39}" dt="2021-03-15T09:20:29.050" v="78" actId="1076"/>
          <ac:spMkLst>
            <pc:docMk/>
            <pc:sldMk cId="1953609257" sldId="263"/>
            <ac:spMk id="11" creationId="{FC835BDD-D79E-4088-A3E8-5BFBA10D60F3}"/>
          </ac:spMkLst>
        </pc:spChg>
        <pc:picChg chg="mod modCrop">
          <ac:chgData name="Alessia Guzzo" userId="S::10556670@polimi.it::14be9101-ee85-4289-a4a8-5bedca57ecb0" providerId="AD" clId="Web-{AF8B278A-1026-006C-832D-75AAF0D44D39}" dt="2021-03-15T09:21:32.723" v="82" actId="14100"/>
          <ac:picMkLst>
            <pc:docMk/>
            <pc:sldMk cId="1953609257" sldId="263"/>
            <ac:picMk id="8" creationId="{8D4A67ED-5B9B-4120-89AE-2B2E3EE6C192}"/>
          </ac:picMkLst>
        </pc:picChg>
        <pc:picChg chg="mod modCrop">
          <ac:chgData name="Alessia Guzzo" userId="S::10556670@polimi.it::14be9101-ee85-4289-a4a8-5bedca57ecb0" providerId="AD" clId="Web-{AF8B278A-1026-006C-832D-75AAF0D44D39}" dt="2021-03-15T09:21:27.598" v="81"/>
          <ac:picMkLst>
            <pc:docMk/>
            <pc:sldMk cId="1953609257" sldId="263"/>
            <ac:picMk id="9" creationId="{10288EB9-E4F2-482A-A04E-3B01610D3569}"/>
          </ac:picMkLst>
        </pc:picChg>
      </pc:sldChg>
      <pc:sldChg chg="addSp modSp modNotes">
        <pc:chgData name="Alessia Guzzo" userId="S::10556670@polimi.it::14be9101-ee85-4289-a4a8-5bedca57ecb0" providerId="AD" clId="Web-{AF8B278A-1026-006C-832D-75AAF0D44D39}" dt="2021-03-15T08:35:51.414" v="29"/>
        <pc:sldMkLst>
          <pc:docMk/>
          <pc:sldMk cId="43066803" sldId="264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43066803" sldId="264"/>
            <ac:spMk id="3" creationId="{D66D92EA-D5B0-4C42-B809-2BA0527C7C79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57:42.864" v="62" actId="14100"/>
        <pc:sldMkLst>
          <pc:docMk/>
          <pc:sldMk cId="633540806" sldId="265"/>
        </pc:sldMkLst>
        <pc:spChg chg="mod">
          <ac:chgData name="Alessia Guzzo" userId="S::10556670@polimi.it::14be9101-ee85-4289-a4a8-5bedca57ecb0" providerId="AD" clId="Web-{AF8B278A-1026-006C-832D-75AAF0D44D39}" dt="2021-03-15T08:57:42.864" v="62" actId="14100"/>
          <ac:spMkLst>
            <pc:docMk/>
            <pc:sldMk cId="633540806" sldId="265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633540806" sldId="265"/>
            <ac:spMk id="5" creationId="{DECE8E41-2F89-414F-94CD-50075C6763DB}"/>
          </ac:spMkLst>
        </pc:spChg>
        <pc:spChg chg="mod">
          <ac:chgData name="Alessia Guzzo" userId="S::10556670@polimi.it::14be9101-ee85-4289-a4a8-5bedca57ecb0" providerId="AD" clId="Web-{AF8B278A-1026-006C-832D-75AAF0D44D39}" dt="2021-03-15T07:16:21.057" v="3" actId="20577"/>
          <ac:spMkLst>
            <pc:docMk/>
            <pc:sldMk cId="633540806" sldId="265"/>
            <ac:spMk id="8" creationId="{C02A2B7D-91F7-40C6-8CBF-974F86CE6A5D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35:51.414" v="29"/>
        <pc:sldMkLst>
          <pc:docMk/>
          <pc:sldMk cId="4198594205" sldId="266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4198594205" sldId="266"/>
            <ac:spMk id="5" creationId="{DE277FD5-9426-48D9-B642-BD883686E7A4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35:45.273" v="28"/>
        <pc:sldMkLst>
          <pc:docMk/>
          <pc:sldMk cId="2944145909" sldId="267"/>
        </pc:sldMkLst>
        <pc:spChg chg="add mod">
          <ac:chgData name="Alessia Guzzo" userId="S::10556670@polimi.it::14be9101-ee85-4289-a4a8-5bedca57ecb0" providerId="AD" clId="Web-{AF8B278A-1026-006C-832D-75AAF0D44D39}" dt="2021-03-15T08:35:45.273" v="28"/>
          <ac:spMkLst>
            <pc:docMk/>
            <pc:sldMk cId="2944145909" sldId="267"/>
            <ac:spMk id="3" creationId="{F118B092-3531-4E60-8018-E39D61F29F99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58:28.505" v="65" actId="1076"/>
        <pc:sldMkLst>
          <pc:docMk/>
          <pc:sldMk cId="2355282204" sldId="268"/>
        </pc:sldMkLst>
        <pc:spChg chg="mod">
          <ac:chgData name="Alessia Guzzo" userId="S::10556670@polimi.it::14be9101-ee85-4289-a4a8-5bedca57ecb0" providerId="AD" clId="Web-{AF8B278A-1026-006C-832D-75AAF0D44D39}" dt="2021-03-15T08:58:28.505" v="65" actId="1076"/>
          <ac:spMkLst>
            <pc:docMk/>
            <pc:sldMk cId="2355282204" sldId="268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2355282204" sldId="268"/>
            <ac:spMk id="5" creationId="{0431D835-4E52-4755-9B68-E80DD71994DA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57:57.020" v="63" actId="14100"/>
        <pc:sldMkLst>
          <pc:docMk/>
          <pc:sldMk cId="639015515" sldId="269"/>
        </pc:sldMkLst>
        <pc:spChg chg="mod">
          <ac:chgData name="Alessia Guzzo" userId="S::10556670@polimi.it::14be9101-ee85-4289-a4a8-5bedca57ecb0" providerId="AD" clId="Web-{AF8B278A-1026-006C-832D-75AAF0D44D39}" dt="2021-03-15T08:57:57.020" v="63" actId="14100"/>
          <ac:spMkLst>
            <pc:docMk/>
            <pc:sldMk cId="639015515" sldId="269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639015515" sldId="269"/>
            <ac:spMk id="5" creationId="{0C244EB0-A95F-45E0-AFE6-075FFCBE32D3}"/>
          </ac:spMkLst>
        </pc:spChg>
      </pc:sldChg>
      <pc:sldChg chg="addSp modSp ord">
        <pc:chgData name="Alessia Guzzo" userId="S::10556670@polimi.it::14be9101-ee85-4289-a4a8-5bedca57ecb0" providerId="AD" clId="Web-{AF8B278A-1026-006C-832D-75AAF0D44D39}" dt="2021-03-15T08:55:16.439" v="57" actId="14100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AF8B278A-1026-006C-832D-75AAF0D44D39}" dt="2021-03-15T08:55:16.439" v="57" actId="14100"/>
          <ac:spMkLst>
            <pc:docMk/>
            <pc:sldMk cId="2537430228" sldId="270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2537430228" sldId="270"/>
            <ac:spMk id="3" creationId="{FD0C6E09-7D24-4EED-BD10-A84E4753E488}"/>
          </ac:spMkLst>
        </pc:spChg>
      </pc:sldChg>
      <pc:sldChg chg="addSp modSp ord">
        <pc:chgData name="Alessia Guzzo" userId="S::10556670@polimi.it::14be9101-ee85-4289-a4a8-5bedca57ecb0" providerId="AD" clId="Web-{AF8B278A-1026-006C-832D-75AAF0D44D39}" dt="2021-03-15T08:55:32.939" v="59" actId="14100"/>
        <pc:sldMkLst>
          <pc:docMk/>
          <pc:sldMk cId="568597990" sldId="271"/>
        </pc:sldMkLst>
        <pc:spChg chg="mod">
          <ac:chgData name="Alessia Guzzo" userId="S::10556670@polimi.it::14be9101-ee85-4289-a4a8-5bedca57ecb0" providerId="AD" clId="Web-{AF8B278A-1026-006C-832D-75AAF0D44D39}" dt="2021-03-15T08:55:32.939" v="59" actId="14100"/>
          <ac:spMkLst>
            <pc:docMk/>
            <pc:sldMk cId="568597990" sldId="271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568597990" sldId="271"/>
            <ac:spMk id="6" creationId="{963973DC-BA4D-4AE4-A57B-D4E46DD3B1D0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9:18:02.437" v="72" actId="14100"/>
        <pc:sldMkLst>
          <pc:docMk/>
          <pc:sldMk cId="164539198" sldId="272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164539198" sldId="272"/>
            <ac:spMk id="6" creationId="{6125DA44-4950-4B75-A337-477B6E9F5A7B}"/>
          </ac:spMkLst>
        </pc:spChg>
        <pc:picChg chg="mod">
          <ac:chgData name="Alessia Guzzo" userId="S::10556670@polimi.it::14be9101-ee85-4289-a4a8-5bedca57ecb0" providerId="AD" clId="Web-{AF8B278A-1026-006C-832D-75AAF0D44D39}" dt="2021-03-15T09:18:02.437" v="72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AF8B278A-1026-006C-832D-75AAF0D44D39}" dt="2021-03-15T09:17:58.453" v="71" actId="14100"/>
          <ac:picMkLst>
            <pc:docMk/>
            <pc:sldMk cId="164539198" sldId="272"/>
            <ac:picMk id="10" creationId="{65836454-A97F-4A9E-BB01-6330AD8CCCD3}"/>
          </ac:picMkLst>
        </pc:picChg>
      </pc:sldChg>
      <pc:sldChg chg="addSp modSp">
        <pc:chgData name="Alessia Guzzo" userId="S::10556670@polimi.it::14be9101-ee85-4289-a4a8-5bedca57ecb0" providerId="AD" clId="Web-{AF8B278A-1026-006C-832D-75AAF0D44D39}" dt="2021-03-15T08:42:08.625" v="49" actId="1076"/>
        <pc:sldMkLst>
          <pc:docMk/>
          <pc:sldMk cId="343855278" sldId="274"/>
        </pc:sldMkLst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343855278" sldId="274"/>
            <ac:spMk id="3" creationId="{BEB6BD69-1266-4AC3-A378-4CDDE3570BFC}"/>
          </ac:spMkLst>
        </pc:spChg>
        <pc:spChg chg="mod">
          <ac:chgData name="Alessia Guzzo" userId="S::10556670@polimi.it::14be9101-ee85-4289-a4a8-5bedca57ecb0" providerId="AD" clId="Web-{AF8B278A-1026-006C-832D-75AAF0D44D39}" dt="2021-03-15T08:42:02.140" v="48" actId="14100"/>
          <ac:spMkLst>
            <pc:docMk/>
            <pc:sldMk cId="343855278" sldId="274"/>
            <ac:spMk id="9" creationId="{0616A35F-9633-483F-B994-82B539F0CB20}"/>
          </ac:spMkLst>
        </pc:spChg>
        <pc:spChg chg="mod">
          <ac:chgData name="Alessia Guzzo" userId="S::10556670@polimi.it::14be9101-ee85-4289-a4a8-5bedca57ecb0" providerId="AD" clId="Web-{AF8B278A-1026-006C-832D-75AAF0D44D39}" dt="2021-03-15T08:42:08.625" v="49" actId="1076"/>
          <ac:spMkLst>
            <pc:docMk/>
            <pc:sldMk cId="343855278" sldId="274"/>
            <ac:spMk id="13" creationId="{DD5C4BD0-3CAD-425D-8D58-EF400A25752E}"/>
          </ac:spMkLst>
        </pc:spChg>
        <pc:spChg chg="mod">
          <ac:chgData name="Alessia Guzzo" userId="S::10556670@polimi.it::14be9101-ee85-4289-a4a8-5bedca57ecb0" providerId="AD" clId="Web-{AF8B278A-1026-006C-832D-75AAF0D44D39}" dt="2021-03-15T08:41:48.984" v="45" actId="1076"/>
          <ac:spMkLst>
            <pc:docMk/>
            <pc:sldMk cId="343855278" sldId="274"/>
            <ac:spMk id="14" creationId="{EAA73B45-817B-4269-A535-94B7FC7F5510}"/>
          </ac:spMkLst>
        </pc:spChg>
        <pc:picChg chg="mod">
          <ac:chgData name="Alessia Guzzo" userId="S::10556670@polimi.it::14be9101-ee85-4289-a4a8-5bedca57ecb0" providerId="AD" clId="Web-{AF8B278A-1026-006C-832D-75AAF0D44D39}" dt="2021-03-15T08:41:45.890" v="44" actId="14100"/>
          <ac:picMkLst>
            <pc:docMk/>
            <pc:sldMk cId="343855278" sldId="274"/>
            <ac:picMk id="8" creationId="{0F1174E6-5F97-43C6-AE80-B91A8B06A3C3}"/>
          </ac:picMkLst>
        </pc:picChg>
      </pc:sldChg>
      <pc:sldChg chg="addSp modSp ord">
        <pc:chgData name="Alessia Guzzo" userId="S::10556670@polimi.it::14be9101-ee85-4289-a4a8-5bedca57ecb0" providerId="AD" clId="Web-{AF8B278A-1026-006C-832D-75AAF0D44D39}" dt="2021-03-15T08:53:34.843" v="55"/>
        <pc:sldMkLst>
          <pc:docMk/>
          <pc:sldMk cId="2086221858" sldId="275"/>
        </pc:sldMkLst>
        <pc:spChg chg="mod">
          <ac:chgData name="Alessia Guzzo" userId="S::10556670@polimi.it::14be9101-ee85-4289-a4a8-5bedca57ecb0" providerId="AD" clId="Web-{AF8B278A-1026-006C-832D-75AAF0D44D39}" dt="2021-03-15T08:52:57.154" v="52" actId="14100"/>
          <ac:spMkLst>
            <pc:docMk/>
            <pc:sldMk cId="2086221858" sldId="275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2086221858" sldId="275"/>
            <ac:spMk id="7" creationId="{0C1F57BF-CF95-4857-BE40-FE37486F0509}"/>
          </ac:spMkLst>
        </pc:spChg>
      </pc:sldChg>
      <pc:sldChg chg="addSp modSp">
        <pc:chgData name="Alessia Guzzo" userId="S::10556670@polimi.it::14be9101-ee85-4289-a4a8-5bedca57ecb0" providerId="AD" clId="Web-{AF8B278A-1026-006C-832D-75AAF0D44D39}" dt="2021-03-15T08:52:47.482" v="51" actId="14100"/>
        <pc:sldMkLst>
          <pc:docMk/>
          <pc:sldMk cId="856959143" sldId="276"/>
        </pc:sldMkLst>
        <pc:spChg chg="mod">
          <ac:chgData name="Alessia Guzzo" userId="S::10556670@polimi.it::14be9101-ee85-4289-a4a8-5bedca57ecb0" providerId="AD" clId="Web-{AF8B278A-1026-006C-832D-75AAF0D44D39}" dt="2021-03-15T08:52:47.482" v="51" actId="14100"/>
          <ac:spMkLst>
            <pc:docMk/>
            <pc:sldMk cId="856959143" sldId="276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AF8B278A-1026-006C-832D-75AAF0D44D39}" dt="2021-03-15T08:35:51.414" v="29"/>
          <ac:spMkLst>
            <pc:docMk/>
            <pc:sldMk cId="856959143" sldId="276"/>
            <ac:spMk id="6" creationId="{E4753782-3FFE-41BB-8CBD-78233EADA02F}"/>
          </ac:spMkLst>
        </pc:spChg>
      </pc:sldChg>
      <pc:sldChg chg="delSp modSp add replId modNotes">
        <pc:chgData name="Alessia Guzzo" userId="S::10556670@polimi.it::14be9101-ee85-4289-a4a8-5bedca57ecb0" providerId="AD" clId="Web-{AF8B278A-1026-006C-832D-75AAF0D44D39}" dt="2021-03-15T09:22:42.146" v="92" actId="14100"/>
        <pc:sldMkLst>
          <pc:docMk/>
          <pc:sldMk cId="152203625" sldId="277"/>
        </pc:sldMkLst>
        <pc:spChg chg="mod">
          <ac:chgData name="Alessia Guzzo" userId="S::10556670@polimi.it::14be9101-ee85-4289-a4a8-5bedca57ecb0" providerId="AD" clId="Web-{AF8B278A-1026-006C-832D-75AAF0D44D39}" dt="2021-03-15T09:22:42.146" v="92" actId="14100"/>
          <ac:spMkLst>
            <pc:docMk/>
            <pc:sldMk cId="152203625" sldId="277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AF8B278A-1026-006C-832D-75AAF0D44D39}" dt="2021-03-15T09:22:13.536" v="90" actId="20577"/>
          <ac:spMkLst>
            <pc:docMk/>
            <pc:sldMk cId="152203625" sldId="277"/>
            <ac:spMk id="5" creationId="{879C3AC9-DA05-4A1F-8A49-6FCE34EE87A8}"/>
          </ac:spMkLst>
        </pc:spChg>
        <pc:spChg chg="del">
          <ac:chgData name="Alessia Guzzo" userId="S::10556670@polimi.it::14be9101-ee85-4289-a4a8-5bedca57ecb0" providerId="AD" clId="Web-{AF8B278A-1026-006C-832D-75AAF0D44D39}" dt="2021-03-15T09:22:06.599" v="87"/>
          <ac:spMkLst>
            <pc:docMk/>
            <pc:sldMk cId="152203625" sldId="277"/>
            <ac:spMk id="12" creationId="{329E08A5-BE9A-4B55-B8E1-2D6FF3220E71}"/>
          </ac:spMkLst>
        </pc:spChg>
        <pc:picChg chg="del">
          <ac:chgData name="Alessia Guzzo" userId="S::10556670@polimi.it::14be9101-ee85-4289-a4a8-5bedca57ecb0" providerId="AD" clId="Web-{AF8B278A-1026-006C-832D-75AAF0D44D39}" dt="2021-03-15T09:22:02.849" v="86"/>
          <ac:picMkLst>
            <pc:docMk/>
            <pc:sldMk cId="152203625" sldId="277"/>
            <ac:picMk id="3" creationId="{A784C574-0F53-47E6-B783-E75BFF9CFAC0}"/>
          </ac:picMkLst>
        </pc:picChg>
        <pc:picChg chg="del">
          <ac:chgData name="Alessia Guzzo" userId="S::10556670@polimi.it::14be9101-ee85-4289-a4a8-5bedca57ecb0" providerId="AD" clId="Web-{AF8B278A-1026-006C-832D-75AAF0D44D39}" dt="2021-03-15T09:21:57.895" v="85"/>
          <ac:picMkLst>
            <pc:docMk/>
            <pc:sldMk cId="152203625" sldId="277"/>
            <ac:picMk id="7" creationId="{A31CCAC7-FCC8-4EDE-AC14-FAA99D71E51C}"/>
          </ac:picMkLst>
        </pc:picChg>
        <pc:picChg chg="del">
          <ac:chgData name="Alessia Guzzo" userId="S::10556670@polimi.it::14be9101-ee85-4289-a4a8-5bedca57ecb0" providerId="AD" clId="Web-{AF8B278A-1026-006C-832D-75AAF0D44D39}" dt="2021-03-15T09:21:53.458" v="84"/>
          <ac:picMkLst>
            <pc:docMk/>
            <pc:sldMk cId="152203625" sldId="277"/>
            <ac:picMk id="10" creationId="{65836454-A97F-4A9E-BB01-6330AD8CCCD3}"/>
          </ac:picMkLst>
        </pc:picChg>
      </pc:sldChg>
      <pc:sldMasterChg chg="mod modSldLayout">
        <pc:chgData name="Alessia Guzzo" userId="S::10556670@polimi.it::14be9101-ee85-4289-a4a8-5bedca57ecb0" providerId="AD" clId="Web-{AF8B278A-1026-006C-832D-75AAF0D44D39}" dt="2021-03-15T08:36:19.743" v="35"/>
        <pc:sldMasterMkLst>
          <pc:docMk/>
          <pc:sldMasterMk cId="0" sldId="2147483648"/>
        </pc:sldMasterMkLst>
        <pc:sldLayoutChg chg="mod">
          <pc:chgData name="Alessia Guzzo" userId="S::10556670@polimi.it::14be9101-ee85-4289-a4a8-5bedca57ecb0" providerId="AD" clId="Web-{AF8B278A-1026-006C-832D-75AAF0D44D39}" dt="2021-03-15T08:36:19.743" v="35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Alessia Guzzo" userId="S::10556670@polimi.it::14be9101-ee85-4289-a4a8-5bedca57ecb0" providerId="AD" clId="Web-{AF8B278A-1026-006C-832D-75AAF0D44D39}" dt="2021-03-15T08:36:19.743" v="35"/>
          <pc:sldLayoutMkLst>
            <pc:docMk/>
            <pc:sldMasterMk cId="0" sldId="2147483648"/>
            <pc:sldLayoutMk cId="0" sldId="2147483662"/>
          </pc:sldLayoutMkLst>
        </pc:sldLayoutChg>
        <pc:sldLayoutChg chg="mod">
          <pc:chgData name="Alessia Guzzo" userId="S::10556670@polimi.it::14be9101-ee85-4289-a4a8-5bedca57ecb0" providerId="AD" clId="Web-{AF8B278A-1026-006C-832D-75AAF0D44D39}" dt="2021-03-15T08:36:19.743" v="35"/>
          <pc:sldLayoutMkLst>
            <pc:docMk/>
            <pc:sldMasterMk cId="0" sldId="2147483648"/>
            <pc:sldLayoutMk cId="0" sldId="2147483663"/>
          </pc:sldLayoutMkLst>
        </pc:sldLayoutChg>
        <pc:sldLayoutChg chg="mod">
          <pc:chgData name="Alessia Guzzo" userId="S::10556670@polimi.it::14be9101-ee85-4289-a4a8-5bedca57ecb0" providerId="AD" clId="Web-{AF8B278A-1026-006C-832D-75AAF0D44D39}" dt="2021-03-15T08:36:19.743" v="35"/>
          <pc:sldLayoutMkLst>
            <pc:docMk/>
            <pc:sldMasterMk cId="0" sldId="2147483648"/>
            <pc:sldLayoutMk cId="0" sldId="2147483664"/>
          </pc:sldLayoutMkLst>
        </pc:sldLayoutChg>
        <pc:sldLayoutChg chg="mod">
          <pc:chgData name="Alessia Guzzo" userId="S::10556670@polimi.it::14be9101-ee85-4289-a4a8-5bedca57ecb0" providerId="AD" clId="Web-{AF8B278A-1026-006C-832D-75AAF0D44D39}" dt="2021-03-15T08:36:19.743" v="35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Alessia Guzzo" userId="S::10556670@polimi.it::14be9101-ee85-4289-a4a8-5bedca57ecb0" providerId="AD" clId="Web-{5927482E-6EFD-E800-9325-25E8079BFDA8}"/>
    <pc:docChg chg="modSld">
      <pc:chgData name="Alessia Guzzo" userId="S::10556670@polimi.it::14be9101-ee85-4289-a4a8-5bedca57ecb0" providerId="AD" clId="Web-{5927482E-6EFD-E800-9325-25E8079BFDA8}" dt="2021-03-14T16:58:23.464" v="15"/>
      <pc:docMkLst>
        <pc:docMk/>
      </pc:docMkLst>
      <pc:sldChg chg="modNotes">
        <pc:chgData name="Alessia Guzzo" userId="S::10556670@polimi.it::14be9101-ee85-4289-a4a8-5bedca57ecb0" providerId="AD" clId="Web-{5927482E-6EFD-E800-9325-25E8079BFDA8}" dt="2021-03-14T16:58:23.464" v="15"/>
        <pc:sldMkLst>
          <pc:docMk/>
          <pc:sldMk cId="633540806" sldId="265"/>
        </pc:sldMkLst>
      </pc:sldChg>
    </pc:docChg>
  </pc:docChgLst>
  <pc:docChgLst>
    <pc:chgData name="Chiara Muscari Tomajoli" userId="S::10560224@polimi.it::bde7d375-eecf-46b9-9638-b8446ee456b6" providerId="AD" clId="Web-{18F1A6AF-3405-DEC1-5782-8C3458F4974C}"/>
    <pc:docChg chg="modSld">
      <pc:chgData name="Chiara Muscari Tomajoli" userId="S::10560224@polimi.it::bde7d375-eecf-46b9-9638-b8446ee456b6" providerId="AD" clId="Web-{18F1A6AF-3405-DEC1-5782-8C3458F4974C}" dt="2021-03-14T21:15:39.879" v="1" actId="20577"/>
      <pc:docMkLst>
        <pc:docMk/>
      </pc:docMkLst>
      <pc:sldChg chg="modSp">
        <pc:chgData name="Chiara Muscari Tomajoli" userId="S::10560224@polimi.it::bde7d375-eecf-46b9-9638-b8446ee456b6" providerId="AD" clId="Web-{18F1A6AF-3405-DEC1-5782-8C3458F4974C}" dt="2021-03-14T21:15:39.879" v="1" actId="20577"/>
        <pc:sldMkLst>
          <pc:docMk/>
          <pc:sldMk cId="856959143" sldId="276"/>
        </pc:sldMkLst>
        <pc:spChg chg="mod">
          <ac:chgData name="Chiara Muscari Tomajoli" userId="S::10560224@polimi.it::bde7d375-eecf-46b9-9638-b8446ee456b6" providerId="AD" clId="Web-{18F1A6AF-3405-DEC1-5782-8C3458F4974C}" dt="2021-03-14T21:15:39.879" v="1" actId="20577"/>
          <ac:spMkLst>
            <pc:docMk/>
            <pc:sldMk cId="856959143" sldId="276"/>
            <ac:spMk id="3" creationId="{658DADC0-8842-45C0-93ED-698917C49B55}"/>
          </ac:spMkLst>
        </pc:spChg>
      </pc:sldChg>
    </pc:docChg>
  </pc:docChgLst>
  <pc:docChgLst>
    <pc:chgData name="Alessia Guzzo" userId="S::10556670@polimi.it::14be9101-ee85-4289-a4a8-5bedca57ecb0" providerId="AD" clId="Web-{DEE8BB59-74A6-7AAC-9E3D-C1ADF47182D8}"/>
    <pc:docChg chg="modSld">
      <pc:chgData name="Alessia Guzzo" userId="S::10556670@polimi.it::14be9101-ee85-4289-a4a8-5bedca57ecb0" providerId="AD" clId="Web-{DEE8BB59-74A6-7AAC-9E3D-C1ADF47182D8}" dt="2021-03-13T10:02:56.442" v="1" actId="1076"/>
      <pc:docMkLst>
        <pc:docMk/>
      </pc:docMkLst>
      <pc:sldChg chg="addSp modSp">
        <pc:chgData name="Alessia Guzzo" userId="S::10556670@polimi.it::14be9101-ee85-4289-a4a8-5bedca57ecb0" providerId="AD" clId="Web-{DEE8BB59-74A6-7AAC-9E3D-C1ADF47182D8}" dt="2021-03-13T10:02:56.442" v="1" actId="1076"/>
        <pc:sldMkLst>
          <pc:docMk/>
          <pc:sldMk cId="384209631" sldId="260"/>
        </pc:sldMkLst>
        <pc:spChg chg="add mod">
          <ac:chgData name="Alessia Guzzo" userId="S::10556670@polimi.it::14be9101-ee85-4289-a4a8-5bedca57ecb0" providerId="AD" clId="Web-{DEE8BB59-74A6-7AAC-9E3D-C1ADF47182D8}" dt="2021-03-13T10:02:56.442" v="1" actId="1076"/>
          <ac:spMkLst>
            <pc:docMk/>
            <pc:sldMk cId="384209631" sldId="260"/>
            <ac:spMk id="5" creationId="{25360405-5268-4B3C-9019-B64CEB170B54}"/>
          </ac:spMkLst>
        </pc:spChg>
      </pc:sldChg>
    </pc:docChg>
  </pc:docChgLst>
  <pc:docChgLst>
    <pc:chgData name="Alessia Guzzo" userId="S::10556670@polimi.it::14be9101-ee85-4289-a4a8-5bedca57ecb0" providerId="AD" clId="Web-{D55C3FE1-6497-7DC8-F567-F55635B44E51}"/>
    <pc:docChg chg="modSld">
      <pc:chgData name="Alessia Guzzo" userId="S::10556670@polimi.it::14be9101-ee85-4289-a4a8-5bedca57ecb0" providerId="AD" clId="Web-{D55C3FE1-6497-7DC8-F567-F55635B44E51}" dt="2021-03-14T20:55:17.160" v="0" actId="1076"/>
      <pc:docMkLst>
        <pc:docMk/>
      </pc:docMkLst>
      <pc:sldChg chg="modSp">
        <pc:chgData name="Alessia Guzzo" userId="S::10556670@polimi.it::14be9101-ee85-4289-a4a8-5bedca57ecb0" providerId="AD" clId="Web-{D55C3FE1-6497-7DC8-F567-F55635B44E51}" dt="2021-03-14T20:55:17.160" v="0" actId="1076"/>
        <pc:sldMkLst>
          <pc:docMk/>
          <pc:sldMk cId="0" sldId="259"/>
        </pc:sldMkLst>
        <pc:picChg chg="mod">
          <ac:chgData name="Alessia Guzzo" userId="S::10556670@polimi.it::14be9101-ee85-4289-a4a8-5bedca57ecb0" providerId="AD" clId="Web-{D55C3FE1-6497-7DC8-F567-F55635B44E51}" dt="2021-03-14T20:55:17.160" v="0" actId="1076"/>
          <ac:picMkLst>
            <pc:docMk/>
            <pc:sldMk cId="0" sldId="259"/>
            <ac:picMk id="5" creationId="{F805A23D-D90B-4D66-A53F-37AD3605E734}"/>
          </ac:picMkLst>
        </pc:picChg>
      </pc:sldChg>
    </pc:docChg>
  </pc:docChgLst>
  <pc:docChgLst>
    <pc:chgData name="Matteo" userId="9c9e8a9e-3dc5-4caa-92dc-0869793b809f" providerId="ADAL" clId="{80D75893-023E-4D02-BAE9-0EC7BF46C9AF}"/>
    <pc:docChg chg="undo custSel addSld delSld modSld sldOrd">
      <pc:chgData name="Matteo" userId="9c9e8a9e-3dc5-4caa-92dc-0869793b809f" providerId="ADAL" clId="{80D75893-023E-4D02-BAE9-0EC7BF46C9AF}" dt="2021-03-15T11:38:52.802" v="5355" actId="115"/>
      <pc:docMkLst>
        <pc:docMk/>
      </pc:docMkLst>
      <pc:sldChg chg="addSp delSp modSp mod">
        <pc:chgData name="Matteo" userId="9c9e8a9e-3dc5-4caa-92dc-0869793b809f" providerId="ADAL" clId="{80D75893-023E-4D02-BAE9-0EC7BF46C9AF}" dt="2021-03-13T17:05:11.742" v="3253" actId="1076"/>
        <pc:sldMkLst>
          <pc:docMk/>
          <pc:sldMk cId="0" sldId="259"/>
        </pc:sldMkLst>
        <pc:spChg chg="mod">
          <ac:chgData name="Matteo" userId="9c9e8a9e-3dc5-4caa-92dc-0869793b809f" providerId="ADAL" clId="{80D75893-023E-4D02-BAE9-0EC7BF46C9AF}" dt="2021-03-13T11:02:49.863" v="874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1:01:18.085" v="791" actId="14100"/>
          <ac:spMkLst>
            <pc:docMk/>
            <pc:sldMk cId="0" sldId="259"/>
            <ac:spMk id="3" creationId="{658DADC0-8842-45C0-93ED-698917C49B55}"/>
          </ac:spMkLst>
        </pc:spChg>
        <pc:spChg chg="add del mod">
          <ac:chgData name="Matteo" userId="9c9e8a9e-3dc5-4caa-92dc-0869793b809f" providerId="ADAL" clId="{80D75893-023E-4D02-BAE9-0EC7BF46C9AF}" dt="2021-03-13T11:01:58.753" v="856"/>
          <ac:spMkLst>
            <pc:docMk/>
            <pc:sldMk cId="0" sldId="259"/>
            <ac:spMk id="6" creationId="{DABF1848-01BB-4DEC-95C7-4E2C53C742C3}"/>
          </ac:spMkLst>
        </pc:spChg>
        <pc:spChg chg="add del mod">
          <ac:chgData name="Matteo" userId="9c9e8a9e-3dc5-4caa-92dc-0869793b809f" providerId="ADAL" clId="{80D75893-023E-4D02-BAE9-0EC7BF46C9AF}" dt="2021-03-13T11:03:00.486" v="876" actId="478"/>
          <ac:spMkLst>
            <pc:docMk/>
            <pc:sldMk cId="0" sldId="259"/>
            <ac:spMk id="9" creationId="{DFC9F04E-EE30-442E-9BF2-89BFA652BB2D}"/>
          </ac:spMkLst>
        </pc:spChg>
        <pc:picChg chg="mod">
          <ac:chgData name="Matteo" userId="9c9e8a9e-3dc5-4caa-92dc-0869793b809f" providerId="ADAL" clId="{80D75893-023E-4D02-BAE9-0EC7BF46C9AF}" dt="2021-03-13T11:01:36.641" v="793" actId="1076"/>
          <ac:picMkLst>
            <pc:docMk/>
            <pc:sldMk cId="0" sldId="259"/>
            <ac:picMk id="5" creationId="{F805A23D-D90B-4D66-A53F-37AD3605E734}"/>
          </ac:picMkLst>
        </pc:picChg>
        <pc:picChg chg="add mod">
          <ac:chgData name="Matteo" userId="9c9e8a9e-3dc5-4caa-92dc-0869793b809f" providerId="ADAL" clId="{80D75893-023E-4D02-BAE9-0EC7BF46C9AF}" dt="2021-03-13T17:05:11.742" v="3253" actId="1076"/>
          <ac:picMkLst>
            <pc:docMk/>
            <pc:sldMk cId="0" sldId="259"/>
            <ac:picMk id="11" creationId="{1C6861DD-9E1C-431C-AC99-9A2CE5236DB9}"/>
          </ac:picMkLst>
        </pc:picChg>
      </pc:sldChg>
      <pc:sldChg chg="addSp modSp mod modNotesTx">
        <pc:chgData name="Matteo" userId="9c9e8a9e-3dc5-4caa-92dc-0869793b809f" providerId="ADAL" clId="{80D75893-023E-4D02-BAE9-0EC7BF46C9AF}" dt="2021-03-13T17:01:49.870" v="3247" actId="20577"/>
        <pc:sldMkLst>
          <pc:docMk/>
          <pc:sldMk cId="384209631" sldId="260"/>
        </pc:sldMkLst>
        <pc:spChg chg="mod">
          <ac:chgData name="Matteo" userId="9c9e8a9e-3dc5-4caa-92dc-0869793b809f" providerId="ADAL" clId="{80D75893-023E-4D02-BAE9-0EC7BF46C9AF}" dt="2021-03-13T16:45:28.470" v="1970" actId="115"/>
          <ac:spMkLst>
            <pc:docMk/>
            <pc:sldMk cId="384209631" sldId="260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6:45:27.565" v="1969" actId="122"/>
          <ac:spMkLst>
            <pc:docMk/>
            <pc:sldMk cId="384209631" sldId="260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37:00.823" v="596" actId="1076"/>
          <ac:spMkLst>
            <pc:docMk/>
            <pc:sldMk cId="384209631" sldId="260"/>
            <ac:spMk id="8" creationId="{9B2DD424-46AE-4F41-970B-01BAC653C244}"/>
          </ac:spMkLst>
        </pc:spChg>
        <pc:picChg chg="add mod">
          <ac:chgData name="Matteo" userId="9c9e8a9e-3dc5-4caa-92dc-0869793b809f" providerId="ADAL" clId="{80D75893-023E-4D02-BAE9-0EC7BF46C9AF}" dt="2021-03-13T10:14:40.299" v="1" actId="1076"/>
          <ac:picMkLst>
            <pc:docMk/>
            <pc:sldMk cId="384209631" sldId="260"/>
            <ac:picMk id="7" creationId="{950CCFC6-E4CD-48F9-B846-D08BA61D4664}"/>
          </ac:picMkLst>
        </pc:picChg>
      </pc:sldChg>
      <pc:sldChg chg="del">
        <pc:chgData name="Matteo" userId="9c9e8a9e-3dc5-4caa-92dc-0869793b809f" providerId="ADAL" clId="{80D75893-023E-4D02-BAE9-0EC7BF46C9AF}" dt="2021-03-13T11:26:35.123" v="1314" actId="2696"/>
        <pc:sldMkLst>
          <pc:docMk/>
          <pc:sldMk cId="3698904195" sldId="261"/>
        </pc:sldMkLst>
      </pc:sldChg>
      <pc:sldChg chg="addSp delSp modSp mod">
        <pc:chgData name="Matteo" userId="9c9e8a9e-3dc5-4caa-92dc-0869793b809f" providerId="ADAL" clId="{80D75893-023E-4D02-BAE9-0EC7BF46C9AF}" dt="2021-03-13T17:14:54.792" v="3362"/>
        <pc:sldMkLst>
          <pc:docMk/>
          <pc:sldMk cId="3761007840" sldId="262"/>
        </pc:sldMkLst>
        <pc:spChg chg="mod">
          <ac:chgData name="Matteo" userId="9c9e8a9e-3dc5-4caa-92dc-0869793b809f" providerId="ADAL" clId="{80D75893-023E-4D02-BAE9-0EC7BF46C9AF}" dt="2021-03-13T11:11:55.359" v="1091" actId="115"/>
          <ac:spMkLst>
            <pc:docMk/>
            <pc:sldMk cId="3761007840" sldId="262"/>
            <ac:spMk id="2" creationId="{00000000-0000-0000-0000-000000000000}"/>
          </ac:spMkLst>
        </pc:spChg>
        <pc:spChg chg="mod ord">
          <ac:chgData name="Matteo" userId="9c9e8a9e-3dc5-4caa-92dc-0869793b809f" providerId="ADAL" clId="{80D75893-023E-4D02-BAE9-0EC7BF46C9AF}" dt="2021-03-13T11:24:35.086" v="1283" actId="1076"/>
          <ac:spMkLst>
            <pc:docMk/>
            <pc:sldMk cId="3761007840" sldId="262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7:14:54.792" v="3362"/>
          <ac:spMkLst>
            <pc:docMk/>
            <pc:sldMk cId="3761007840" sldId="262"/>
            <ac:spMk id="4" creationId="{A27E4EB7-FFD3-42C3-9E4C-1AC54ABB5EBE}"/>
          </ac:spMkLst>
        </pc:spChg>
        <pc:spChg chg="add mod">
          <ac:chgData name="Matteo" userId="9c9e8a9e-3dc5-4caa-92dc-0869793b809f" providerId="ADAL" clId="{80D75893-023E-4D02-BAE9-0EC7BF46C9AF}" dt="2021-03-13T11:04:27.619" v="923" actId="14100"/>
          <ac:spMkLst>
            <pc:docMk/>
            <pc:sldMk cId="3761007840" sldId="262"/>
            <ac:spMk id="7" creationId="{0799D785-B706-42C2-A146-E1FD583261BB}"/>
          </ac:spMkLst>
        </pc:spChg>
        <pc:spChg chg="add mod">
          <ac:chgData name="Matteo" userId="9c9e8a9e-3dc5-4caa-92dc-0869793b809f" providerId="ADAL" clId="{80D75893-023E-4D02-BAE9-0EC7BF46C9AF}" dt="2021-03-13T17:14:51.065" v="3361"/>
          <ac:spMkLst>
            <pc:docMk/>
            <pc:sldMk cId="3761007840" sldId="262"/>
            <ac:spMk id="13" creationId="{B7A90E75-B5B3-448C-ACAE-D1E7399985CF}"/>
          </ac:spMkLst>
        </pc:spChg>
        <pc:spChg chg="add del mod">
          <ac:chgData name="Matteo" userId="9c9e8a9e-3dc5-4caa-92dc-0869793b809f" providerId="ADAL" clId="{80D75893-023E-4D02-BAE9-0EC7BF46C9AF}" dt="2021-03-13T11:25:05.309" v="1293" actId="478"/>
          <ac:spMkLst>
            <pc:docMk/>
            <pc:sldMk cId="3761007840" sldId="262"/>
            <ac:spMk id="14" creationId="{7E65EABF-BF46-485F-A36F-DB19E45C0D07}"/>
          </ac:spMkLst>
        </pc:spChg>
        <pc:picChg chg="add mod">
          <ac:chgData name="Matteo" userId="9c9e8a9e-3dc5-4caa-92dc-0869793b809f" providerId="ADAL" clId="{80D75893-023E-4D02-BAE9-0EC7BF46C9AF}" dt="2021-03-13T11:11:59.692" v="1093" actId="1076"/>
          <ac:picMkLst>
            <pc:docMk/>
            <pc:sldMk cId="3761007840" sldId="262"/>
            <ac:picMk id="9" creationId="{91B0055F-084B-48BE-85D9-053314972403}"/>
          </ac:picMkLst>
        </pc:picChg>
        <pc:picChg chg="add del mod">
          <ac:chgData name="Matteo" userId="9c9e8a9e-3dc5-4caa-92dc-0869793b809f" providerId="ADAL" clId="{80D75893-023E-4D02-BAE9-0EC7BF46C9AF}" dt="2021-03-13T11:09:22.678" v="1011" actId="21"/>
          <ac:picMkLst>
            <pc:docMk/>
            <pc:sldMk cId="3761007840" sldId="262"/>
            <ac:picMk id="11" creationId="{64A64FB8-CC22-4C6C-AB89-50B7BD47F28C}"/>
          </ac:picMkLst>
        </pc:picChg>
        <pc:picChg chg="add mod">
          <ac:chgData name="Matteo" userId="9c9e8a9e-3dc5-4caa-92dc-0869793b809f" providerId="ADAL" clId="{80D75893-023E-4D02-BAE9-0EC7BF46C9AF}" dt="2021-03-13T11:13:56.361" v="1129" actId="1076"/>
          <ac:picMkLst>
            <pc:docMk/>
            <pc:sldMk cId="3761007840" sldId="262"/>
            <ac:picMk id="12" creationId="{29D5DBC8-64F4-40A3-81DB-EB02FC65BDA5}"/>
          </ac:picMkLst>
        </pc:picChg>
        <pc:cxnChg chg="add del">
          <ac:chgData name="Matteo" userId="9c9e8a9e-3dc5-4caa-92dc-0869793b809f" providerId="ADAL" clId="{80D75893-023E-4D02-BAE9-0EC7BF46C9AF}" dt="2021-03-13T11:02:18.880" v="858" actId="478"/>
          <ac:cxnSpMkLst>
            <pc:docMk/>
            <pc:sldMk cId="3761007840" sldId="262"/>
            <ac:cxnSpMk id="6" creationId="{34DB0C6E-A65F-404A-8C27-B82FF116A6D4}"/>
          </ac:cxnSpMkLst>
        </pc:cxnChg>
      </pc:sldChg>
      <pc:sldChg chg="addSp delSp modSp mod">
        <pc:chgData name="Matteo" userId="9c9e8a9e-3dc5-4caa-92dc-0869793b809f" providerId="ADAL" clId="{80D75893-023E-4D02-BAE9-0EC7BF46C9AF}" dt="2021-03-13T15:37:10.126" v="1735" actId="478"/>
        <pc:sldMkLst>
          <pc:docMk/>
          <pc:sldMk cId="1953609257" sldId="263"/>
        </pc:sldMkLst>
        <pc:spChg chg="mod">
          <ac:chgData name="Matteo" userId="9c9e8a9e-3dc5-4caa-92dc-0869793b809f" providerId="ADAL" clId="{80D75893-023E-4D02-BAE9-0EC7BF46C9AF}" dt="2021-03-13T11:02:29.993" v="872" actId="20577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5:36:36.221" v="1725" actId="1076"/>
          <ac:spMkLst>
            <pc:docMk/>
            <pc:sldMk cId="1953609257" sldId="263"/>
            <ac:spMk id="10" creationId="{A5DE81FB-1F2B-4881-A14A-21C871273092}"/>
          </ac:spMkLst>
        </pc:spChg>
        <pc:spChg chg="add mod">
          <ac:chgData name="Matteo" userId="9c9e8a9e-3dc5-4caa-92dc-0869793b809f" providerId="ADAL" clId="{80D75893-023E-4D02-BAE9-0EC7BF46C9AF}" dt="2021-03-13T15:36:56.640" v="1731" actId="115"/>
          <ac:spMkLst>
            <pc:docMk/>
            <pc:sldMk cId="1953609257" sldId="263"/>
            <ac:spMk id="11" creationId="{FC835BDD-D79E-4088-A3E8-5BFBA10D60F3}"/>
          </ac:spMkLst>
        </pc:spChg>
        <pc:spChg chg="add del mod">
          <ac:chgData name="Matteo" userId="9c9e8a9e-3dc5-4caa-92dc-0869793b809f" providerId="ADAL" clId="{80D75893-023E-4D02-BAE9-0EC7BF46C9AF}" dt="2021-03-13T15:37:10.126" v="1735" actId="478"/>
          <ac:spMkLst>
            <pc:docMk/>
            <pc:sldMk cId="1953609257" sldId="263"/>
            <ac:spMk id="12" creationId="{7B53E44D-4795-4360-80D3-C75B7846FF9A}"/>
          </ac:spMkLst>
        </pc:spChg>
        <pc:picChg chg="mod">
          <ac:chgData name="Matteo" userId="9c9e8a9e-3dc5-4caa-92dc-0869793b809f" providerId="ADAL" clId="{80D75893-023E-4D02-BAE9-0EC7BF46C9AF}" dt="2021-03-13T15:35:34.064" v="1710" actId="1076"/>
          <ac:picMkLst>
            <pc:docMk/>
            <pc:sldMk cId="1953609257" sldId="263"/>
            <ac:picMk id="9" creationId="{10288EB9-E4F2-482A-A04E-3B01610D3569}"/>
          </ac:picMkLst>
        </pc:picChg>
      </pc:sldChg>
      <pc:sldChg chg="addSp delSp modSp mod modNotesTx">
        <pc:chgData name="Matteo" userId="9c9e8a9e-3dc5-4caa-92dc-0869793b809f" providerId="ADAL" clId="{80D75893-023E-4D02-BAE9-0EC7BF46C9AF}" dt="2021-03-13T17:56:08.177" v="4703" actId="20577"/>
        <pc:sldMkLst>
          <pc:docMk/>
          <pc:sldMk cId="43066803" sldId="264"/>
        </pc:sldMkLst>
        <pc:spChg chg="mod">
          <ac:chgData name="Matteo" userId="9c9e8a9e-3dc5-4caa-92dc-0869793b809f" providerId="ADAL" clId="{80D75893-023E-4D02-BAE9-0EC7BF46C9AF}" dt="2021-03-13T11:21:41.515" v="1266" actId="1076"/>
          <ac:spMkLst>
            <pc:docMk/>
            <pc:sldMk cId="43066803" sldId="264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1:02:28.247" v="871"/>
          <ac:spMkLst>
            <pc:docMk/>
            <pc:sldMk cId="43066803" sldId="264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1:22:21.803" v="1275" actId="115"/>
          <ac:spMkLst>
            <pc:docMk/>
            <pc:sldMk cId="43066803" sldId="264"/>
            <ac:spMk id="5" creationId="{92058E2D-7E0B-4A2C-AEB9-46B6246C20D3}"/>
          </ac:spMkLst>
        </pc:spChg>
        <pc:spChg chg="add mod">
          <ac:chgData name="Matteo" userId="9c9e8a9e-3dc5-4caa-92dc-0869793b809f" providerId="ADAL" clId="{80D75893-023E-4D02-BAE9-0EC7BF46C9AF}" dt="2021-03-13T17:14:30.871" v="3351"/>
          <ac:spMkLst>
            <pc:docMk/>
            <pc:sldMk cId="43066803" sldId="264"/>
            <ac:spMk id="7" creationId="{F2FF3DDA-76D0-4E23-B143-DD1400878C65}"/>
          </ac:spMkLst>
        </pc:spChg>
        <pc:spChg chg="add mod ord">
          <ac:chgData name="Matteo" userId="9c9e8a9e-3dc5-4caa-92dc-0869793b809f" providerId="ADAL" clId="{80D75893-023E-4D02-BAE9-0EC7BF46C9AF}" dt="2021-03-13T17:14:22.303" v="3349" actId="14100"/>
          <ac:spMkLst>
            <pc:docMk/>
            <pc:sldMk cId="43066803" sldId="264"/>
            <ac:spMk id="8" creationId="{96945B90-2601-4E5E-A007-A18B083A7585}"/>
          </ac:spMkLst>
        </pc:spChg>
        <pc:spChg chg="add mod">
          <ac:chgData name="Matteo" userId="9c9e8a9e-3dc5-4caa-92dc-0869793b809f" providerId="ADAL" clId="{80D75893-023E-4D02-BAE9-0EC7BF46C9AF}" dt="2021-03-13T11:17:22.420" v="1205" actId="14100"/>
          <ac:spMkLst>
            <pc:docMk/>
            <pc:sldMk cId="43066803" sldId="264"/>
            <ac:spMk id="13" creationId="{7FB0DF32-1EF1-4434-8DEB-016C628E8FC0}"/>
          </ac:spMkLst>
        </pc:spChg>
        <pc:spChg chg="add del mod">
          <ac:chgData name="Matteo" userId="9c9e8a9e-3dc5-4caa-92dc-0869793b809f" providerId="ADAL" clId="{80D75893-023E-4D02-BAE9-0EC7BF46C9AF}" dt="2021-03-13T11:26:10.187" v="1313" actId="478"/>
          <ac:spMkLst>
            <pc:docMk/>
            <pc:sldMk cId="43066803" sldId="264"/>
            <ac:spMk id="14" creationId="{EF6B2BA4-E8E8-437D-A03E-E518070909EC}"/>
          </ac:spMkLst>
        </pc:spChg>
        <pc:picChg chg="add mod modCrop">
          <ac:chgData name="Matteo" userId="9c9e8a9e-3dc5-4caa-92dc-0869793b809f" providerId="ADAL" clId="{80D75893-023E-4D02-BAE9-0EC7BF46C9AF}" dt="2021-03-13T11:20:35.997" v="1254" actId="1076"/>
          <ac:picMkLst>
            <pc:docMk/>
            <pc:sldMk cId="43066803" sldId="264"/>
            <ac:picMk id="6" creationId="{B0081CDA-5BB1-4E1C-B590-62149B9B3D7D}"/>
          </ac:picMkLst>
        </pc:picChg>
        <pc:picChg chg="add del mod">
          <ac:chgData name="Matteo" userId="9c9e8a9e-3dc5-4caa-92dc-0869793b809f" providerId="ADAL" clId="{80D75893-023E-4D02-BAE9-0EC7BF46C9AF}" dt="2021-03-13T11:11:19.281" v="1064" actId="21"/>
          <ac:picMkLst>
            <pc:docMk/>
            <pc:sldMk cId="43066803" sldId="264"/>
            <ac:picMk id="10" creationId="{B4B17949-7916-4F5D-8340-0AFC9E125EAF}"/>
          </ac:picMkLst>
        </pc:picChg>
        <pc:picChg chg="add mod modCrop">
          <ac:chgData name="Matteo" userId="9c9e8a9e-3dc5-4caa-92dc-0869793b809f" providerId="ADAL" clId="{80D75893-023E-4D02-BAE9-0EC7BF46C9AF}" dt="2021-03-13T11:18:44.392" v="1221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0:36:56.519" v="595" actId="1076"/>
        <pc:sldMkLst>
          <pc:docMk/>
          <pc:sldMk cId="633540806" sldId="265"/>
        </pc:sldMkLst>
        <pc:spChg chg="mod">
          <ac:chgData name="Matteo" userId="9c9e8a9e-3dc5-4caa-92dc-0869793b809f" providerId="ADAL" clId="{80D75893-023E-4D02-BAE9-0EC7BF46C9AF}" dt="2021-03-13T10:18:17.826" v="227" actId="1076"/>
          <ac:spMkLst>
            <pc:docMk/>
            <pc:sldMk cId="633540806" sldId="265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15:39.320" v="5" actId="1076"/>
          <ac:spMkLst>
            <pc:docMk/>
            <pc:sldMk cId="633540806" sldId="265"/>
            <ac:spMk id="3" creationId="{658DADC0-8842-45C0-93ED-698917C49B55}"/>
          </ac:spMkLst>
        </pc:spChg>
        <pc:spChg chg="del">
          <ac:chgData name="Matteo" userId="9c9e8a9e-3dc5-4caa-92dc-0869793b809f" providerId="ADAL" clId="{80D75893-023E-4D02-BAE9-0EC7BF46C9AF}" dt="2021-03-13T10:15:41.184" v="6" actId="478"/>
          <ac:spMkLst>
            <pc:docMk/>
            <pc:sldMk cId="633540806" sldId="265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18:24.848" v="230" actId="115"/>
          <ac:spMkLst>
            <pc:docMk/>
            <pc:sldMk cId="633540806" sldId="265"/>
            <ac:spMk id="8" creationId="{C02A2B7D-91F7-40C6-8CBF-974F86CE6A5D}"/>
          </ac:spMkLst>
        </pc:spChg>
        <pc:spChg chg="mod">
          <ac:chgData name="Matteo" userId="9c9e8a9e-3dc5-4caa-92dc-0869793b809f" providerId="ADAL" clId="{80D75893-023E-4D02-BAE9-0EC7BF46C9AF}" dt="2021-03-13T10:36:56.519" v="595" actId="1076"/>
          <ac:spMkLst>
            <pc:docMk/>
            <pc:sldMk cId="633540806" sldId="265"/>
            <ac:spMk id="14" creationId="{86B6A5F4-16BD-4762-A19A-FA7F78BFBDA9}"/>
          </ac:spMkLst>
        </pc:spChg>
        <pc:picChg chg="del">
          <ac:chgData name="Matteo" userId="9c9e8a9e-3dc5-4caa-92dc-0869793b809f" providerId="ADAL" clId="{80D75893-023E-4D02-BAE9-0EC7BF46C9AF}" dt="2021-03-13T10:15:26.930" v="3" actId="478"/>
          <ac:picMkLst>
            <pc:docMk/>
            <pc:sldMk cId="633540806" sldId="265"/>
            <ac:picMk id="7" creationId="{950CCFC6-E4CD-48F9-B846-D08BA61D4664}"/>
          </ac:picMkLst>
        </pc:picChg>
        <pc:picChg chg="mod">
          <ac:chgData name="Matteo" userId="9c9e8a9e-3dc5-4caa-92dc-0869793b809f" providerId="ADAL" clId="{80D75893-023E-4D02-BAE9-0EC7BF46C9AF}" dt="2021-03-13T10:19:11.457" v="231" actId="1076"/>
          <ac:picMkLst>
            <pc:docMk/>
            <pc:sldMk cId="633540806" sldId="265"/>
            <ac:picMk id="9" creationId="{3A961B92-E228-4F49-88BC-41F691CCB656}"/>
          </ac:picMkLst>
        </pc:picChg>
      </pc:sldChg>
      <pc:sldChg chg="addSp delSp modSp add mod ord">
        <pc:chgData name="Matteo" userId="9c9e8a9e-3dc5-4caa-92dc-0869793b809f" providerId="ADAL" clId="{80D75893-023E-4D02-BAE9-0EC7BF46C9AF}" dt="2021-03-13T10:32:55.063" v="405" actId="478"/>
        <pc:sldMkLst>
          <pc:docMk/>
          <pc:sldMk cId="4198594205" sldId="266"/>
        </pc:sldMkLst>
        <pc:spChg chg="mod">
          <ac:chgData name="Matteo" userId="9c9e8a9e-3dc5-4caa-92dc-0869793b809f" providerId="ADAL" clId="{80D75893-023E-4D02-BAE9-0EC7BF46C9AF}" dt="2021-03-13T10:30:34.244" v="342" actId="1076"/>
          <ac:spMkLst>
            <pc:docMk/>
            <pc:sldMk cId="4198594205" sldId="266"/>
            <ac:spMk id="2" creationId="{00000000-0000-0000-0000-000000000000}"/>
          </ac:spMkLst>
        </pc:spChg>
        <pc:spChg chg="del">
          <ac:chgData name="Matteo" userId="9c9e8a9e-3dc5-4caa-92dc-0869793b809f" providerId="ADAL" clId="{80D75893-023E-4D02-BAE9-0EC7BF46C9AF}" dt="2021-03-13T10:23:27.889" v="237" actId="478"/>
          <ac:spMkLst>
            <pc:docMk/>
            <pc:sldMk cId="4198594205" sldId="266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30:09.412" v="339" actId="1076"/>
          <ac:spMkLst>
            <pc:docMk/>
            <pc:sldMk cId="4198594205" sldId="266"/>
            <ac:spMk id="8" creationId="{BDDCD2BC-EA0C-4232-BDA2-122CAFAD1080}"/>
          </ac:spMkLst>
        </pc:spChg>
        <pc:spChg chg="add del mod">
          <ac:chgData name="Matteo" userId="9c9e8a9e-3dc5-4caa-92dc-0869793b809f" providerId="ADAL" clId="{80D75893-023E-4D02-BAE9-0EC7BF46C9AF}" dt="2021-03-13T10:32:55.063" v="405" actId="478"/>
          <ac:spMkLst>
            <pc:docMk/>
            <pc:sldMk cId="4198594205" sldId="266"/>
            <ac:spMk id="13" creationId="{FDC8163A-2832-4B2B-BBE6-A5B476B03662}"/>
          </ac:spMkLst>
        </pc:spChg>
        <pc:picChg chg="mod">
          <ac:chgData name="Matteo" userId="9c9e8a9e-3dc5-4caa-92dc-0869793b809f" providerId="ADAL" clId="{80D75893-023E-4D02-BAE9-0EC7BF46C9AF}" dt="2021-03-13T10:30:06.404" v="338" actId="1076"/>
          <ac:picMkLst>
            <pc:docMk/>
            <pc:sldMk cId="4198594205" sldId="266"/>
            <ac:picMk id="7" creationId="{24C528D9-290F-4559-8CD7-70713762AB4D}"/>
          </ac:picMkLst>
        </pc:picChg>
        <pc:picChg chg="del">
          <ac:chgData name="Matteo" userId="9c9e8a9e-3dc5-4caa-92dc-0869793b809f" providerId="ADAL" clId="{80D75893-023E-4D02-BAE9-0EC7BF46C9AF}" dt="2021-03-13T10:23:23.969" v="236" actId="478"/>
          <ac:picMkLst>
            <pc:docMk/>
            <pc:sldMk cId="4198594205" sldId="266"/>
            <ac:picMk id="7" creationId="{950CCFC6-E4CD-48F9-B846-D08BA61D4664}"/>
          </ac:picMkLst>
        </pc:picChg>
        <pc:picChg chg="add mod">
          <ac:chgData name="Matteo" userId="9c9e8a9e-3dc5-4caa-92dc-0869793b809f" providerId="ADAL" clId="{80D75893-023E-4D02-BAE9-0EC7BF46C9AF}" dt="2021-03-13T10:30:21.875" v="341" actId="1076"/>
          <ac:picMkLst>
            <pc:docMk/>
            <pc:sldMk cId="4198594205" sldId="266"/>
            <ac:picMk id="10" creationId="{0B021839-6C62-42B2-89AB-61C509BAE02B}"/>
          </ac:picMkLst>
        </pc:picChg>
        <pc:picChg chg="add del mod">
          <ac:chgData name="Matteo" userId="9c9e8a9e-3dc5-4caa-92dc-0869793b809f" providerId="ADAL" clId="{80D75893-023E-4D02-BAE9-0EC7BF46C9AF}" dt="2021-03-13T10:29:53.085" v="335" actId="478"/>
          <ac:picMkLst>
            <pc:docMk/>
            <pc:sldMk cId="4198594205" sldId="266"/>
            <ac:picMk id="12" creationId="{D660EE40-6966-4142-80EC-E83E8E8D51A1}"/>
          </ac:picMkLst>
        </pc:picChg>
      </pc:sldChg>
      <pc:sldChg chg="addSp modSp add mod ord modNotesTx">
        <pc:chgData name="Matteo" userId="9c9e8a9e-3dc5-4caa-92dc-0869793b809f" providerId="ADAL" clId="{80D75893-023E-4D02-BAE9-0EC7BF46C9AF}" dt="2021-03-15T08:11:11.147" v="4743" actId="20577"/>
        <pc:sldMkLst>
          <pc:docMk/>
          <pc:sldMk cId="2944145909" sldId="267"/>
        </pc:sldMkLst>
        <pc:spChg chg="mod">
          <ac:chgData name="Matteo" userId="9c9e8a9e-3dc5-4caa-92dc-0869793b809f" providerId="ADAL" clId="{80D75893-023E-4D02-BAE9-0EC7BF46C9AF}" dt="2021-03-13T10:35:12.950" v="467" actId="115"/>
          <ac:spMkLst>
            <pc:docMk/>
            <pc:sldMk cId="2944145909" sldId="267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3T10:37:09.912" v="597" actId="1076"/>
          <ac:spMkLst>
            <pc:docMk/>
            <pc:sldMk cId="2944145909" sldId="267"/>
            <ac:spMk id="7" creationId="{BAA2CF90-356C-413E-8B41-094C994DED90}"/>
          </ac:spMkLst>
        </pc:spChg>
        <pc:picChg chg="mod">
          <ac:chgData name="Matteo" userId="9c9e8a9e-3dc5-4caa-92dc-0869793b809f" providerId="ADAL" clId="{80D75893-023E-4D02-BAE9-0EC7BF46C9AF}" dt="2021-03-13T10:35:25.618" v="468" actId="1076"/>
          <ac:picMkLst>
            <pc:docMk/>
            <pc:sldMk cId="2944145909" sldId="267"/>
            <ac:picMk id="6" creationId="{2AE4A563-C18C-4D19-BCC3-4DFDFF929288}"/>
          </ac:picMkLst>
        </pc:picChg>
      </pc:sldChg>
      <pc:sldChg chg="addSp delSp modSp add mod ord modShow">
        <pc:chgData name="Matteo" userId="9c9e8a9e-3dc5-4caa-92dc-0869793b809f" providerId="ADAL" clId="{80D75893-023E-4D02-BAE9-0EC7BF46C9AF}" dt="2021-03-15T11:23:36.612" v="4842"/>
        <pc:sldMkLst>
          <pc:docMk/>
          <pc:sldMk cId="2355282204" sldId="268"/>
        </pc:sldMkLst>
        <pc:spChg chg="mod ord">
          <ac:chgData name="Matteo" userId="9c9e8a9e-3dc5-4caa-92dc-0869793b809f" providerId="ADAL" clId="{80D75893-023E-4D02-BAE9-0EC7BF46C9AF}" dt="2021-03-13T17:17:09.602" v="3368" actId="115"/>
          <ac:spMkLst>
            <pc:docMk/>
            <pc:sldMk cId="2355282204" sldId="268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42:30" v="670" actId="115"/>
          <ac:spMkLst>
            <pc:docMk/>
            <pc:sldMk cId="2355282204" sldId="268"/>
            <ac:spMk id="7" creationId="{BAA2CF90-356C-413E-8B41-094C994DED90}"/>
          </ac:spMkLst>
        </pc:spChg>
        <pc:spChg chg="add mod">
          <ac:chgData name="Matteo" userId="9c9e8a9e-3dc5-4caa-92dc-0869793b809f" providerId="ADAL" clId="{80D75893-023E-4D02-BAE9-0EC7BF46C9AF}" dt="2021-03-13T10:54:36.443" v="726" actId="208"/>
          <ac:spMkLst>
            <pc:docMk/>
            <pc:sldMk cId="2355282204" sldId="268"/>
            <ac:spMk id="22" creationId="{D23B6AA6-D5BE-48BD-A235-8EC404AAD016}"/>
          </ac:spMkLst>
        </pc:spChg>
        <pc:spChg chg="add mod">
          <ac:chgData name="Matteo" userId="9c9e8a9e-3dc5-4caa-92dc-0869793b809f" providerId="ADAL" clId="{80D75893-023E-4D02-BAE9-0EC7BF46C9AF}" dt="2021-03-13T10:56:36.154" v="740" actId="14100"/>
          <ac:spMkLst>
            <pc:docMk/>
            <pc:sldMk cId="2355282204" sldId="268"/>
            <ac:spMk id="24" creationId="{1696E159-81FA-4AE9-A77A-3F1A43C79C9C}"/>
          </ac:spMkLst>
        </pc:spChg>
        <pc:graphicFrameChg chg="add del mod">
          <ac:chgData name="Matteo" userId="9c9e8a9e-3dc5-4caa-92dc-0869793b809f" providerId="ADAL" clId="{80D75893-023E-4D02-BAE9-0EC7BF46C9AF}" dt="2021-03-15T10:30:24.486" v="4745"/>
          <ac:graphicFrameMkLst>
            <pc:docMk/>
            <pc:sldMk cId="2355282204" sldId="268"/>
            <ac:graphicFrameMk id="6" creationId="{E0857817-FC0D-48E7-A360-F3C7ED9181C6}"/>
          </ac:graphicFrameMkLst>
        </pc:graphicFrameChg>
        <pc:picChg chg="del mod">
          <ac:chgData name="Matteo" userId="9c9e8a9e-3dc5-4caa-92dc-0869793b809f" providerId="ADAL" clId="{80D75893-023E-4D02-BAE9-0EC7BF46C9AF}" dt="2021-03-13T10:41:34.119" v="638" actId="478"/>
          <ac:picMkLst>
            <pc:docMk/>
            <pc:sldMk cId="2355282204" sldId="268"/>
            <ac:picMk id="6" creationId="{2AE4A563-C18C-4D19-BCC3-4DFDFF929288}"/>
          </ac:picMkLst>
        </pc:picChg>
        <pc:picChg chg="add mod">
          <ac:chgData name="Matteo" userId="9c9e8a9e-3dc5-4caa-92dc-0869793b809f" providerId="ADAL" clId="{80D75893-023E-4D02-BAE9-0EC7BF46C9AF}" dt="2021-03-13T17:17:06.880" v="3367" actId="14100"/>
          <ac:picMkLst>
            <pc:docMk/>
            <pc:sldMk cId="2355282204" sldId="268"/>
            <ac:picMk id="8" creationId="{D6AE548E-EC3A-419C-8361-A4CE0A4F5258}"/>
          </ac:picMkLst>
        </pc:picChg>
        <pc:picChg chg="add del mod">
          <ac:chgData name="Matteo" userId="9c9e8a9e-3dc5-4caa-92dc-0869793b809f" providerId="ADAL" clId="{80D75893-023E-4D02-BAE9-0EC7BF46C9AF}" dt="2021-03-13T10:44:23.929" v="678" actId="478"/>
          <ac:picMkLst>
            <pc:docMk/>
            <pc:sldMk cId="2355282204" sldId="268"/>
            <ac:picMk id="9" creationId="{F25AB569-353A-4B46-9D24-BAE43A7D1D5B}"/>
          </ac:picMkLst>
        </pc:picChg>
        <pc:picChg chg="add mod">
          <ac:chgData name="Matteo" userId="9c9e8a9e-3dc5-4caa-92dc-0869793b809f" providerId="ADAL" clId="{80D75893-023E-4D02-BAE9-0EC7BF46C9AF}" dt="2021-03-13T10:55:18.309" v="731" actId="1076"/>
          <ac:picMkLst>
            <pc:docMk/>
            <pc:sldMk cId="2355282204" sldId="268"/>
            <ac:picMk id="11" creationId="{E1EEE882-67DF-4E8F-B7E5-902A9FF07821}"/>
          </ac:picMkLst>
        </pc:picChg>
        <pc:picChg chg="add del mod">
          <ac:chgData name="Matteo" userId="9c9e8a9e-3dc5-4caa-92dc-0869793b809f" providerId="ADAL" clId="{80D75893-023E-4D02-BAE9-0EC7BF46C9AF}" dt="2021-03-13T10:53:01.128" v="714" actId="478"/>
          <ac:picMkLst>
            <pc:docMk/>
            <pc:sldMk cId="2355282204" sldId="268"/>
            <ac:picMk id="13" creationId="{3C2C8B77-0A29-476B-9BEB-E7B928CE74CB}"/>
          </ac:picMkLst>
        </pc:picChg>
        <pc:picChg chg="add mod ord">
          <ac:chgData name="Matteo" userId="9c9e8a9e-3dc5-4caa-92dc-0869793b809f" providerId="ADAL" clId="{80D75893-023E-4D02-BAE9-0EC7BF46C9AF}" dt="2021-03-13T10:54:02.698" v="721" actId="167"/>
          <ac:picMkLst>
            <pc:docMk/>
            <pc:sldMk cId="2355282204" sldId="268"/>
            <ac:picMk id="20" creationId="{BE65BADC-6B6C-41F6-8E26-0061F346ABD9}"/>
          </ac:picMkLst>
        </pc:picChg>
        <pc:cxnChg chg="add mod ord">
          <ac:chgData name="Matteo" userId="9c9e8a9e-3dc5-4caa-92dc-0869793b809f" providerId="ADAL" clId="{80D75893-023E-4D02-BAE9-0EC7BF46C9AF}" dt="2021-03-13T10:54:50.982" v="728" actId="14100"/>
          <ac:cxnSpMkLst>
            <pc:docMk/>
            <pc:sldMk cId="2355282204" sldId="268"/>
            <ac:cxnSpMk id="16" creationId="{5CA8D270-2525-4482-82DF-DDD960A58BB4}"/>
          </ac:cxnSpMkLst>
        </pc:cxnChg>
        <pc:cxnChg chg="add mod">
          <ac:chgData name="Matteo" userId="9c9e8a9e-3dc5-4caa-92dc-0869793b809f" providerId="ADAL" clId="{80D75893-023E-4D02-BAE9-0EC7BF46C9AF}" dt="2021-03-13T10:55:59.627" v="739" actId="14100"/>
          <ac:cxnSpMkLst>
            <pc:docMk/>
            <pc:sldMk cId="2355282204" sldId="268"/>
            <ac:cxnSpMk id="25" creationId="{2A1852EC-232F-4B53-BD5A-1A8F25A29518}"/>
          </ac:cxnSpMkLst>
        </pc:cxnChg>
      </pc:sldChg>
      <pc:sldChg chg="addSp delSp modSp add mod ord">
        <pc:chgData name="Matteo" userId="9c9e8a9e-3dc5-4caa-92dc-0869793b809f" providerId="ADAL" clId="{80D75893-023E-4D02-BAE9-0EC7BF46C9AF}" dt="2021-03-13T10:44:00.240" v="671" actId="22"/>
        <pc:sldMkLst>
          <pc:docMk/>
          <pc:sldMk cId="639015515" sldId="269"/>
        </pc:sldMkLst>
        <pc:spChg chg="mod">
          <ac:chgData name="Matteo" userId="9c9e8a9e-3dc5-4caa-92dc-0869793b809f" providerId="ADAL" clId="{80D75893-023E-4D02-BAE9-0EC7BF46C9AF}" dt="2021-03-13T10:42:17.312" v="664" actId="115"/>
          <ac:spMkLst>
            <pc:docMk/>
            <pc:sldMk cId="639015515" sldId="269"/>
            <ac:spMk id="7" creationId="{BAA2CF90-356C-413E-8B41-094C994DED90}"/>
          </ac:spMkLst>
        </pc:spChg>
        <pc:picChg chg="add">
          <ac:chgData name="Matteo" userId="9c9e8a9e-3dc5-4caa-92dc-0869793b809f" providerId="ADAL" clId="{80D75893-023E-4D02-BAE9-0EC7BF46C9AF}" dt="2021-03-13T10:44:00.240" v="671" actId="22"/>
          <ac:picMkLst>
            <pc:docMk/>
            <pc:sldMk cId="639015515" sldId="269"/>
            <ac:picMk id="6" creationId="{60EB1DE5-7330-43C1-A932-2854815153E2}"/>
          </ac:picMkLst>
        </pc:picChg>
        <pc:picChg chg="del">
          <ac:chgData name="Matteo" userId="9c9e8a9e-3dc5-4caa-92dc-0869793b809f" providerId="ADAL" clId="{80D75893-023E-4D02-BAE9-0EC7BF46C9AF}" dt="2021-03-13T10:42:02.278" v="655" actId="478"/>
          <ac:picMkLst>
            <pc:docMk/>
            <pc:sldMk cId="639015515" sldId="269"/>
            <ac:picMk id="8" creationId="{D6AE548E-EC3A-419C-8361-A4CE0A4F5258}"/>
          </ac:picMkLst>
        </pc:picChg>
      </pc:sldChg>
      <pc:sldChg chg="addSp delSp modSp mod">
        <pc:chgData name="Matteo" userId="9c9e8a9e-3dc5-4caa-92dc-0869793b809f" providerId="ADAL" clId="{80D75893-023E-4D02-BAE9-0EC7BF46C9AF}" dt="2021-03-13T18:05:37.325" v="4738" actId="20577"/>
        <pc:sldMkLst>
          <pc:docMk/>
          <pc:sldMk cId="2537430228" sldId="270"/>
        </pc:sldMkLst>
        <pc:spChg chg="mod">
          <ac:chgData name="Matteo" userId="9c9e8a9e-3dc5-4caa-92dc-0869793b809f" providerId="ADAL" clId="{80D75893-023E-4D02-BAE9-0EC7BF46C9AF}" dt="2021-03-13T17:11:52.716" v="3328" actId="115"/>
          <ac:spMkLst>
            <pc:docMk/>
            <pc:sldMk cId="2537430228" sldId="270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3:21:05.529" v="1374" actId="478"/>
          <ac:spMkLst>
            <pc:docMk/>
            <pc:sldMk cId="2537430228" sldId="270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8:04:38.254" v="4714" actId="1076"/>
          <ac:spMkLst>
            <pc:docMk/>
            <pc:sldMk cId="2537430228" sldId="270"/>
            <ac:spMk id="4" creationId="{A27E4EB7-FFD3-42C3-9E4C-1AC54ABB5EBE}"/>
          </ac:spMkLst>
        </pc:spChg>
        <pc:spChg chg="mod">
          <ac:chgData name="Matteo" userId="9c9e8a9e-3dc5-4caa-92dc-0869793b809f" providerId="ADAL" clId="{80D75893-023E-4D02-BAE9-0EC7BF46C9AF}" dt="2021-03-13T18:05:37.325" v="4738" actId="20577"/>
          <ac:spMkLst>
            <pc:docMk/>
            <pc:sldMk cId="2537430228" sldId="270"/>
            <ac:spMk id="5" creationId="{BE8C1D51-5E76-4F4D-8605-AE406176EDEA}"/>
          </ac:spMkLst>
        </pc:spChg>
        <pc:spChg chg="add mod">
          <ac:chgData name="Matteo" userId="9c9e8a9e-3dc5-4caa-92dc-0869793b809f" providerId="ADAL" clId="{80D75893-023E-4D02-BAE9-0EC7BF46C9AF}" dt="2021-03-13T17:12:00.096" v="3332" actId="115"/>
          <ac:spMkLst>
            <pc:docMk/>
            <pc:sldMk cId="2537430228" sldId="270"/>
            <ac:spMk id="6" creationId="{84C2FBF2-5AD9-4865-97DA-3BEA0020910C}"/>
          </ac:spMkLst>
        </pc:spChg>
        <pc:spChg chg="add mod">
          <ac:chgData name="Matteo" userId="9c9e8a9e-3dc5-4caa-92dc-0869793b809f" providerId="ADAL" clId="{80D75893-023E-4D02-BAE9-0EC7BF46C9AF}" dt="2021-03-13T13:24:51.111" v="1411" actId="1076"/>
          <ac:spMkLst>
            <pc:docMk/>
            <pc:sldMk cId="2537430228" sldId="270"/>
            <ac:spMk id="7" creationId="{880B56D9-3DCC-4E4B-93D7-8A142157B544}"/>
          </ac:spMkLst>
        </pc:spChg>
        <pc:spChg chg="add del">
          <ac:chgData name="Matteo" userId="9c9e8a9e-3dc5-4caa-92dc-0869793b809f" providerId="ADAL" clId="{80D75893-023E-4D02-BAE9-0EC7BF46C9AF}" dt="2021-03-13T13:22:13.985" v="1381"/>
          <ac:spMkLst>
            <pc:docMk/>
            <pc:sldMk cId="2537430228" sldId="270"/>
            <ac:spMk id="8" creationId="{F55F4641-B87E-4E47-9613-6F5E6F764CC2}"/>
          </ac:spMkLst>
        </pc:spChg>
        <pc:spChg chg="add del">
          <ac:chgData name="Matteo" userId="9c9e8a9e-3dc5-4caa-92dc-0869793b809f" providerId="ADAL" clId="{80D75893-023E-4D02-BAE9-0EC7BF46C9AF}" dt="2021-03-13T13:22:26.595" v="1387"/>
          <ac:spMkLst>
            <pc:docMk/>
            <pc:sldMk cId="2537430228" sldId="270"/>
            <ac:spMk id="10" creationId="{3947AA93-E3AC-4AB5-B28A-0D6B9F236CD9}"/>
          </ac:spMkLst>
        </pc:spChg>
        <pc:spChg chg="add mod">
          <ac:chgData name="Matteo" userId="9c9e8a9e-3dc5-4caa-92dc-0869793b809f" providerId="ADAL" clId="{80D75893-023E-4D02-BAE9-0EC7BF46C9AF}" dt="2021-03-13T13:25:20.317" v="1417" actId="208"/>
          <ac:spMkLst>
            <pc:docMk/>
            <pc:sldMk cId="2537430228" sldId="270"/>
            <ac:spMk id="12" creationId="{EBBCC8C1-D526-4F8B-AB6D-B053C065DFAB}"/>
          </ac:spMkLst>
        </pc:spChg>
        <pc:spChg chg="add mod">
          <ac:chgData name="Matteo" userId="9c9e8a9e-3dc5-4caa-92dc-0869793b809f" providerId="ADAL" clId="{80D75893-023E-4D02-BAE9-0EC7BF46C9AF}" dt="2021-03-13T13:25:39.485" v="1421" actId="1076"/>
          <ac:spMkLst>
            <pc:docMk/>
            <pc:sldMk cId="2537430228" sldId="270"/>
            <ac:spMk id="13" creationId="{FAAD2219-3D41-4E8D-A57F-83E79B932935}"/>
          </ac:spMkLst>
        </pc:spChg>
        <pc:spChg chg="add mod">
          <ac:chgData name="Matteo" userId="9c9e8a9e-3dc5-4caa-92dc-0869793b809f" providerId="ADAL" clId="{80D75893-023E-4D02-BAE9-0EC7BF46C9AF}" dt="2021-03-13T13:25:42.269" v="1423" actId="1076"/>
          <ac:spMkLst>
            <pc:docMk/>
            <pc:sldMk cId="2537430228" sldId="270"/>
            <ac:spMk id="14" creationId="{49A2A6F9-DC54-4896-8418-107EE2BB93D5}"/>
          </ac:spMkLst>
        </pc:spChg>
        <pc:spChg chg="add mod">
          <ac:chgData name="Matteo" userId="9c9e8a9e-3dc5-4caa-92dc-0869793b809f" providerId="ADAL" clId="{80D75893-023E-4D02-BAE9-0EC7BF46C9AF}" dt="2021-03-13T13:25:45.294" v="1425" actId="1076"/>
          <ac:spMkLst>
            <pc:docMk/>
            <pc:sldMk cId="2537430228" sldId="270"/>
            <ac:spMk id="15" creationId="{D8FCDFCB-588B-495F-950A-B815829C8475}"/>
          </ac:spMkLst>
        </pc:spChg>
        <pc:spChg chg="add mod">
          <ac:chgData name="Matteo" userId="9c9e8a9e-3dc5-4caa-92dc-0869793b809f" providerId="ADAL" clId="{80D75893-023E-4D02-BAE9-0EC7BF46C9AF}" dt="2021-03-13T13:25:49.454" v="1427" actId="1076"/>
          <ac:spMkLst>
            <pc:docMk/>
            <pc:sldMk cId="2537430228" sldId="270"/>
            <ac:spMk id="16" creationId="{291641CA-4426-4101-92C2-EB5ECD4883BE}"/>
          </ac:spMkLst>
        </pc:spChg>
        <pc:spChg chg="add del mod">
          <ac:chgData name="Matteo" userId="9c9e8a9e-3dc5-4caa-92dc-0869793b809f" providerId="ADAL" clId="{80D75893-023E-4D02-BAE9-0EC7BF46C9AF}" dt="2021-03-13T17:11:47.634" v="3326" actId="478"/>
          <ac:spMkLst>
            <pc:docMk/>
            <pc:sldMk cId="2537430228" sldId="270"/>
            <ac:spMk id="17" creationId="{B0FFF491-1DF7-4B87-8754-7A2236433058}"/>
          </ac:spMkLst>
        </pc:spChg>
        <pc:spChg chg="add mod">
          <ac:chgData name="Matteo" userId="9c9e8a9e-3dc5-4caa-92dc-0869793b809f" providerId="ADAL" clId="{80D75893-023E-4D02-BAE9-0EC7BF46C9AF}" dt="2021-03-13T17:13:58.918" v="3347" actId="1076"/>
          <ac:spMkLst>
            <pc:docMk/>
            <pc:sldMk cId="2537430228" sldId="270"/>
            <ac:spMk id="18" creationId="{21AA2A79-89EC-41B9-A797-3F2A9DE7EB4F}"/>
          </ac:spMkLst>
        </pc:spChg>
        <pc:spChg chg="add mod">
          <ac:chgData name="Matteo" userId="9c9e8a9e-3dc5-4caa-92dc-0869793b809f" providerId="ADAL" clId="{80D75893-023E-4D02-BAE9-0EC7BF46C9AF}" dt="2021-03-13T17:13:52.915" v="3346" actId="571"/>
          <ac:spMkLst>
            <pc:docMk/>
            <pc:sldMk cId="2537430228" sldId="270"/>
            <ac:spMk id="19" creationId="{E4C4D448-8754-4385-9730-B8F2179A602B}"/>
          </ac:spMkLst>
        </pc:spChg>
        <pc:picChg chg="add mod modCrop">
          <ac:chgData name="Matteo" userId="9c9e8a9e-3dc5-4caa-92dc-0869793b809f" providerId="ADAL" clId="{80D75893-023E-4D02-BAE9-0EC7BF46C9AF}" dt="2021-03-13T13:24:47.223" v="1410" actId="14100"/>
          <ac:picMkLst>
            <pc:docMk/>
            <pc:sldMk cId="2537430228" sldId="270"/>
            <ac:picMk id="9" creationId="{706F116C-E6BC-49DB-A70A-DF9C5F93EE97}"/>
          </ac:picMkLst>
        </pc:picChg>
        <pc:picChg chg="add mod modCrop">
          <ac:chgData name="Matteo" userId="9c9e8a9e-3dc5-4caa-92dc-0869793b809f" providerId="ADAL" clId="{80D75893-023E-4D02-BAE9-0EC7BF46C9AF}" dt="2021-03-13T13:24:55.535" v="141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7:13:35.638" v="3341" actId="115"/>
        <pc:sldMkLst>
          <pc:docMk/>
          <pc:sldMk cId="568597990" sldId="271"/>
        </pc:sldMkLst>
        <pc:spChg chg="mod">
          <ac:chgData name="Matteo" userId="9c9e8a9e-3dc5-4caa-92dc-0869793b809f" providerId="ADAL" clId="{80D75893-023E-4D02-BAE9-0EC7BF46C9AF}" dt="2021-03-13T13:46:08.514" v="1572" actId="115"/>
          <ac:spMkLst>
            <pc:docMk/>
            <pc:sldMk cId="568597990" sldId="271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3:46:07.112" v="1571" actId="403"/>
          <ac:spMkLst>
            <pc:docMk/>
            <pc:sldMk cId="568597990" sldId="271"/>
            <ac:spMk id="5" creationId="{BE8C1D51-5E76-4F4D-8605-AE406176EDEA}"/>
          </ac:spMkLst>
        </pc:spChg>
        <pc:spChg chg="add del">
          <ac:chgData name="Matteo" userId="9c9e8a9e-3dc5-4caa-92dc-0869793b809f" providerId="ADAL" clId="{80D75893-023E-4D02-BAE9-0EC7BF46C9AF}" dt="2021-03-13T13:28:11.584" v="1487"/>
          <ac:spMkLst>
            <pc:docMk/>
            <pc:sldMk cId="568597990" sldId="271"/>
            <ac:spMk id="6" creationId="{7FFDED21-556E-4EB8-9EFF-D2BBDF04C366}"/>
          </ac:spMkLst>
        </pc:spChg>
        <pc:spChg chg="add mod">
          <ac:chgData name="Matteo" userId="9c9e8a9e-3dc5-4caa-92dc-0869793b809f" providerId="ADAL" clId="{80D75893-023E-4D02-BAE9-0EC7BF46C9AF}" dt="2021-03-13T17:12:06.806" v="3333"/>
          <ac:spMkLst>
            <pc:docMk/>
            <pc:sldMk cId="568597990" sldId="271"/>
            <ac:spMk id="8" creationId="{7A0536E9-BCFE-467B-8DFA-A444B20F0642}"/>
          </ac:spMkLst>
        </pc:spChg>
        <pc:spChg chg="add del">
          <ac:chgData name="Matteo" userId="9c9e8a9e-3dc5-4caa-92dc-0869793b809f" providerId="ADAL" clId="{80D75893-023E-4D02-BAE9-0EC7BF46C9AF}" dt="2021-03-13T13:29:48.101" v="1509"/>
          <ac:spMkLst>
            <pc:docMk/>
            <pc:sldMk cId="568597990" sldId="271"/>
            <ac:spMk id="9" creationId="{E1AA4F7D-0867-4B6F-94F8-5029637C34FF}"/>
          </ac:spMkLst>
        </pc:spChg>
        <pc:spChg chg="add mod">
          <ac:chgData name="Matteo" userId="9c9e8a9e-3dc5-4caa-92dc-0869793b809f" providerId="ADAL" clId="{80D75893-023E-4D02-BAE9-0EC7BF46C9AF}" dt="2021-03-13T17:13:32.712" v="3338" actId="20577"/>
          <ac:spMkLst>
            <pc:docMk/>
            <pc:sldMk cId="568597990" sldId="271"/>
            <ac:spMk id="12" creationId="{4E165D29-23E5-4498-B721-0F280F3B8918}"/>
          </ac:spMkLst>
        </pc:spChg>
        <pc:spChg chg="add del">
          <ac:chgData name="Matteo" userId="9c9e8a9e-3dc5-4caa-92dc-0869793b809f" providerId="ADAL" clId="{80D75893-023E-4D02-BAE9-0EC7BF46C9AF}" dt="2021-03-13T13:31:15.370" v="1534"/>
          <ac:spMkLst>
            <pc:docMk/>
            <pc:sldMk cId="568597990" sldId="271"/>
            <ac:spMk id="13" creationId="{C6ADB0BB-2EB2-4198-B941-45F6406DC508}"/>
          </ac:spMkLst>
        </pc:spChg>
        <pc:spChg chg="add mod">
          <ac:chgData name="Matteo" userId="9c9e8a9e-3dc5-4caa-92dc-0869793b809f" providerId="ADAL" clId="{80D75893-023E-4D02-BAE9-0EC7BF46C9AF}" dt="2021-03-13T17:13:35.638" v="3341" actId="115"/>
          <ac:spMkLst>
            <pc:docMk/>
            <pc:sldMk cId="568597990" sldId="271"/>
            <ac:spMk id="15" creationId="{14C4DF24-581F-4DFB-BD06-25C4D7C50A60}"/>
          </ac:spMkLst>
        </pc:spChg>
        <pc:picChg chg="add mod modCrop">
          <ac:chgData name="Matteo" userId="9c9e8a9e-3dc5-4caa-92dc-0869793b809f" providerId="ADAL" clId="{80D75893-023E-4D02-BAE9-0EC7BF46C9AF}" dt="2021-03-13T13:45:45.351" v="1565" actId="14100"/>
          <ac:picMkLst>
            <pc:docMk/>
            <pc:sldMk cId="568597990" sldId="271"/>
            <ac:picMk id="7" creationId="{6649EC64-C0A5-4F07-94A2-6F46D5E9DD19}"/>
          </ac:picMkLst>
        </pc:picChg>
        <pc:picChg chg="add mod modCrop">
          <ac:chgData name="Matteo" userId="9c9e8a9e-3dc5-4caa-92dc-0869793b809f" providerId="ADAL" clId="{80D75893-023E-4D02-BAE9-0EC7BF46C9AF}" dt="2021-03-13T13:45:28.576" v="1560" actId="1076"/>
          <ac:picMkLst>
            <pc:docMk/>
            <pc:sldMk cId="568597990" sldId="271"/>
            <ac:picMk id="10" creationId="{0E11F236-CB31-43E6-B06A-72A356000120}"/>
          </ac:picMkLst>
        </pc:picChg>
        <pc:picChg chg="add mod modCrop">
          <ac:chgData name="Matteo" userId="9c9e8a9e-3dc5-4caa-92dc-0869793b809f" providerId="ADAL" clId="{80D75893-023E-4D02-BAE9-0EC7BF46C9AF}" dt="2021-03-13T13:45:37.416" v="1563" actId="14100"/>
          <ac:picMkLst>
            <pc:docMk/>
            <pc:sldMk cId="568597990" sldId="271"/>
            <ac:picMk id="14" creationId="{4270D7B3-156C-45EB-8500-88F1B522769D}"/>
          </ac:picMkLst>
        </pc:picChg>
      </pc:sldChg>
      <pc:sldChg chg="new del">
        <pc:chgData name="Matteo" userId="9c9e8a9e-3dc5-4caa-92dc-0869793b809f" providerId="ADAL" clId="{80D75893-023E-4D02-BAE9-0EC7BF46C9AF}" dt="2021-03-13T11:29:16.260" v="1316" actId="47"/>
        <pc:sldMkLst>
          <pc:docMk/>
          <pc:sldMk cId="3358028989" sldId="271"/>
        </pc:sldMkLst>
      </pc:sldChg>
      <pc:sldChg chg="addSp delSp modSp add mod ord modNotesTx">
        <pc:chgData name="Matteo" userId="9c9e8a9e-3dc5-4caa-92dc-0869793b809f" providerId="ADAL" clId="{80D75893-023E-4D02-BAE9-0EC7BF46C9AF}" dt="2021-03-13T17:45:39.475" v="3666"/>
        <pc:sldMkLst>
          <pc:docMk/>
          <pc:sldMk cId="164539198" sldId="272"/>
        </pc:sldMkLst>
        <pc:spChg chg="mod">
          <ac:chgData name="Matteo" userId="9c9e8a9e-3dc5-4caa-92dc-0869793b809f" providerId="ADAL" clId="{80D75893-023E-4D02-BAE9-0EC7BF46C9AF}" dt="2021-03-13T15:38:55.577" v="1739" actId="1076"/>
          <ac:spMkLst>
            <pc:docMk/>
            <pc:sldMk cId="164539198" sldId="272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5:33:45.444" v="1706" actId="20577"/>
          <ac:spMkLst>
            <pc:docMk/>
            <pc:sldMk cId="164539198" sldId="272"/>
            <ac:spMk id="5" creationId="{879C3AC9-DA05-4A1F-8A49-6FCE34EE87A8}"/>
          </ac:spMkLst>
        </pc:spChg>
        <pc:spChg chg="del mod">
          <ac:chgData name="Matteo" userId="9c9e8a9e-3dc5-4caa-92dc-0869793b809f" providerId="ADAL" clId="{80D75893-023E-4D02-BAE9-0EC7BF46C9AF}" dt="2021-03-13T13:48:53.041" v="1589"/>
          <ac:spMkLst>
            <pc:docMk/>
            <pc:sldMk cId="164539198" sldId="272"/>
            <ac:spMk id="6" creationId="{0E961696-93C1-4EB1-B76C-685D145D2E80}"/>
          </ac:spMkLst>
        </pc:spChg>
        <pc:spChg chg="add del mod">
          <ac:chgData name="Matteo" userId="9c9e8a9e-3dc5-4caa-92dc-0869793b809f" providerId="ADAL" clId="{80D75893-023E-4D02-BAE9-0EC7BF46C9AF}" dt="2021-03-13T15:39:29.313" v="1742" actId="478"/>
          <ac:spMkLst>
            <pc:docMk/>
            <pc:sldMk cId="164539198" sldId="272"/>
            <ac:spMk id="11" creationId="{7FBBCC15-EB4A-4934-BC9D-D349171D569B}"/>
          </ac:spMkLst>
        </pc:spChg>
        <pc:spChg chg="add mod">
          <ac:chgData name="Matteo" userId="9c9e8a9e-3dc5-4caa-92dc-0869793b809f" providerId="ADAL" clId="{80D75893-023E-4D02-BAE9-0EC7BF46C9AF}" dt="2021-03-13T15:38:59.513" v="1740" actId="1076"/>
          <ac:spMkLst>
            <pc:docMk/>
            <pc:sldMk cId="164539198" sldId="272"/>
            <ac:spMk id="12" creationId="{329E08A5-BE9A-4B55-B8E1-2D6FF3220E71}"/>
          </ac:spMkLst>
        </pc:spChg>
        <pc:picChg chg="del">
          <ac:chgData name="Matteo" userId="9c9e8a9e-3dc5-4caa-92dc-0869793b809f" providerId="ADAL" clId="{80D75893-023E-4D02-BAE9-0EC7BF46C9AF}" dt="2021-03-13T13:46:33.390" v="1575" actId="478"/>
          <ac:picMkLst>
            <pc:docMk/>
            <pc:sldMk cId="164539198" sldId="272"/>
            <ac:picMk id="7" creationId="{58D6AE0C-9ABD-4F33-B5C7-EAC2D33DD40D}"/>
          </ac:picMkLst>
        </pc:picChg>
        <pc:picChg chg="add mod">
          <ac:chgData name="Matteo" userId="9c9e8a9e-3dc5-4caa-92dc-0869793b809f" providerId="ADAL" clId="{80D75893-023E-4D02-BAE9-0EC7BF46C9AF}" dt="2021-03-13T15:09:18.585" v="1594" actId="1076"/>
          <ac:picMkLst>
            <pc:docMk/>
            <pc:sldMk cId="164539198" sldId="272"/>
            <ac:picMk id="8" creationId="{59D369D3-8DD2-4720-B239-DE2B2FFD49E6}"/>
          </ac:picMkLst>
        </pc:picChg>
        <pc:picChg chg="add mod">
          <ac:chgData name="Matteo" userId="9c9e8a9e-3dc5-4caa-92dc-0869793b809f" providerId="ADAL" clId="{80D75893-023E-4D02-BAE9-0EC7BF46C9AF}" dt="2021-03-13T15:52:08.880" v="1746" actId="1076"/>
          <ac:picMkLst>
            <pc:docMk/>
            <pc:sldMk cId="164539198" sldId="272"/>
            <ac:picMk id="10" creationId="{65836454-A97F-4A9E-BB01-6330AD8CCCD3}"/>
          </ac:picMkLst>
        </pc:picChg>
      </pc:sldChg>
      <pc:sldChg chg="delSp modSp add mod">
        <pc:chgData name="Matteo" userId="9c9e8a9e-3dc5-4caa-92dc-0869793b809f" providerId="ADAL" clId="{80D75893-023E-4D02-BAE9-0EC7BF46C9AF}" dt="2021-03-13T15:39:40.856" v="1745" actId="478"/>
        <pc:sldMkLst>
          <pc:docMk/>
          <pc:sldMk cId="2458805413" sldId="273"/>
        </pc:sldMkLst>
        <pc:spChg chg="del mod">
          <ac:chgData name="Matteo" userId="9c9e8a9e-3dc5-4caa-92dc-0869793b809f" providerId="ADAL" clId="{80D75893-023E-4D02-BAE9-0EC7BF46C9AF}" dt="2021-03-13T15:39:40.056" v="1744" actId="478"/>
          <ac:spMkLst>
            <pc:docMk/>
            <pc:sldMk cId="2458805413" sldId="273"/>
            <ac:spMk id="11" creationId="{7FBBCC15-EB4A-4934-BC9D-D349171D569B}"/>
          </ac:spMkLst>
        </pc:spChg>
        <pc:picChg chg="del">
          <ac:chgData name="Matteo" userId="9c9e8a9e-3dc5-4caa-92dc-0869793b809f" providerId="ADAL" clId="{80D75893-023E-4D02-BAE9-0EC7BF46C9AF}" dt="2021-03-13T15:39:40.856" v="1745" actId="478"/>
          <ac:picMkLst>
            <pc:docMk/>
            <pc:sldMk cId="2458805413" sldId="273"/>
            <ac:picMk id="10" creationId="{65836454-A97F-4A9E-BB01-6330AD8CCCD3}"/>
          </ac:picMkLst>
        </pc:picChg>
      </pc:sldChg>
      <pc:sldChg chg="addSp delSp modSp mod ord modNotesTx">
        <pc:chgData name="Matteo" userId="9c9e8a9e-3dc5-4caa-92dc-0869793b809f" providerId="ADAL" clId="{80D75893-023E-4D02-BAE9-0EC7BF46C9AF}" dt="2021-03-13T18:02:27.913" v="4713" actId="14100"/>
        <pc:sldMkLst>
          <pc:docMk/>
          <pc:sldMk cId="343855278" sldId="274"/>
        </pc:sldMkLst>
        <pc:spChg chg="mod">
          <ac:chgData name="Matteo" userId="9c9e8a9e-3dc5-4caa-92dc-0869793b809f" providerId="ADAL" clId="{80D75893-023E-4D02-BAE9-0EC7BF46C9AF}" dt="2021-03-13T18:02:27.913" v="4713" actId="14100"/>
          <ac:spMkLst>
            <pc:docMk/>
            <pc:sldMk cId="343855278" sldId="274"/>
            <ac:spMk id="2" creationId="{00000000-0000-0000-0000-000000000000}"/>
          </ac:spMkLst>
        </pc:spChg>
        <pc:spChg chg="add del mod">
          <ac:chgData name="Matteo" userId="9c9e8a9e-3dc5-4caa-92dc-0869793b809f" providerId="ADAL" clId="{80D75893-023E-4D02-BAE9-0EC7BF46C9AF}" dt="2021-03-13T17:37:47.032" v="3396" actId="478"/>
          <ac:spMkLst>
            <pc:docMk/>
            <pc:sldMk cId="343855278" sldId="274"/>
            <ac:spMk id="3" creationId="{0665683B-FAAC-4DE9-810D-B13904403729}"/>
          </ac:spMkLst>
        </pc:spChg>
        <pc:spChg chg="mod">
          <ac:chgData name="Matteo" userId="9c9e8a9e-3dc5-4caa-92dc-0869793b809f" providerId="ADAL" clId="{80D75893-023E-4D02-BAE9-0EC7BF46C9AF}" dt="2021-03-13T17:45:15.535" v="3664" actId="115"/>
          <ac:spMkLst>
            <pc:docMk/>
            <pc:sldMk cId="343855278" sldId="274"/>
            <ac:spMk id="5" creationId="{879C3AC9-DA05-4A1F-8A49-6FCE34EE87A8}"/>
          </ac:spMkLst>
        </pc:spChg>
        <pc:spChg chg="add mod">
          <ac:chgData name="Matteo" userId="9c9e8a9e-3dc5-4caa-92dc-0869793b809f" providerId="ADAL" clId="{80D75893-023E-4D02-BAE9-0EC7BF46C9AF}" dt="2021-03-13T18:01:48.675" v="4706" actId="1076"/>
          <ac:spMkLst>
            <pc:docMk/>
            <pc:sldMk cId="343855278" sldId="274"/>
            <ac:spMk id="9" creationId="{0616A35F-9633-483F-B994-82B539F0CB20}"/>
          </ac:spMkLst>
        </pc:spChg>
        <pc:spChg chg="add del mod">
          <ac:chgData name="Matteo" userId="9c9e8a9e-3dc5-4caa-92dc-0869793b809f" providerId="ADAL" clId="{80D75893-023E-4D02-BAE9-0EC7BF46C9AF}" dt="2021-03-13T17:49:52.141" v="4031"/>
          <ac:spMkLst>
            <pc:docMk/>
            <pc:sldMk cId="343855278" sldId="274"/>
            <ac:spMk id="10" creationId="{D2296DA4-516A-4793-A753-3E81DE77DA7E}"/>
          </ac:spMkLst>
        </pc:spChg>
        <pc:spChg chg="add mod">
          <ac:chgData name="Matteo" userId="9c9e8a9e-3dc5-4caa-92dc-0869793b809f" providerId="ADAL" clId="{80D75893-023E-4D02-BAE9-0EC7BF46C9AF}" dt="2021-03-13T18:02:02.860" v="4708" actId="207"/>
          <ac:spMkLst>
            <pc:docMk/>
            <pc:sldMk cId="343855278" sldId="274"/>
            <ac:spMk id="13" creationId="{DD5C4BD0-3CAD-425D-8D58-EF400A25752E}"/>
          </ac:spMkLst>
        </pc:spChg>
        <pc:spChg chg="add mod">
          <ac:chgData name="Matteo" userId="9c9e8a9e-3dc5-4caa-92dc-0869793b809f" providerId="ADAL" clId="{80D75893-023E-4D02-BAE9-0EC7BF46C9AF}" dt="2021-03-13T18:02:19.432" v="4711" actId="207"/>
          <ac:spMkLst>
            <pc:docMk/>
            <pc:sldMk cId="343855278" sldId="274"/>
            <ac:spMk id="14" creationId="{EAA73B45-817B-4269-A535-94B7FC7F5510}"/>
          </ac:spMkLst>
        </pc:spChg>
        <pc:graphicFrameChg chg="add mod modGraphic">
          <ac:chgData name="Matteo" userId="9c9e8a9e-3dc5-4caa-92dc-0869793b809f" providerId="ADAL" clId="{80D75893-023E-4D02-BAE9-0EC7BF46C9AF}" dt="2021-03-13T17:42:26.641" v="3529" actId="115"/>
          <ac:graphicFrameMkLst>
            <pc:docMk/>
            <pc:sldMk cId="343855278" sldId="274"/>
            <ac:graphicFrameMk id="6" creationId="{F7E3DC7E-FE07-4D66-936B-AAF5AC491B4F}"/>
          </ac:graphicFrameMkLst>
        </pc:graphicFrameChg>
        <pc:picChg chg="add mod modCrop">
          <ac:chgData name="Matteo" userId="9c9e8a9e-3dc5-4caa-92dc-0869793b809f" providerId="ADAL" clId="{80D75893-023E-4D02-BAE9-0EC7BF46C9AF}" dt="2021-03-13T18:02:06.746" v="4709" actId="1076"/>
          <ac:picMkLst>
            <pc:docMk/>
            <pc:sldMk cId="343855278" sldId="274"/>
            <ac:picMk id="8" creationId="{0F1174E6-5F97-43C6-AE80-B91A8B06A3C3}"/>
          </ac:picMkLst>
        </pc:picChg>
        <pc:picChg chg="add del mod modCrop">
          <ac:chgData name="Matteo" userId="9c9e8a9e-3dc5-4caa-92dc-0869793b809f" providerId="ADAL" clId="{80D75893-023E-4D02-BAE9-0EC7BF46C9AF}" dt="2021-03-13T18:01:42.324" v="4704" actId="478"/>
          <ac:picMkLst>
            <pc:docMk/>
            <pc:sldMk cId="343855278" sldId="274"/>
            <ac:picMk id="12" creationId="{54190F3E-E0D3-4F18-8679-638A872D64D1}"/>
          </ac:picMkLst>
        </pc:picChg>
      </pc:sldChg>
      <pc:sldChg chg="modSp mod">
        <pc:chgData name="Matteo" userId="9c9e8a9e-3dc5-4caa-92dc-0869793b809f" providerId="ADAL" clId="{80D75893-023E-4D02-BAE9-0EC7BF46C9AF}" dt="2021-03-15T11:32:17.643" v="5162" actId="14100"/>
        <pc:sldMkLst>
          <pc:docMk/>
          <pc:sldMk cId="856959143" sldId="276"/>
        </pc:sldMkLst>
        <pc:spChg chg="mod">
          <ac:chgData name="Matteo" userId="9c9e8a9e-3dc5-4caa-92dc-0869793b809f" providerId="ADAL" clId="{80D75893-023E-4D02-BAE9-0EC7BF46C9AF}" dt="2021-03-15T11:32:17.643" v="5162" actId="14100"/>
          <ac:spMkLst>
            <pc:docMk/>
            <pc:sldMk cId="856959143" sldId="276"/>
            <ac:spMk id="6" creationId="{E4753782-3FFE-41BB-8CBD-78233EADA02F}"/>
          </ac:spMkLst>
        </pc:spChg>
      </pc:sldChg>
      <pc:sldChg chg="addSp delSp modSp mod">
        <pc:chgData name="Matteo" userId="9c9e8a9e-3dc5-4caa-92dc-0869793b809f" providerId="ADAL" clId="{80D75893-023E-4D02-BAE9-0EC7BF46C9AF}" dt="2021-03-15T11:38:52.802" v="5355" actId="115"/>
        <pc:sldMkLst>
          <pc:docMk/>
          <pc:sldMk cId="152203625" sldId="277"/>
        </pc:sldMkLst>
        <pc:spChg chg="mod ord">
          <ac:chgData name="Matteo" userId="9c9e8a9e-3dc5-4caa-92dc-0869793b809f" providerId="ADAL" clId="{80D75893-023E-4D02-BAE9-0EC7BF46C9AF}" dt="2021-03-15T11:38:41.970" v="5350" actId="115"/>
          <ac:spMkLst>
            <pc:docMk/>
            <pc:sldMk cId="152203625" sldId="277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5T11:38:40.803" v="5349" actId="122"/>
          <ac:spMkLst>
            <pc:docMk/>
            <pc:sldMk cId="152203625" sldId="277"/>
            <ac:spMk id="3" creationId="{44160A6A-5384-4E6C-B23D-917AEDF47C08}"/>
          </ac:spMkLst>
        </pc:spChg>
        <pc:spChg chg="mod">
          <ac:chgData name="Matteo" userId="9c9e8a9e-3dc5-4caa-92dc-0869793b809f" providerId="ADAL" clId="{80D75893-023E-4D02-BAE9-0EC7BF46C9AF}" dt="2021-03-15T11:31:02.517" v="5147" actId="1076"/>
          <ac:spMkLst>
            <pc:docMk/>
            <pc:sldMk cId="152203625" sldId="277"/>
            <ac:spMk id="4" creationId="{A27E4EB7-FFD3-42C3-9E4C-1AC54ABB5EBE}"/>
          </ac:spMkLst>
        </pc:spChg>
        <pc:spChg chg="mod">
          <ac:chgData name="Matteo" userId="9c9e8a9e-3dc5-4caa-92dc-0869793b809f" providerId="ADAL" clId="{80D75893-023E-4D02-BAE9-0EC7BF46C9AF}" dt="2021-03-15T11:32:04.213" v="5158" actId="403"/>
          <ac:spMkLst>
            <pc:docMk/>
            <pc:sldMk cId="152203625" sldId="277"/>
            <ac:spMk id="6" creationId="{6125DA44-4950-4B75-A337-477B6E9F5A7B}"/>
          </ac:spMkLst>
        </pc:spChg>
        <pc:spChg chg="add del mod">
          <ac:chgData name="Matteo" userId="9c9e8a9e-3dc5-4caa-92dc-0869793b809f" providerId="ADAL" clId="{80D75893-023E-4D02-BAE9-0EC7BF46C9AF}" dt="2021-03-15T11:36:50.667" v="5321" actId="478"/>
          <ac:spMkLst>
            <pc:docMk/>
            <pc:sldMk cId="152203625" sldId="277"/>
            <ac:spMk id="7" creationId="{8609B148-0FB2-491E-AC31-A82BE941E5F4}"/>
          </ac:spMkLst>
        </pc:spChg>
        <pc:spChg chg="add mod">
          <ac:chgData name="Matteo" userId="9c9e8a9e-3dc5-4caa-92dc-0869793b809f" providerId="ADAL" clId="{80D75893-023E-4D02-BAE9-0EC7BF46C9AF}" dt="2021-03-15T11:37:23.555" v="5330" actId="13822"/>
          <ac:spMkLst>
            <pc:docMk/>
            <pc:sldMk cId="152203625" sldId="277"/>
            <ac:spMk id="8" creationId="{3E59D1CB-95E1-44BD-986C-403DF11CEAD1}"/>
          </ac:spMkLst>
        </pc:spChg>
        <pc:spChg chg="add mod">
          <ac:chgData name="Matteo" userId="9c9e8a9e-3dc5-4caa-92dc-0869793b809f" providerId="ADAL" clId="{80D75893-023E-4D02-BAE9-0EC7BF46C9AF}" dt="2021-03-15T11:38:49.863" v="5352" actId="14100"/>
          <ac:spMkLst>
            <pc:docMk/>
            <pc:sldMk cId="152203625" sldId="277"/>
            <ac:spMk id="9" creationId="{377B62EE-A528-4F13-A2FA-D85C3CD6620F}"/>
          </ac:spMkLst>
        </pc:spChg>
        <pc:spChg chg="add mod">
          <ac:chgData name="Matteo" userId="9c9e8a9e-3dc5-4caa-92dc-0869793b809f" providerId="ADAL" clId="{80D75893-023E-4D02-BAE9-0EC7BF46C9AF}" dt="2021-03-15T11:38:52.802" v="5355" actId="115"/>
          <ac:spMkLst>
            <pc:docMk/>
            <pc:sldMk cId="152203625" sldId="277"/>
            <ac:spMk id="10" creationId="{8C178939-10D1-4B4C-A98D-4AC0D59BB3F6}"/>
          </ac:spMkLst>
        </pc:spChg>
        <pc:cxnChg chg="add mod">
          <ac:chgData name="Matteo" userId="9c9e8a9e-3dc5-4caa-92dc-0869793b809f" providerId="ADAL" clId="{80D75893-023E-4D02-BAE9-0EC7BF46C9AF}" dt="2021-03-15T11:38:38.944" v="5348" actId="1076"/>
          <ac:cxnSpMkLst>
            <pc:docMk/>
            <pc:sldMk cId="152203625" sldId="277"/>
            <ac:cxnSpMk id="12" creationId="{4A45A382-ECAD-4D5C-A9B9-006B9A9EE4A9}"/>
          </ac:cxnSpMkLst>
        </pc:cxnChg>
        <pc:cxnChg chg="add mod">
          <ac:chgData name="Matteo" userId="9c9e8a9e-3dc5-4caa-92dc-0869793b809f" providerId="ADAL" clId="{80D75893-023E-4D02-BAE9-0EC7BF46C9AF}" dt="2021-03-15T11:38:49.863" v="5352" actId="14100"/>
          <ac:cxnSpMkLst>
            <pc:docMk/>
            <pc:sldMk cId="152203625" sldId="277"/>
            <ac:cxnSpMk id="15" creationId="{89D1AE0E-A484-4816-990D-72887CA38084}"/>
          </ac:cxnSpMkLst>
        </pc:cxnChg>
        <pc:cxnChg chg="add mod">
          <ac:chgData name="Matteo" userId="9c9e8a9e-3dc5-4caa-92dc-0869793b809f" providerId="ADAL" clId="{80D75893-023E-4D02-BAE9-0EC7BF46C9AF}" dt="2021-03-15T11:38:51.616" v="5353" actId="14100"/>
          <ac:cxnSpMkLst>
            <pc:docMk/>
            <pc:sldMk cId="152203625" sldId="277"/>
            <ac:cxnSpMk id="18" creationId="{B97A920B-1FAC-4C98-8E03-E2A20FBFD004}"/>
          </ac:cxnSpMkLst>
        </pc:cxnChg>
      </pc:sldChg>
      <pc:sldChg chg="new del">
        <pc:chgData name="Matteo" userId="9c9e8a9e-3dc5-4caa-92dc-0869793b809f" providerId="ADAL" clId="{80D75893-023E-4D02-BAE9-0EC7BF46C9AF}" dt="2021-03-15T08:00:05.608" v="4740" actId="680"/>
        <pc:sldMkLst>
          <pc:docMk/>
          <pc:sldMk cId="416337295" sldId="277"/>
        </pc:sldMkLst>
      </pc:sldChg>
      <pc:sldChg chg="new del">
        <pc:chgData name="Matteo" userId="9c9e8a9e-3dc5-4caa-92dc-0869793b809f" providerId="ADAL" clId="{80D75893-023E-4D02-BAE9-0EC7BF46C9AF}" dt="2021-03-15T08:00:10.921" v="4742" actId="680"/>
        <pc:sldMkLst>
          <pc:docMk/>
          <pc:sldMk cId="1760365538" sldId="277"/>
        </pc:sldMkLst>
      </pc:sldChg>
      <pc:sldChg chg="addSp delSp modSp add mod">
        <pc:chgData name="Matteo" userId="9c9e8a9e-3dc5-4caa-92dc-0869793b809f" providerId="ADAL" clId="{80D75893-023E-4D02-BAE9-0EC7BF46C9AF}" dt="2021-03-15T11:22:58.647" v="4839" actId="115"/>
        <pc:sldMkLst>
          <pc:docMk/>
          <pc:sldMk cId="2228286526" sldId="278"/>
        </pc:sldMkLst>
        <pc:spChg chg="mod">
          <ac:chgData name="Matteo" userId="9c9e8a9e-3dc5-4caa-92dc-0869793b809f" providerId="ADAL" clId="{80D75893-023E-4D02-BAE9-0EC7BF46C9AF}" dt="2021-03-15T11:22:58.647" v="4839" actId="115"/>
          <ac:spMkLst>
            <pc:docMk/>
            <pc:sldMk cId="2228286526" sldId="278"/>
            <ac:spMk id="2" creationId="{00000000-0000-0000-0000-000000000000}"/>
          </ac:spMkLst>
        </pc:spChg>
        <pc:spChg chg="add del mod">
          <ac:chgData name="Matteo" userId="9c9e8a9e-3dc5-4caa-92dc-0869793b809f" providerId="ADAL" clId="{80D75893-023E-4D02-BAE9-0EC7BF46C9AF}" dt="2021-03-15T11:17:50.749" v="4787" actId="478"/>
          <ac:spMkLst>
            <pc:docMk/>
            <pc:sldMk cId="2228286526" sldId="278"/>
            <ac:spMk id="21" creationId="{76663233-A01A-40D5-99FA-38DEA9C7D4A7}"/>
          </ac:spMkLst>
        </pc:spChg>
        <pc:spChg chg="del">
          <ac:chgData name="Matteo" userId="9c9e8a9e-3dc5-4caa-92dc-0869793b809f" providerId="ADAL" clId="{80D75893-023E-4D02-BAE9-0EC7BF46C9AF}" dt="2021-03-15T11:08:44.525" v="4750" actId="478"/>
          <ac:spMkLst>
            <pc:docMk/>
            <pc:sldMk cId="2228286526" sldId="278"/>
            <ac:spMk id="22" creationId="{D23B6AA6-D5BE-48BD-A235-8EC404AAD016}"/>
          </ac:spMkLst>
        </pc:spChg>
        <pc:spChg chg="add mod">
          <ac:chgData name="Matteo" userId="9c9e8a9e-3dc5-4caa-92dc-0869793b809f" providerId="ADAL" clId="{80D75893-023E-4D02-BAE9-0EC7BF46C9AF}" dt="2021-03-15T11:21:51.754" v="4829" actId="1582"/>
          <ac:spMkLst>
            <pc:docMk/>
            <pc:sldMk cId="2228286526" sldId="278"/>
            <ac:spMk id="23" creationId="{2285B79A-AAF8-4AC8-B74C-24E13C186757}"/>
          </ac:spMkLst>
        </pc:spChg>
        <pc:spChg chg="del">
          <ac:chgData name="Matteo" userId="9c9e8a9e-3dc5-4caa-92dc-0869793b809f" providerId="ADAL" clId="{80D75893-023E-4D02-BAE9-0EC7BF46C9AF}" dt="2021-03-15T11:08:47.245" v="4753" actId="478"/>
          <ac:spMkLst>
            <pc:docMk/>
            <pc:sldMk cId="2228286526" sldId="278"/>
            <ac:spMk id="24" creationId="{1696E159-81FA-4AE9-A77A-3F1A43C79C9C}"/>
          </ac:spMkLst>
        </pc:spChg>
        <pc:spChg chg="add mod ord">
          <ac:chgData name="Matteo" userId="9c9e8a9e-3dc5-4caa-92dc-0869793b809f" providerId="ADAL" clId="{80D75893-023E-4D02-BAE9-0EC7BF46C9AF}" dt="2021-03-15T11:22:56.828" v="4838" actId="166"/>
          <ac:spMkLst>
            <pc:docMk/>
            <pc:sldMk cId="2228286526" sldId="278"/>
            <ac:spMk id="26" creationId="{24EDE3F2-48C9-4463-A47B-ECA157C2D7F2}"/>
          </ac:spMkLst>
        </pc:spChg>
        <pc:spChg chg="add mod">
          <ac:chgData name="Matteo" userId="9c9e8a9e-3dc5-4caa-92dc-0869793b809f" providerId="ADAL" clId="{80D75893-023E-4D02-BAE9-0EC7BF46C9AF}" dt="2021-03-15T11:22:02.087" v="4830" actId="1582"/>
          <ac:spMkLst>
            <pc:docMk/>
            <pc:sldMk cId="2228286526" sldId="278"/>
            <ac:spMk id="27" creationId="{085EDEA4-DA06-47F9-A938-3EFAB61E6D1D}"/>
          </ac:spMkLst>
        </pc:spChg>
        <pc:spChg chg="add mod">
          <ac:chgData name="Matteo" userId="9c9e8a9e-3dc5-4caa-92dc-0869793b809f" providerId="ADAL" clId="{80D75893-023E-4D02-BAE9-0EC7BF46C9AF}" dt="2021-03-15T11:22:02.087" v="4830" actId="1582"/>
          <ac:spMkLst>
            <pc:docMk/>
            <pc:sldMk cId="2228286526" sldId="278"/>
            <ac:spMk id="28" creationId="{B7E56060-A1B2-4F29-BF94-9F4C68ED3B31}"/>
          </ac:spMkLst>
        </pc:spChg>
        <pc:spChg chg="add mod">
          <ac:chgData name="Matteo" userId="9c9e8a9e-3dc5-4caa-92dc-0869793b809f" providerId="ADAL" clId="{80D75893-023E-4D02-BAE9-0EC7BF46C9AF}" dt="2021-03-15T11:22:02.087" v="4830" actId="1582"/>
          <ac:spMkLst>
            <pc:docMk/>
            <pc:sldMk cId="2228286526" sldId="278"/>
            <ac:spMk id="29" creationId="{914A415E-13A8-4F0C-9101-8429A6783280}"/>
          </ac:spMkLst>
        </pc:spChg>
        <pc:picChg chg="del">
          <ac:chgData name="Matteo" userId="9c9e8a9e-3dc5-4caa-92dc-0869793b809f" providerId="ADAL" clId="{80D75893-023E-4D02-BAE9-0EC7BF46C9AF}" dt="2021-03-15T11:08:38.239" v="4747" actId="478"/>
          <ac:picMkLst>
            <pc:docMk/>
            <pc:sldMk cId="2228286526" sldId="278"/>
            <ac:picMk id="8" creationId="{D6AE548E-EC3A-419C-8361-A4CE0A4F5258}"/>
          </ac:picMkLst>
        </pc:picChg>
        <pc:picChg chg="add del mod">
          <ac:chgData name="Matteo" userId="9c9e8a9e-3dc5-4caa-92dc-0869793b809f" providerId="ADAL" clId="{80D75893-023E-4D02-BAE9-0EC7BF46C9AF}" dt="2021-03-15T11:12:33.815" v="4776" actId="478"/>
          <ac:picMkLst>
            <pc:docMk/>
            <pc:sldMk cId="2228286526" sldId="278"/>
            <ac:picMk id="9" creationId="{C0FBC18D-04AB-487D-B1D0-85AECB9BC037}"/>
          </ac:picMkLst>
        </pc:picChg>
        <pc:picChg chg="del">
          <ac:chgData name="Matteo" userId="9c9e8a9e-3dc5-4caa-92dc-0869793b809f" providerId="ADAL" clId="{80D75893-023E-4D02-BAE9-0EC7BF46C9AF}" dt="2021-03-15T11:08:39.980" v="4749" actId="478"/>
          <ac:picMkLst>
            <pc:docMk/>
            <pc:sldMk cId="2228286526" sldId="278"/>
            <ac:picMk id="11" creationId="{E1EEE882-67DF-4E8F-B7E5-902A9FF07821}"/>
          </ac:picMkLst>
        </pc:picChg>
        <pc:picChg chg="add mod">
          <ac:chgData name="Matteo" userId="9c9e8a9e-3dc5-4caa-92dc-0869793b809f" providerId="ADAL" clId="{80D75893-023E-4D02-BAE9-0EC7BF46C9AF}" dt="2021-03-15T11:20:06.281" v="4816" actId="14100"/>
          <ac:picMkLst>
            <pc:docMk/>
            <pc:sldMk cId="2228286526" sldId="278"/>
            <ac:picMk id="12" creationId="{8DA008A2-EA67-4C9A-A2BB-0B97AE3E8239}"/>
          </ac:picMkLst>
        </pc:picChg>
        <pc:picChg chg="add del mod">
          <ac:chgData name="Matteo" userId="9c9e8a9e-3dc5-4caa-92dc-0869793b809f" providerId="ADAL" clId="{80D75893-023E-4D02-BAE9-0EC7BF46C9AF}" dt="2021-03-15T11:11:00.833" v="4770" actId="478"/>
          <ac:picMkLst>
            <pc:docMk/>
            <pc:sldMk cId="2228286526" sldId="278"/>
            <ac:picMk id="14" creationId="{DC6777E6-10D5-4386-A93A-2420B378286E}"/>
          </ac:picMkLst>
        </pc:picChg>
        <pc:picChg chg="add mod ord modCrop">
          <ac:chgData name="Matteo" userId="9c9e8a9e-3dc5-4caa-92dc-0869793b809f" providerId="ADAL" clId="{80D75893-023E-4D02-BAE9-0EC7BF46C9AF}" dt="2021-03-15T11:22:56.828" v="4838" actId="166"/>
          <ac:picMkLst>
            <pc:docMk/>
            <pc:sldMk cId="2228286526" sldId="278"/>
            <ac:picMk id="17" creationId="{AD919B6B-1C0D-4680-B91F-84D8977B1E55}"/>
          </ac:picMkLst>
        </pc:picChg>
        <pc:picChg chg="add mod">
          <ac:chgData name="Matteo" userId="9c9e8a9e-3dc5-4caa-92dc-0869793b809f" providerId="ADAL" clId="{80D75893-023E-4D02-BAE9-0EC7BF46C9AF}" dt="2021-03-15T11:13:36.436" v="4779" actId="1076"/>
          <ac:picMkLst>
            <pc:docMk/>
            <pc:sldMk cId="2228286526" sldId="278"/>
            <ac:picMk id="19" creationId="{D788A7B3-B5B0-4085-90D3-B271980BFAF6}"/>
          </ac:picMkLst>
        </pc:picChg>
        <pc:picChg chg="del">
          <ac:chgData name="Matteo" userId="9c9e8a9e-3dc5-4caa-92dc-0869793b809f" providerId="ADAL" clId="{80D75893-023E-4D02-BAE9-0EC7BF46C9AF}" dt="2021-03-15T11:08:39.277" v="4748" actId="478"/>
          <ac:picMkLst>
            <pc:docMk/>
            <pc:sldMk cId="2228286526" sldId="278"/>
            <ac:picMk id="20" creationId="{BE65BADC-6B6C-41F6-8E26-0061F346ABD9}"/>
          </ac:picMkLst>
        </pc:picChg>
        <pc:cxnChg chg="del">
          <ac:chgData name="Matteo" userId="9c9e8a9e-3dc5-4caa-92dc-0869793b809f" providerId="ADAL" clId="{80D75893-023E-4D02-BAE9-0EC7BF46C9AF}" dt="2021-03-15T11:08:45.212" v="4751" actId="478"/>
          <ac:cxnSpMkLst>
            <pc:docMk/>
            <pc:sldMk cId="2228286526" sldId="278"/>
            <ac:cxnSpMk id="16" creationId="{5CA8D270-2525-4482-82DF-DDD960A58BB4}"/>
          </ac:cxnSpMkLst>
        </pc:cxnChg>
        <pc:cxnChg chg="del">
          <ac:chgData name="Matteo" userId="9c9e8a9e-3dc5-4caa-92dc-0869793b809f" providerId="ADAL" clId="{80D75893-023E-4D02-BAE9-0EC7BF46C9AF}" dt="2021-03-15T11:08:46.116" v="4752" actId="478"/>
          <ac:cxnSpMkLst>
            <pc:docMk/>
            <pc:sldMk cId="2228286526" sldId="278"/>
            <ac:cxnSpMk id="25" creationId="{2A1852EC-232F-4B53-BD5A-1A8F25A29518}"/>
          </ac:cxnSpMkLst>
        </pc:cxnChg>
        <pc:cxnChg chg="add mod ord">
          <ac:chgData name="Matteo" userId="9c9e8a9e-3dc5-4caa-92dc-0869793b809f" providerId="ADAL" clId="{80D75893-023E-4D02-BAE9-0EC7BF46C9AF}" dt="2021-03-15T11:22:49.800" v="4837" actId="167"/>
          <ac:cxnSpMkLst>
            <pc:docMk/>
            <pc:sldMk cId="2228286526" sldId="278"/>
            <ac:cxnSpMk id="31" creationId="{2DDC7A10-790E-4491-A49A-66B675AE2CFD}"/>
          </ac:cxnSpMkLst>
        </pc:cxnChg>
        <pc:cxnChg chg="add mod ord">
          <ac:chgData name="Matteo" userId="9c9e8a9e-3dc5-4caa-92dc-0869793b809f" providerId="ADAL" clId="{80D75893-023E-4D02-BAE9-0EC7BF46C9AF}" dt="2021-03-15T11:22:56.828" v="4838" actId="166"/>
          <ac:cxnSpMkLst>
            <pc:docMk/>
            <pc:sldMk cId="2228286526" sldId="278"/>
            <ac:cxnSpMk id="33" creationId="{CB70C3DE-66C0-464F-A452-AFF5469862D4}"/>
          </ac:cxnSpMkLst>
        </pc:cxnChg>
        <pc:cxnChg chg="add mod">
          <ac:chgData name="Matteo" userId="9c9e8a9e-3dc5-4caa-92dc-0869793b809f" providerId="ADAL" clId="{80D75893-023E-4D02-BAE9-0EC7BF46C9AF}" dt="2021-03-15T11:22:37.001" v="4835" actId="208"/>
          <ac:cxnSpMkLst>
            <pc:docMk/>
            <pc:sldMk cId="2228286526" sldId="278"/>
            <ac:cxnSpMk id="35" creationId="{DD958EAC-6DEF-4C9B-8702-26E4BA036427}"/>
          </ac:cxnSpMkLst>
        </pc:cxnChg>
      </pc:sldChg>
    </pc:docChg>
  </pc:docChgLst>
  <pc:docChgLst>
    <pc:chgData name="Alessia Guzzo" userId="S::10556670@polimi.it::14be9101-ee85-4289-a4a8-5bedca57ecb0" providerId="AD" clId="Web-{51B1B915-9AB5-5E15-1E2E-3428F79ACA79}"/>
    <pc:docChg chg="modSld">
      <pc:chgData name="Alessia Guzzo" userId="S::10556670@polimi.it::14be9101-ee85-4289-a4a8-5bedca57ecb0" providerId="AD" clId="Web-{51B1B915-9AB5-5E15-1E2E-3428F79ACA79}" dt="2021-03-13T11:39:26.056" v="948" actId="1076"/>
      <pc:docMkLst>
        <pc:docMk/>
      </pc:docMkLst>
      <pc:sldChg chg="addSp delSp modSp">
        <pc:chgData name="Alessia Guzzo" userId="S::10556670@polimi.it::14be9101-ee85-4289-a4a8-5bedca57ecb0" providerId="AD" clId="Web-{51B1B915-9AB5-5E15-1E2E-3428F79ACA79}" dt="2021-03-13T11:05:38.883" v="889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51B1B915-9AB5-5E15-1E2E-3428F79ACA79}" dt="2021-03-13T11:01:45.097" v="81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51B1B915-9AB5-5E15-1E2E-3428F79ACA79}" dt="2021-03-13T11:04:13.194" v="877" actId="20577"/>
          <ac:spMkLst>
            <pc:docMk/>
            <pc:sldMk cId="0" sldId="259"/>
            <ac:spMk id="3" creationId="{658DADC0-8842-45C0-93ED-698917C49B55}"/>
          </ac:spMkLst>
        </pc:spChg>
        <pc:spChg chg="del">
          <ac:chgData name="Alessia Guzzo" userId="S::10556670@polimi.it::14be9101-ee85-4289-a4a8-5bedca57ecb0" providerId="AD" clId="Web-{51B1B915-9AB5-5E15-1E2E-3428F79ACA79}" dt="2021-03-13T11:04:19.725" v="878"/>
          <ac:spMkLst>
            <pc:docMk/>
            <pc:sldMk cId="0" sldId="259"/>
            <ac:spMk id="4" creationId="{A27E4EB7-FFD3-42C3-9E4C-1AC54ABB5EBE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38.883" v="889" actId="20577"/>
          <ac:spMkLst>
            <pc:docMk/>
            <pc:sldMk cId="0" sldId="259"/>
            <ac:spMk id="8" creationId="{BF74DC4B-FF58-4D3D-A116-27A57A3A4392}"/>
          </ac:spMkLst>
        </pc:spChg>
        <pc:picChg chg="mod">
          <ac:chgData name="Alessia Guzzo" userId="S::10556670@polimi.it::14be9101-ee85-4289-a4a8-5bedca57ecb0" providerId="AD" clId="Web-{51B1B915-9AB5-5E15-1E2E-3428F79ACA79}" dt="2021-03-13T11:02:33.332" v="816" actId="1076"/>
          <ac:picMkLst>
            <pc:docMk/>
            <pc:sldMk cId="0" sldId="259"/>
            <ac:picMk id="5" creationId="{F805A23D-D90B-4D66-A53F-37AD3605E734}"/>
          </ac:picMkLst>
        </pc:picChg>
        <pc:picChg chg="mod">
          <ac:chgData name="Alessia Guzzo" userId="S::10556670@polimi.it::14be9101-ee85-4289-a4a8-5bedca57ecb0" providerId="AD" clId="Web-{51B1B915-9AB5-5E15-1E2E-3428F79ACA79}" dt="2021-03-13T11:02:35.145" v="817" actId="1076"/>
          <ac:picMkLst>
            <pc:docMk/>
            <pc:sldMk cId="0" sldId="259"/>
            <ac:picMk id="7" creationId="{0238E0A2-0AF6-458D-A634-2FE9E180A315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6:01.665" v="894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1B1B915-9AB5-5E15-1E2E-3428F79ACA79}" dt="2021-03-13T10:21:00.229" v="320" actId="20577"/>
          <ac:spMkLst>
            <pc:docMk/>
            <pc:sldMk cId="384209631" sldId="260"/>
            <ac:spMk id="5" creationId="{25360405-5268-4B3C-9019-B64CEB170B54}"/>
          </ac:spMkLst>
        </pc:spChg>
        <pc:spChg chg="mod">
          <ac:chgData name="Alessia Guzzo" userId="S::10556670@polimi.it::14be9101-ee85-4289-a4a8-5bedca57ecb0" providerId="AD" clId="Web-{51B1B915-9AB5-5E15-1E2E-3428F79ACA79}" dt="2021-03-13T11:06:01.665" v="894" actId="20577"/>
          <ac:spMkLst>
            <pc:docMk/>
            <pc:sldMk cId="384209631" sldId="260"/>
            <ac:spMk id="8" creationId="{9B2DD424-46AE-4F41-970B-01BAC653C244}"/>
          </ac:spMkLst>
        </pc:spChg>
        <pc:picChg chg="mod">
          <ac:chgData name="Alessia Guzzo" userId="S::10556670@polimi.it::14be9101-ee85-4289-a4a8-5bedca57ecb0" providerId="AD" clId="Web-{51B1B915-9AB5-5E15-1E2E-3428F79ACA79}" dt="2021-03-13T10:21:04.979" v="322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08.351" v="920" actId="20577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51B1B915-9AB5-5E15-1E2E-3428F79ACA79}" dt="2021-03-13T11:38:08.351" v="920" actId="20577"/>
          <ac:spMkLst>
            <pc:docMk/>
            <pc:sldMk cId="3761007840" sldId="262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51B1B915-9AB5-5E15-1E2E-3428F79ACA79}" dt="2021-03-13T11:15:05.959" v="902" actId="20577"/>
          <ac:spMkLst>
            <pc:docMk/>
            <pc:sldMk cId="3761007840" sldId="262"/>
            <ac:spMk id="7" creationId="{0799D785-B706-42C2-A146-E1FD583261BB}"/>
          </ac:spMkLst>
        </pc:spChg>
      </pc:sldChg>
      <pc:sldChg chg="modSp">
        <pc:chgData name="Alessia Guzzo" userId="S::10556670@polimi.it::14be9101-ee85-4289-a4a8-5bedca57ecb0" providerId="AD" clId="Web-{51B1B915-9AB5-5E15-1E2E-3428F79ACA79}" dt="2021-03-13T11:39:26.056" v="948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51B1B915-9AB5-5E15-1E2E-3428F79ACA79}" dt="2021-03-13T11:38:52.070" v="946" actId="20577"/>
          <ac:spMkLst>
            <pc:docMk/>
            <pc:sldMk cId="1953609257" sldId="263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51B1B915-9AB5-5E15-1E2E-3428F79ACA79}" dt="2021-03-13T11:39:26.056" v="948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20.335" v="923" actId="1076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51B1B915-9AB5-5E15-1E2E-3428F79ACA79}" dt="2021-03-13T11:38:00.491" v="918" actId="20577"/>
          <ac:spMkLst>
            <pc:docMk/>
            <pc:sldMk cId="43066803" sldId="264"/>
            <ac:spMk id="5" creationId="{92058E2D-7E0B-4A2C-AEB9-46B6246C20D3}"/>
          </ac:spMkLst>
        </pc:spChg>
        <pc:spChg chg="mod">
          <ac:chgData name="Alessia Guzzo" userId="S::10556670@polimi.it::14be9101-ee85-4289-a4a8-5bedca57ecb0" providerId="AD" clId="Web-{51B1B915-9AB5-5E15-1E2E-3428F79ACA79}" dt="2021-03-13T11:38:13.257" v="921" actId="20577"/>
          <ac:spMkLst>
            <pc:docMk/>
            <pc:sldMk cId="43066803" sldId="264"/>
            <ac:spMk id="13" creationId="{7FB0DF32-1EF1-4434-8DEB-016C628E8FC0}"/>
          </ac:spMkLst>
        </pc:spChg>
        <pc:picChg chg="mod">
          <ac:chgData name="Alessia Guzzo" userId="S::10556670@polimi.it::14be9101-ee85-4289-a4a8-5bedca57ecb0" providerId="AD" clId="Web-{51B1B915-9AB5-5E15-1E2E-3428F79ACA79}" dt="2021-03-13T11:38:20.335" v="923" actId="1076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51B1B915-9AB5-5E15-1E2E-3428F79ACA79}" dt="2021-03-13T11:38:17.523" v="922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05:56.368" v="893" actId="20577"/>
        <pc:sldMkLst>
          <pc:docMk/>
          <pc:sldMk cId="633540806" sldId="265"/>
        </pc:sldMkLst>
        <pc:spChg chg="add del mod">
          <ac:chgData name="Alessia Guzzo" userId="S::10556670@polimi.it::14be9101-ee85-4289-a4a8-5bedca57ecb0" providerId="AD" clId="Web-{51B1B915-9AB5-5E15-1E2E-3428F79ACA79}" dt="2021-03-13T10:18:11.428" v="259"/>
          <ac:spMkLst>
            <pc:docMk/>
            <pc:sldMk cId="633540806" sldId="265"/>
            <ac:spMk id="6" creationId="{73441F07-DF47-4ED7-993D-4B4E928D98F2}"/>
          </ac:spMkLst>
        </pc:spChg>
        <pc:spChg chg="mod">
          <ac:chgData name="Alessia Guzzo" userId="S::10556670@polimi.it::14be9101-ee85-4289-a4a8-5bedca57ecb0" providerId="AD" clId="Web-{51B1B915-9AB5-5E15-1E2E-3428F79ACA79}" dt="2021-03-13T10:21:27.245" v="324" actId="1076"/>
          <ac:spMkLst>
            <pc:docMk/>
            <pc:sldMk cId="633540806" sldId="265"/>
            <ac:spMk id="8" creationId="{C02A2B7D-91F7-40C6-8CBF-974F86CE6A5D}"/>
          </ac:spMkLst>
        </pc:spChg>
        <pc:spChg chg="add mod">
          <ac:chgData name="Alessia Guzzo" userId="S::10556670@polimi.it::14be9101-ee85-4289-a4a8-5bedca57ecb0" providerId="AD" clId="Web-{51B1B915-9AB5-5E15-1E2E-3428F79ACA79}" dt="2021-03-13T10:20:47.932" v="317" actId="1076"/>
          <ac:spMkLst>
            <pc:docMk/>
            <pc:sldMk cId="633540806" sldId="265"/>
            <ac:spMk id="10" creationId="{1C4CB4C6-DC67-4D0E-81F5-09D9EE9C593C}"/>
          </ac:spMkLst>
        </pc:spChg>
        <pc:spChg chg="add del">
          <ac:chgData name="Alessia Guzzo" userId="S::10556670@polimi.it::14be9101-ee85-4289-a4a8-5bedca57ecb0" providerId="AD" clId="Web-{51B1B915-9AB5-5E15-1E2E-3428F79ACA79}" dt="2021-03-13T10:35:32.452" v="466"/>
          <ac:spMkLst>
            <pc:docMk/>
            <pc:sldMk cId="633540806" sldId="265"/>
            <ac:spMk id="13" creationId="{087E9E34-0CE9-4BF7-A143-10C9B8D34706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6.368" v="893" actId="20577"/>
          <ac:spMkLst>
            <pc:docMk/>
            <pc:sldMk cId="633540806" sldId="265"/>
            <ac:spMk id="14" creationId="{86B6A5F4-16BD-4762-A19A-FA7F78BFBDA9}"/>
          </ac:spMkLst>
        </pc:spChg>
        <pc:picChg chg="add mod">
          <ac:chgData name="Alessia Guzzo" userId="S::10556670@polimi.it::14be9101-ee85-4289-a4a8-5bedca57ecb0" providerId="AD" clId="Web-{51B1B915-9AB5-5E15-1E2E-3428F79ACA79}" dt="2021-03-13T10:23:27.904" v="340" actId="1076"/>
          <ac:picMkLst>
            <pc:docMk/>
            <pc:sldMk cId="633540806" sldId="265"/>
            <ac:picMk id="9" creationId="{3A961B92-E228-4F49-88BC-41F691CCB65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2.544" v="339" actId="1076"/>
          <ac:picMkLst>
            <pc:docMk/>
            <pc:sldMk cId="633540806" sldId="265"/>
            <ac:picMk id="11" creationId="{A54FDE5D-4DAD-40C3-8519-AD7323FC9EE0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0.247" v="338" actId="1076"/>
          <ac:picMkLst>
            <pc:docMk/>
            <pc:sldMk cId="633540806" sldId="265"/>
            <ac:picMk id="12" creationId="{AF1DA412-4254-4BA8-8CE1-FD718501AB1C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36:36.083" v="903" actId="1076"/>
        <pc:sldMkLst>
          <pc:docMk/>
          <pc:sldMk cId="4198594205" sldId="266"/>
        </pc:sldMkLst>
        <pc:spChg chg="mod">
          <ac:chgData name="Alessia Guzzo" userId="S::10556670@polimi.it::14be9101-ee85-4289-a4a8-5bedca57ecb0" providerId="AD" clId="Web-{51B1B915-9AB5-5E15-1E2E-3428F79ACA79}" dt="2021-03-13T10:34:18.841" v="460"/>
          <ac:spMkLst>
            <pc:docMk/>
            <pc:sldMk cId="4198594205" sldId="266"/>
            <ac:spMk id="2" creationId="{00000000-0000-0000-0000-000000000000}"/>
          </ac:spMkLst>
        </pc:spChg>
        <pc:spChg chg="add del mod">
          <ac:chgData name="Alessia Guzzo" userId="S::10556670@polimi.it::14be9101-ee85-4289-a4a8-5bedca57ecb0" providerId="AD" clId="Web-{51B1B915-9AB5-5E15-1E2E-3428F79ACA79}" dt="2021-03-13T10:28:02.738" v="360"/>
          <ac:spMkLst>
            <pc:docMk/>
            <pc:sldMk cId="4198594205" sldId="266"/>
            <ac:spMk id="6" creationId="{AB8EC823-FA69-4AE0-A25D-03D0A1C09866}"/>
          </ac:spMkLst>
        </pc:spChg>
        <pc:spChg chg="mod">
          <ac:chgData name="Alessia Guzzo" userId="S::10556670@polimi.it::14be9101-ee85-4289-a4a8-5bedca57ecb0" providerId="AD" clId="Web-{51B1B915-9AB5-5E15-1E2E-3428F79ACA79}" dt="2021-03-13T11:36:36.083" v="903" actId="1076"/>
          <ac:spMkLst>
            <pc:docMk/>
            <pc:sldMk cId="4198594205" sldId="266"/>
            <ac:spMk id="8" creationId="{BDDCD2BC-EA0C-4232-BDA2-122CAFAD1080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2.696" v="892" actId="20577"/>
          <ac:spMkLst>
            <pc:docMk/>
            <pc:sldMk cId="4198594205" sldId="266"/>
            <ac:spMk id="9" creationId="{D7A36673-91D4-4FA6-B8B4-B9D34059025D}"/>
          </ac:spMkLst>
        </pc:spChg>
        <pc:picChg chg="add del mod">
          <ac:chgData name="Alessia Guzzo" userId="S::10556670@polimi.it::14be9101-ee85-4289-a4a8-5bedca57ecb0" providerId="AD" clId="Web-{51B1B915-9AB5-5E15-1E2E-3428F79ACA79}" dt="2021-03-13T10:27:07.909" v="348"/>
          <ac:picMkLst>
            <pc:docMk/>
            <pc:sldMk cId="4198594205" sldId="266"/>
            <ac:picMk id="5" creationId="{A813F371-A5AB-46CA-BBCC-D9135BF49C54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33:00.464" v="451" actId="1076"/>
          <ac:picMkLst>
            <pc:docMk/>
            <pc:sldMk cId="4198594205" sldId="266"/>
            <ac:picMk id="7" creationId="{24C528D9-290F-4559-8CD7-70713762AB4D}"/>
          </ac:picMkLst>
        </pc:picChg>
        <pc:picChg chg="mod">
          <ac:chgData name="Alessia Guzzo" userId="S::10556670@polimi.it::14be9101-ee85-4289-a4a8-5bedca57ecb0" providerId="AD" clId="Web-{51B1B915-9AB5-5E15-1E2E-3428F79ACA79}" dt="2021-03-13T10:32:38.010" v="449" actId="1076"/>
          <ac:picMkLst>
            <pc:docMk/>
            <pc:sldMk cId="4198594205" sldId="266"/>
            <ac:picMk id="10" creationId="{0B021839-6C62-42B2-89AB-61C509BAE02B}"/>
          </ac:picMkLst>
        </pc:picChg>
        <pc:cxnChg chg="add mod">
          <ac:chgData name="Alessia Guzzo" userId="S::10556670@polimi.it::14be9101-ee85-4289-a4a8-5bedca57ecb0" providerId="AD" clId="Web-{51B1B915-9AB5-5E15-1E2E-3428F79ACA79}" dt="2021-03-13T10:34:59.498" v="462"/>
          <ac:cxnSpMkLst>
            <pc:docMk/>
            <pc:sldMk cId="4198594205" sldId="266"/>
            <ac:cxnSpMk id="11" creationId="{2910EC2C-73CD-461E-BF0D-B8DEB3C07CDA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7.152" v="455"/>
          <ac:cxnSpMkLst>
            <pc:docMk/>
            <pc:sldMk cId="4198594205" sldId="266"/>
            <ac:cxnSpMk id="14" creationId="{6CE33C19-8449-4C4A-B59F-BFF1DB65FBE8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2.308" v="454"/>
          <ac:cxnSpMkLst>
            <pc:docMk/>
            <pc:sldMk cId="4198594205" sldId="266"/>
            <ac:cxnSpMk id="15" creationId="{40859488-E314-41AD-83D1-5E05061DCA2F}"/>
          </ac:cxnSpMkLst>
        </pc:cxnChg>
      </pc:sldChg>
      <pc:sldChg chg="addSp delSp modSp">
        <pc:chgData name="Alessia Guzzo" userId="S::10556670@polimi.it::14be9101-ee85-4289-a4a8-5bedca57ecb0" providerId="AD" clId="Web-{51B1B915-9AB5-5E15-1E2E-3428F79ACA79}" dt="2021-03-13T11:05:48.164" v="891" actId="20577"/>
        <pc:sldMkLst>
          <pc:docMk/>
          <pc:sldMk cId="2944145909" sldId="267"/>
        </pc:sldMkLst>
        <pc:spChg chg="mod">
          <ac:chgData name="Alessia Guzzo" userId="S::10556670@polimi.it::14be9101-ee85-4289-a4a8-5bedca57ecb0" providerId="AD" clId="Web-{51B1B915-9AB5-5E15-1E2E-3428F79ACA79}" dt="2021-03-13T10:40:34.474" v="492" actId="1076"/>
          <ac:spMkLst>
            <pc:docMk/>
            <pc:sldMk cId="2944145909" sldId="267"/>
            <ac:spMk id="3" creationId="{658DADC0-8842-45C0-93ED-698917C49B55}"/>
          </ac:spMkLst>
        </pc:spChg>
        <pc:spChg chg="del mod">
          <ac:chgData name="Alessia Guzzo" userId="S::10556670@polimi.it::14be9101-ee85-4289-a4a8-5bedca57ecb0" providerId="AD" clId="Web-{51B1B915-9AB5-5E15-1E2E-3428F79ACA79}" dt="2021-03-13T10:47:55" v="529"/>
          <ac:spMkLst>
            <pc:docMk/>
            <pc:sldMk cId="2944145909" sldId="267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51B1B915-9AB5-5E15-1E2E-3428F79ACA79}" dt="2021-03-13T11:05:48.164" v="891" actId="20577"/>
          <ac:spMkLst>
            <pc:docMk/>
            <pc:sldMk cId="2944145909" sldId="267"/>
            <ac:spMk id="7" creationId="{BAA2CF90-356C-413E-8B41-094C994DED90}"/>
          </ac:spMkLst>
        </pc:spChg>
        <pc:spChg chg="add del">
          <ac:chgData name="Alessia Guzzo" userId="S::10556670@polimi.it::14be9101-ee85-4289-a4a8-5bedca57ecb0" providerId="AD" clId="Web-{51B1B915-9AB5-5E15-1E2E-3428F79ACA79}" dt="2021-03-13T10:39:37.598" v="489"/>
          <ac:spMkLst>
            <pc:docMk/>
            <pc:sldMk cId="2944145909" sldId="267"/>
            <ac:spMk id="8" creationId="{B83C78EE-E4D0-475A-B5E7-94402D2CA62F}"/>
          </ac:spMkLst>
        </pc:spChg>
        <pc:spChg chg="add mod">
          <ac:chgData name="Alessia Guzzo" userId="S::10556670@polimi.it::14be9101-ee85-4289-a4a8-5bedca57ecb0" providerId="AD" clId="Web-{51B1B915-9AB5-5E15-1E2E-3428F79ACA79}" dt="2021-03-13T10:52:11.880" v="727" actId="14100"/>
          <ac:spMkLst>
            <pc:docMk/>
            <pc:sldMk cId="2944145909" sldId="267"/>
            <ac:spMk id="13" creationId="{7E19A174-8B1C-4868-BD60-D1A598BEBEA4}"/>
          </ac:spMkLst>
        </pc:spChg>
        <pc:picChg chg="mod">
          <ac:chgData name="Alessia Guzzo" userId="S::10556670@polimi.it::14be9101-ee85-4289-a4a8-5bedca57ecb0" providerId="AD" clId="Web-{51B1B915-9AB5-5E15-1E2E-3428F79ACA79}" dt="2021-03-13T10:48:31.907" v="555" actId="1076"/>
          <ac:picMkLst>
            <pc:docMk/>
            <pc:sldMk cId="2944145909" sldId="267"/>
            <ac:picMk id="5" creationId="{5B716998-53E4-425C-B9F1-0ADCBDB3EA0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27:30.378" v="352"/>
          <ac:picMkLst>
            <pc:docMk/>
            <pc:sldMk cId="2944145909" sldId="267"/>
            <ac:picMk id="5" creationId="{901C89F1-C053-4369-B649-00EB5F05AF9C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8:26.282" v="554" actId="14100"/>
          <ac:picMkLst>
            <pc:docMk/>
            <pc:sldMk cId="2944145909" sldId="267"/>
            <ac:picMk id="6" creationId="{2AE4A563-C18C-4D19-BCC3-4DFDFF929288}"/>
          </ac:picMkLst>
        </pc:picChg>
        <pc:picChg chg="mod">
          <ac:chgData name="Alessia Guzzo" userId="S::10556670@polimi.it::14be9101-ee85-4289-a4a8-5bedca57ecb0" providerId="AD" clId="Web-{51B1B915-9AB5-5E15-1E2E-3428F79ACA79}" dt="2021-03-13T10:49:37.736" v="565" actId="1076"/>
          <ac:picMkLst>
            <pc:docMk/>
            <pc:sldMk cId="2944145909" sldId="267"/>
            <ac:picMk id="8" creationId="{7B6AA9D5-68F3-4724-8C90-C5B63E5221F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49:47.533" v="567" actId="1076"/>
          <ac:picMkLst>
            <pc:docMk/>
            <pc:sldMk cId="2944145909" sldId="267"/>
            <ac:picMk id="9" creationId="{FD5C232C-9057-4F05-8651-2FB0A20BD809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4:54.699" v="513"/>
          <ac:picMkLst>
            <pc:docMk/>
            <pc:sldMk cId="2944145909" sldId="267"/>
            <ac:picMk id="10" creationId="{2F2D0384-E8E7-4E95-BE33-8D39DDBCCF02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5:24.699" v="515"/>
          <ac:picMkLst>
            <pc:docMk/>
            <pc:sldMk cId="2944145909" sldId="267"/>
            <ac:picMk id="11" creationId="{1DF8DD22-7D13-4E9C-81DE-49870BE1988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6:27.982" v="521"/>
          <ac:picMkLst>
            <pc:docMk/>
            <pc:sldMk cId="2944145909" sldId="267"/>
            <ac:picMk id="12" creationId="{816CF5A2-B6A0-4368-B670-7562687F0E8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5:35.727" v="888" actId="20577"/>
        <pc:sldMkLst>
          <pc:docMk/>
          <pc:sldMk cId="2355282204" sldId="268"/>
        </pc:sldMkLst>
        <pc:spChg chg="mod">
          <ac:chgData name="Alessia Guzzo" userId="S::10556670@polimi.it::14be9101-ee85-4289-a4a8-5bedca57ecb0" providerId="AD" clId="Web-{51B1B915-9AB5-5E15-1E2E-3428F79ACA79}" dt="2021-03-13T11:05:35.727" v="888" actId="20577"/>
          <ac:spMkLst>
            <pc:docMk/>
            <pc:sldMk cId="2355282204" sldId="268"/>
            <ac:spMk id="7" creationId="{BAA2CF90-356C-413E-8B41-094C994DED90}"/>
          </ac:spMkLst>
        </pc:spChg>
        <pc:cxnChg chg="mod">
          <ac:chgData name="Alessia Guzzo" userId="S::10556670@polimi.it::14be9101-ee85-4289-a4a8-5bedca57ecb0" providerId="AD" clId="Web-{51B1B915-9AB5-5E15-1E2E-3428F79ACA79}" dt="2021-03-13T10:53:30.195" v="731"/>
          <ac:cxnSpMkLst>
            <pc:docMk/>
            <pc:sldMk cId="2355282204" sldId="268"/>
            <ac:cxnSpMk id="16" creationId="{5CA8D270-2525-4482-82DF-DDD960A58BB4}"/>
          </ac:cxnSpMkLst>
        </pc:cxnChg>
      </pc:sldChg>
      <pc:sldChg chg="modSp">
        <pc:chgData name="Alessia Guzzo" userId="S::10556670@polimi.it::14be9101-ee85-4289-a4a8-5bedca57ecb0" providerId="AD" clId="Web-{51B1B915-9AB5-5E15-1E2E-3428F79ACA79}" dt="2021-03-13T11:37:00.521" v="908" actId="1076"/>
        <pc:sldMkLst>
          <pc:docMk/>
          <pc:sldMk cId="639015515" sldId="269"/>
        </pc:sldMkLst>
        <pc:spChg chg="mod">
          <ac:chgData name="Alessia Guzzo" userId="S::10556670@polimi.it::14be9101-ee85-4289-a4a8-5bedca57ecb0" providerId="AD" clId="Web-{51B1B915-9AB5-5E15-1E2E-3428F79ACA79}" dt="2021-03-13T11:05:43.258" v="890" actId="20577"/>
          <ac:spMkLst>
            <pc:docMk/>
            <pc:sldMk cId="639015515" sldId="269"/>
            <ac:spMk id="7" creationId="{BAA2CF90-356C-413E-8B41-094C994DED90}"/>
          </ac:spMkLst>
        </pc:spChg>
        <pc:picChg chg="mod">
          <ac:chgData name="Alessia Guzzo" userId="S::10556670@polimi.it::14be9101-ee85-4289-a4a8-5bedca57ecb0" providerId="AD" clId="Web-{51B1B915-9AB5-5E15-1E2E-3428F79ACA79}" dt="2021-03-13T11:37:00.521" v="908" actId="1076"/>
          <ac:picMkLst>
            <pc:docMk/>
            <pc:sldMk cId="639015515" sldId="269"/>
            <ac:picMk id="6" creationId="{60EB1DE5-7330-43C1-A932-2854815153E2}"/>
          </ac:picMkLst>
        </pc:picChg>
      </pc:sldChg>
    </pc:docChg>
  </pc:docChgLst>
  <pc:docChgLst>
    <pc:chgData name="Alessia Guzzo" userId="S::10556670@polimi.it::14be9101-ee85-4289-a4a8-5bedca57ecb0" providerId="AD" clId="Web-{5B4B70DB-395D-6CBF-D75F-90497E710859}"/>
    <pc:docChg chg="modSld">
      <pc:chgData name="Alessia Guzzo" userId="S::10556670@polimi.it::14be9101-ee85-4289-a4a8-5bedca57ecb0" providerId="AD" clId="Web-{5B4B70DB-395D-6CBF-D75F-90497E710859}" dt="2021-03-13T16:31:45.837" v="242"/>
      <pc:docMkLst>
        <pc:docMk/>
      </pc:docMkLst>
      <pc:sldChg chg="modSp modNotes">
        <pc:chgData name="Alessia Guzzo" userId="S::10556670@polimi.it::14be9101-ee85-4289-a4a8-5bedca57ecb0" providerId="AD" clId="Web-{5B4B70DB-395D-6CBF-D75F-90497E710859}" dt="2021-03-13T16:27:14.377" v="21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B4B70DB-395D-6CBF-D75F-90497E710859}" dt="2021-03-13T16:08:14.803" v="16" actId="14100"/>
          <ac:spMkLst>
            <pc:docMk/>
            <pc:sldMk cId="384209631" sldId="260"/>
            <ac:spMk id="5" creationId="{25360405-5268-4B3C-9019-B64CEB170B54}"/>
          </ac:spMkLst>
        </pc:spChg>
        <pc:picChg chg="mod">
          <ac:chgData name="Alessia Guzzo" userId="S::10556670@polimi.it::14be9101-ee85-4289-a4a8-5bedca57ecb0" providerId="AD" clId="Web-{5B4B70DB-395D-6CBF-D75F-90497E710859}" dt="2021-03-13T16:08:17.929" v="17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Notes">
        <pc:chgData name="Alessia Guzzo" userId="S::10556670@polimi.it::14be9101-ee85-4289-a4a8-5bedca57ecb0" providerId="AD" clId="Web-{5B4B70DB-395D-6CBF-D75F-90497E710859}" dt="2021-03-13T16:31:45.837" v="242"/>
        <pc:sldMkLst>
          <pc:docMk/>
          <pc:sldMk cId="633540806" sldId="265"/>
        </pc:sldMkLst>
      </pc:sldChg>
      <pc:sldChg chg="modSp">
        <pc:chgData name="Alessia Guzzo" userId="S::10556670@polimi.it::14be9101-ee85-4289-a4a8-5bedca57ecb0" providerId="AD" clId="Web-{5B4B70DB-395D-6CBF-D75F-90497E710859}" dt="2021-03-13T15:51:07.311" v="13" actId="14100"/>
        <pc:sldMkLst>
          <pc:docMk/>
          <pc:sldMk cId="164539198" sldId="272"/>
        </pc:sldMkLst>
        <pc:picChg chg="mod">
          <ac:chgData name="Alessia Guzzo" userId="S::10556670@polimi.it::14be9101-ee85-4289-a4a8-5bedca57ecb0" providerId="AD" clId="Web-{5B4B70DB-395D-6CBF-D75F-90497E710859}" dt="2021-03-13T15:49:54.762" v="0" actId="1076"/>
          <ac:picMkLst>
            <pc:docMk/>
            <pc:sldMk cId="164539198" sldId="272"/>
            <ac:picMk id="3" creationId="{A784C574-0F53-47E6-B783-E75BFF9CFAC0}"/>
          </ac:picMkLst>
        </pc:picChg>
        <pc:picChg chg="mod modCrop">
          <ac:chgData name="Alessia Guzzo" userId="S::10556670@polimi.it::14be9101-ee85-4289-a4a8-5bedca57ecb0" providerId="AD" clId="Web-{5B4B70DB-395D-6CBF-D75F-90497E710859}" dt="2021-03-13T15:51:07.311" v="13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5B4B70DB-395D-6CBF-D75F-90497E710859}" dt="2021-03-13T15:50:15.872" v="6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Alessia Guzzo" userId="S::10556670@polimi.it::14be9101-ee85-4289-a4a8-5bedca57ecb0" providerId="AD" clId="Web-{68C48946-8097-ADAD-A294-C1C8E4028647}"/>
    <pc:docChg chg="modSld">
      <pc:chgData name="Alessia Guzzo" userId="S::10556670@polimi.it::14be9101-ee85-4289-a4a8-5bedca57ecb0" providerId="AD" clId="Web-{68C48946-8097-ADAD-A294-C1C8E4028647}" dt="2021-03-15T11:39:32.531" v="4" actId="14100"/>
      <pc:docMkLst>
        <pc:docMk/>
      </pc:docMkLst>
      <pc:sldChg chg="modSp">
        <pc:chgData name="Alessia Guzzo" userId="S::10556670@polimi.it::14be9101-ee85-4289-a4a8-5bedca57ecb0" providerId="AD" clId="Web-{68C48946-8097-ADAD-A294-C1C8E4028647}" dt="2021-03-15T11:39:32.531" v="4" actId="14100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68C48946-8097-ADAD-A294-C1C8E4028647}" dt="2021-03-15T11:39:32.531" v="4" actId="14100"/>
          <ac:spMkLst>
            <pc:docMk/>
            <pc:sldMk cId="1953609257" sldId="263"/>
            <ac:spMk id="2" creationId="{00000000-0000-0000-0000-000000000000}"/>
          </ac:spMkLst>
        </pc:spChg>
      </pc:sldChg>
      <pc:sldChg chg="modSp">
        <pc:chgData name="Alessia Guzzo" userId="S::10556670@polimi.it::14be9101-ee85-4289-a4a8-5bedca57ecb0" providerId="AD" clId="Web-{68C48946-8097-ADAD-A294-C1C8E4028647}" dt="2021-03-15T11:38:04.373" v="1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68C48946-8097-ADAD-A294-C1C8E4028647}" dt="2021-03-15T11:38:04.373" v="1" actId="14100"/>
          <ac:spMkLst>
            <pc:docMk/>
            <pc:sldMk cId="164539198" sldId="272"/>
            <ac:spMk id="2" creationId="{00000000-0000-0000-0000-000000000000}"/>
          </ac:spMkLst>
        </pc:spChg>
      </pc:sldChg>
      <pc:sldChg chg="modSp">
        <pc:chgData name="Alessia Guzzo" userId="S::10556670@polimi.it::14be9101-ee85-4289-a4a8-5bedca57ecb0" providerId="AD" clId="Web-{68C48946-8097-ADAD-A294-C1C8E4028647}" dt="2021-03-15T11:39:21.671" v="3" actId="14100"/>
        <pc:sldMkLst>
          <pc:docMk/>
          <pc:sldMk cId="343855278" sldId="274"/>
        </pc:sldMkLst>
        <pc:spChg chg="mod">
          <ac:chgData name="Alessia Guzzo" userId="S::10556670@polimi.it::14be9101-ee85-4289-a4a8-5bedca57ecb0" providerId="AD" clId="Web-{68C48946-8097-ADAD-A294-C1C8E4028647}" dt="2021-03-15T11:39:21.671" v="3" actId="14100"/>
          <ac:spMkLst>
            <pc:docMk/>
            <pc:sldMk cId="343855278" sldId="274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68C48946-8097-ADAD-A294-C1C8E4028647}" dt="2021-03-15T11:39:18.453" v="2" actId="1076"/>
          <ac:spMkLst>
            <pc:docMk/>
            <pc:sldMk cId="343855278" sldId="274"/>
            <ac:spMk id="5" creationId="{879C3AC9-DA05-4A1F-8A49-6FCE34EE87A8}"/>
          </ac:spMkLst>
        </pc:spChg>
      </pc:sldChg>
    </pc:docChg>
  </pc:docChgLst>
  <pc:docChgLst>
    <pc:chgData name="Alessia Guzzo" userId="S::10556670@polimi.it::14be9101-ee85-4289-a4a8-5bedca57ecb0" providerId="AD" clId="Web-{30C58000-B9CF-B51A-7BCB-067B9A677E19}"/>
    <pc:docChg chg="modSld">
      <pc:chgData name="Alessia Guzzo" userId="S::10556670@polimi.it::14be9101-ee85-4289-a4a8-5bedca57ecb0" providerId="AD" clId="Web-{30C58000-B9CF-B51A-7BCB-067B9A677E19}" dt="2021-03-14T18:44:08.540" v="27" actId="1076"/>
      <pc:docMkLst>
        <pc:docMk/>
      </pc:docMkLst>
      <pc:sldChg chg="addSp delSp modSp">
        <pc:chgData name="Alessia Guzzo" userId="S::10556670@polimi.it::14be9101-ee85-4289-a4a8-5bedca57ecb0" providerId="AD" clId="Web-{30C58000-B9CF-B51A-7BCB-067B9A677E19}" dt="2021-03-14T18:44:08.540" v="27" actId="1076"/>
        <pc:sldMkLst>
          <pc:docMk/>
          <pc:sldMk cId="2086221858" sldId="275"/>
        </pc:sldMkLst>
        <pc:spChg chg="mod">
          <ac:chgData name="Alessia Guzzo" userId="S::10556670@polimi.it::14be9101-ee85-4289-a4a8-5bedca57ecb0" providerId="AD" clId="Web-{30C58000-B9CF-B51A-7BCB-067B9A677E19}" dt="2021-03-14T18:44:04.680" v="26" actId="1076"/>
          <ac:spMkLst>
            <pc:docMk/>
            <pc:sldMk cId="2086221858" sldId="275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30C58000-B9CF-B51A-7BCB-067B9A677E19}" dt="2021-03-14T18:42:09.584" v="9" actId="20577"/>
          <ac:spMkLst>
            <pc:docMk/>
            <pc:sldMk cId="2086221858" sldId="275"/>
            <ac:spMk id="5" creationId="{BE8C1D51-5E76-4F4D-8605-AE406176EDEA}"/>
          </ac:spMkLst>
        </pc:spChg>
        <pc:spChg chg="add del">
          <ac:chgData name="Alessia Guzzo" userId="S::10556670@polimi.it::14be9101-ee85-4289-a4a8-5bedca57ecb0" providerId="AD" clId="Web-{30C58000-B9CF-B51A-7BCB-067B9A677E19}" dt="2021-03-14T18:43:55.086" v="23"/>
          <ac:spMkLst>
            <pc:docMk/>
            <pc:sldMk cId="2086221858" sldId="275"/>
            <ac:spMk id="7" creationId="{6C4CB609-2F37-4E19-82F1-299CD1581A63}"/>
          </ac:spMkLst>
        </pc:spChg>
        <pc:spChg chg="del">
          <ac:chgData name="Alessia Guzzo" userId="S::10556670@polimi.it::14be9101-ee85-4289-a4a8-5bedca57ecb0" providerId="AD" clId="Web-{30C58000-B9CF-B51A-7BCB-067B9A677E19}" dt="2021-03-14T18:42:44.585" v="18"/>
          <ac:spMkLst>
            <pc:docMk/>
            <pc:sldMk cId="2086221858" sldId="275"/>
            <ac:spMk id="11" creationId="{1D2CCF2D-7A4F-49D7-A23B-5F3511F57CCC}"/>
          </ac:spMkLst>
        </pc:spChg>
        <pc:spChg chg="del">
          <ac:chgData name="Alessia Guzzo" userId="S::10556670@polimi.it::14be9101-ee85-4289-a4a8-5bedca57ecb0" providerId="AD" clId="Web-{30C58000-B9CF-B51A-7BCB-067B9A677E19}" dt="2021-03-14T18:41:57.427" v="4"/>
          <ac:spMkLst>
            <pc:docMk/>
            <pc:sldMk cId="2086221858" sldId="275"/>
            <ac:spMk id="13" creationId="{414C9390-9016-407E-A434-9476EF8561EE}"/>
          </ac:spMkLst>
        </pc:spChg>
        <pc:picChg chg="add mod">
          <ac:chgData name="Alessia Guzzo" userId="S::10556670@polimi.it::14be9101-ee85-4289-a4a8-5bedca57ecb0" providerId="AD" clId="Web-{30C58000-B9CF-B51A-7BCB-067B9A677E19}" dt="2021-03-14T18:44:08.540" v="27" actId="1076"/>
          <ac:picMkLst>
            <pc:docMk/>
            <pc:sldMk cId="2086221858" sldId="275"/>
            <ac:picMk id="6" creationId="{1998F504-94AD-451B-A737-E64BA21CF2BA}"/>
          </ac:picMkLst>
        </pc:picChg>
        <pc:picChg chg="del mod">
          <ac:chgData name="Alessia Guzzo" userId="S::10556670@polimi.it::14be9101-ee85-4289-a4a8-5bedca57ecb0" providerId="AD" clId="Web-{30C58000-B9CF-B51A-7BCB-067B9A677E19}" dt="2021-03-14T18:41:52.302" v="3"/>
          <ac:picMkLst>
            <pc:docMk/>
            <pc:sldMk cId="2086221858" sldId="275"/>
            <ac:picMk id="9" creationId="{19EBD43D-B18E-4D3A-ADDF-C230A416B77B}"/>
          </ac:picMkLst>
        </pc:picChg>
      </pc:sldChg>
    </pc:docChg>
  </pc:docChgLst>
  <pc:docChgLst>
    <pc:chgData name="Alessia Guzzo" userId="S::10556670@polimi.it::14be9101-ee85-4289-a4a8-5bedca57ecb0" providerId="AD" clId="Web-{EBEAB39F-D04A-2000-9737-F87359EAA3AC}"/>
    <pc:docChg chg="modSld">
      <pc:chgData name="Alessia Guzzo" userId="S::10556670@polimi.it::14be9101-ee85-4289-a4a8-5bedca57ecb0" providerId="AD" clId="Web-{EBEAB39F-D04A-2000-9737-F87359EAA3AC}" dt="2021-03-13T17:08:49.830" v="93" actId="1076"/>
      <pc:docMkLst>
        <pc:docMk/>
      </pc:docMkLst>
      <pc:sldChg chg="modSp">
        <pc:chgData name="Alessia Guzzo" userId="S::10556670@polimi.it::14be9101-ee85-4289-a4a8-5bedca57ecb0" providerId="AD" clId="Web-{EBEAB39F-D04A-2000-9737-F87359EAA3AC}" dt="2021-03-13T17:06:13.873" v="74" actId="14100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EBEAB39F-D04A-2000-9737-F87359EAA3AC}" dt="2021-03-13T17:05:45.544" v="67" actId="1076"/>
          <ac:spMkLst>
            <pc:docMk/>
            <pc:sldMk cId="0" sldId="259"/>
            <ac:spMk id="3" creationId="{658DADC0-8842-45C0-93ED-698917C49B55}"/>
          </ac:spMkLst>
        </pc:spChg>
        <pc:picChg chg="mod">
          <ac:chgData name="Alessia Guzzo" userId="S::10556670@polimi.it::14be9101-ee85-4289-a4a8-5bedca57ecb0" providerId="AD" clId="Web-{EBEAB39F-D04A-2000-9737-F87359EAA3AC}" dt="2021-03-13T17:06:02.826" v="73" actId="14100"/>
          <ac:picMkLst>
            <pc:docMk/>
            <pc:sldMk cId="0" sldId="259"/>
            <ac:picMk id="5" creationId="{F805A23D-D90B-4D66-A53F-37AD3605E734}"/>
          </ac:picMkLst>
        </pc:picChg>
        <pc:picChg chg="mod">
          <ac:chgData name="Alessia Guzzo" userId="S::10556670@polimi.it::14be9101-ee85-4289-a4a8-5bedca57ecb0" providerId="AD" clId="Web-{EBEAB39F-D04A-2000-9737-F87359EAA3AC}" dt="2021-03-13T17:05:58.685" v="71" actId="1076"/>
          <ac:picMkLst>
            <pc:docMk/>
            <pc:sldMk cId="0" sldId="259"/>
            <ac:picMk id="6" creationId="{F86C8DEE-EF17-47A0-B532-E6AE87E293F5}"/>
          </ac:picMkLst>
        </pc:picChg>
        <pc:picChg chg="mod">
          <ac:chgData name="Alessia Guzzo" userId="S::10556670@polimi.it::14be9101-ee85-4289-a4a8-5bedca57ecb0" providerId="AD" clId="Web-{EBEAB39F-D04A-2000-9737-F87359EAA3AC}" dt="2021-03-13T17:06:13.873" v="74" actId="14100"/>
          <ac:picMkLst>
            <pc:docMk/>
            <pc:sldMk cId="0" sldId="259"/>
            <ac:picMk id="11" creationId="{1C6861DD-9E1C-431C-AC99-9A2CE5236DB9}"/>
          </ac:picMkLst>
        </pc:picChg>
      </pc:sldChg>
      <pc:sldChg chg="modSp modNotes">
        <pc:chgData name="Alessia Guzzo" userId="S::10556670@polimi.it::14be9101-ee85-4289-a4a8-5bedca57ecb0" providerId="AD" clId="Web-{EBEAB39F-D04A-2000-9737-F87359EAA3AC}" dt="2021-03-13T17:06:55.827" v="76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EBEAB39F-D04A-2000-9737-F87359EAA3AC}" dt="2021-03-13T17:06:55.827" v="76" actId="20577"/>
          <ac:spMkLst>
            <pc:docMk/>
            <pc:sldMk cId="384209631" sldId="260"/>
            <ac:spMk id="5" creationId="{25360405-5268-4B3C-9019-B64CEB170B54}"/>
          </ac:spMkLst>
        </pc:spChg>
      </pc:sldChg>
      <pc:sldChg chg="modSp">
        <pc:chgData name="Alessia Guzzo" userId="S::10556670@polimi.it::14be9101-ee85-4289-a4a8-5bedca57ecb0" providerId="AD" clId="Web-{EBEAB39F-D04A-2000-9737-F87359EAA3AC}" dt="2021-03-13T17:08:49.830" v="93" actId="1076"/>
        <pc:sldMkLst>
          <pc:docMk/>
          <pc:sldMk cId="633540806" sldId="265"/>
        </pc:sldMkLst>
        <pc:spChg chg="mod">
          <ac:chgData name="Alessia Guzzo" userId="S::10556670@polimi.it::14be9101-ee85-4289-a4a8-5bedca57ecb0" providerId="AD" clId="Web-{EBEAB39F-D04A-2000-9737-F87359EAA3AC}" dt="2021-03-13T17:07:08.843" v="78" actId="20577"/>
          <ac:spMkLst>
            <pc:docMk/>
            <pc:sldMk cId="633540806" sldId="265"/>
            <ac:spMk id="8" creationId="{C02A2B7D-91F7-40C6-8CBF-974F86CE6A5D}"/>
          </ac:spMkLst>
        </pc:spChg>
        <pc:spChg chg="mod">
          <ac:chgData name="Alessia Guzzo" userId="S::10556670@polimi.it::14be9101-ee85-4289-a4a8-5bedca57ecb0" providerId="AD" clId="Web-{EBEAB39F-D04A-2000-9737-F87359EAA3AC}" dt="2021-03-13T17:08:49.830" v="93" actId="1076"/>
          <ac:spMkLst>
            <pc:docMk/>
            <pc:sldMk cId="633540806" sldId="265"/>
            <ac:spMk id="10" creationId="{1C4CB4C6-DC67-4D0E-81F5-09D9EE9C593C}"/>
          </ac:spMkLst>
        </pc:spChg>
      </pc:sldChg>
      <pc:sldChg chg="modSp">
        <pc:chgData name="Alessia Guzzo" userId="S::10556670@polimi.it::14be9101-ee85-4289-a4a8-5bedca57ecb0" providerId="AD" clId="Web-{EBEAB39F-D04A-2000-9737-F87359EAA3AC}" dt="2021-03-13T17:08:12.579" v="87" actId="20577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EBEAB39F-D04A-2000-9737-F87359EAA3AC}" dt="2021-03-13T17:08:12.579" v="87" actId="20577"/>
          <ac:spMkLst>
            <pc:docMk/>
            <pc:sldMk cId="2537430228" sldId="270"/>
            <ac:spMk id="5" creationId="{BE8C1D51-5E76-4F4D-8605-AE406176EDEA}"/>
          </ac:spMkLst>
        </pc:spChg>
      </pc:sldChg>
    </pc:docChg>
  </pc:docChgLst>
  <pc:docChgLst>
    <pc:chgData name="Chiara Muscari Tomajoli" userId="S::10560224@polimi.it::bde7d375-eecf-46b9-9638-b8446ee456b6" providerId="AD" clId="Web-{B6298D25-2783-93B5-D70F-18972959CBFB}"/>
    <pc:docChg chg="modSld">
      <pc:chgData name="Chiara Muscari Tomajoli" userId="S::10560224@polimi.it::bde7d375-eecf-46b9-9638-b8446ee456b6" providerId="AD" clId="Web-{B6298D25-2783-93B5-D70F-18972959CBFB}" dt="2021-03-13T16:15:58.044" v="418"/>
      <pc:docMkLst>
        <pc:docMk/>
      </pc:docMkLst>
      <pc:sldChg chg="modNotes">
        <pc:chgData name="Chiara Muscari Tomajoli" userId="S::10560224@polimi.it::bde7d375-eecf-46b9-9638-b8446ee456b6" providerId="AD" clId="Web-{B6298D25-2783-93B5-D70F-18972959CBFB}" dt="2021-03-13T16:13:20.882" v="301"/>
        <pc:sldMkLst>
          <pc:docMk/>
          <pc:sldMk cId="4198594205" sldId="266"/>
        </pc:sldMkLst>
      </pc:sldChg>
      <pc:sldChg chg="modNotes">
        <pc:chgData name="Chiara Muscari Tomajoli" userId="S::10560224@polimi.it::bde7d375-eecf-46b9-9638-b8446ee456b6" providerId="AD" clId="Web-{B6298D25-2783-93B5-D70F-18972959CBFB}" dt="2021-03-13T16:15:58.044" v="418"/>
        <pc:sldMkLst>
          <pc:docMk/>
          <pc:sldMk cId="2944145909" sldId="267"/>
        </pc:sldMkLst>
      </pc:sldChg>
      <pc:sldChg chg="addSp delSp modSp">
        <pc:chgData name="Chiara Muscari Tomajoli" userId="S::10560224@polimi.it::bde7d375-eecf-46b9-9638-b8446ee456b6" providerId="AD" clId="Web-{B6298D25-2783-93B5-D70F-18972959CBFB}" dt="2021-03-13T15:42:44.258" v="15" actId="1076"/>
        <pc:sldMkLst>
          <pc:docMk/>
          <pc:sldMk cId="164539198" sldId="272"/>
        </pc:sldMkLst>
        <pc:picChg chg="add mod">
          <ac:chgData name="Chiara Muscari Tomajoli" userId="S::10560224@polimi.it::bde7d375-eecf-46b9-9638-b8446ee456b6" providerId="AD" clId="Web-{B6298D25-2783-93B5-D70F-18972959CBFB}" dt="2021-03-13T15:40:17.849" v="12" actId="1076"/>
          <ac:picMkLst>
            <pc:docMk/>
            <pc:sldMk cId="164539198" sldId="272"/>
            <ac:picMk id="3" creationId="{A784C574-0F53-47E6-B783-E75BFF9CFAC0}"/>
          </ac:picMkLst>
        </pc:picChg>
        <pc:picChg chg="add del mod">
          <ac:chgData name="Chiara Muscari Tomajoli" userId="S::10560224@polimi.it::bde7d375-eecf-46b9-9638-b8446ee456b6" providerId="AD" clId="Web-{B6298D25-2783-93B5-D70F-18972959CBFB}" dt="2021-03-13T15:37:29.719" v="9"/>
          <ac:picMkLst>
            <pc:docMk/>
            <pc:sldMk cId="164539198" sldId="272"/>
            <ac:picMk id="6" creationId="{113094DC-B7F8-42D4-974D-7D1DA54FACE0}"/>
          </ac:picMkLst>
        </pc:picChg>
        <pc:picChg chg="add mod">
          <ac:chgData name="Chiara Muscari Tomajoli" userId="S::10560224@polimi.it::bde7d375-eecf-46b9-9638-b8446ee456b6" providerId="AD" clId="Web-{B6298D25-2783-93B5-D70F-18972959CBFB}" dt="2021-03-13T15:42:44.258" v="15" actId="1076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Chiara Muscari Tomajoli" userId="S::10560224@polimi.it::bde7d375-eecf-46b9-9638-b8446ee456b6" providerId="AD" clId="Web-{B6298D25-2783-93B5-D70F-18972959CBFB}" dt="2021-03-13T15:40:15.739" v="11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Alessia Guzzo" userId="S::10556670@polimi.it::14be9101-ee85-4289-a4a8-5bedca57ecb0" providerId="AD" clId="Web-{1562EA5D-09A5-52EC-2E44-4AD81F2269EA}"/>
    <pc:docChg chg="sldOrd">
      <pc:chgData name="Alessia Guzzo" userId="S::10556670@polimi.it::14be9101-ee85-4289-a4a8-5bedca57ecb0" providerId="AD" clId="Web-{1562EA5D-09A5-52EC-2E44-4AD81F2269EA}" dt="2021-03-14T20:58:40.992" v="0"/>
      <pc:docMkLst>
        <pc:docMk/>
      </pc:docMkLst>
      <pc:sldChg chg="ord">
        <pc:chgData name="Alessia Guzzo" userId="S::10556670@polimi.it::14be9101-ee85-4289-a4a8-5bedca57ecb0" providerId="AD" clId="Web-{1562EA5D-09A5-52EC-2E44-4AD81F2269EA}" dt="2021-03-14T20:58:40.992" v="0"/>
        <pc:sldMkLst>
          <pc:docMk/>
          <pc:sldMk cId="0" sldId="257"/>
        </pc:sldMkLst>
      </pc:sldChg>
    </pc:docChg>
  </pc:docChgLst>
  <pc:docChgLst>
    <pc:chgData name="Matteo Cattaneo" userId="S::10521410@polimi.it::9c9e8a9e-3dc5-4caa-92dc-0869793b809f" providerId="AD" clId="Web-{EE23F234-2F3D-84B7-38F1-C13CC9DEC3F1}"/>
    <pc:docChg chg="addSld delSld modSld sldOrd">
      <pc:chgData name="Matteo Cattaneo" userId="S::10521410@polimi.it::9c9e8a9e-3dc5-4caa-92dc-0869793b809f" providerId="AD" clId="Web-{EE23F234-2F3D-84B7-38F1-C13CC9DEC3F1}" dt="2021-03-13T09:10:30.559" v="6" actId="20577"/>
      <pc:docMkLst>
        <pc:docMk/>
      </pc:docMkLst>
      <pc:sldChg chg="modSp ord">
        <pc:chgData name="Matteo Cattaneo" userId="S::10521410@polimi.it::9c9e8a9e-3dc5-4caa-92dc-0869793b809f" providerId="AD" clId="Web-{EE23F234-2F3D-84B7-38F1-C13CC9DEC3F1}" dt="2021-03-13T09:10:30.559" v="6" actId="20577"/>
        <pc:sldMkLst>
          <pc:docMk/>
          <pc:sldMk cId="384209631" sldId="260"/>
        </pc:sldMkLst>
        <pc:spChg chg="mod">
          <ac:chgData name="Matteo Cattaneo" userId="S::10521410@polimi.it::9c9e8a9e-3dc5-4caa-92dc-0869793b809f" providerId="AD" clId="Web-{EE23F234-2F3D-84B7-38F1-C13CC9DEC3F1}" dt="2021-03-13T09:10:30.559" v="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new del">
        <pc:chgData name="Matteo Cattaneo" userId="S::10521410@polimi.it::9c9e8a9e-3dc5-4caa-92dc-0869793b809f" providerId="AD" clId="Web-{EE23F234-2F3D-84B7-38F1-C13CC9DEC3F1}" dt="2021-03-13T09:10:14.840" v="1"/>
        <pc:sldMkLst>
          <pc:docMk/>
          <pc:sldMk cId="836248556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2.465" v="2"/>
        <pc:sldMkLst>
          <pc:docMk/>
          <pc:sldMk cId="1953609257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5.543" v="3"/>
        <pc:sldMkLst>
          <pc:docMk/>
          <pc:sldMk cId="43066803" sldId="264"/>
        </pc:sldMkLst>
      </pc:sldChg>
    </pc:docChg>
  </pc:docChgLst>
  <pc:docChgLst>
    <pc:chgData name="Matteo Cattaneo" userId="9c9e8a9e-3dc5-4caa-92dc-0869793b809f" providerId="ADAL" clId="{5991268D-D4A6-498C-B23B-E97C76CA30B0}"/>
    <pc:docChg chg="undo custSel addSld modSld">
      <pc:chgData name="Matteo Cattaneo" userId="9c9e8a9e-3dc5-4caa-92dc-0869793b809f" providerId="ADAL" clId="{5991268D-D4A6-498C-B23B-E97C76CA30B0}" dt="2021-03-14T17:09:48.814" v="488" actId="115"/>
      <pc:docMkLst>
        <pc:docMk/>
      </pc:docMkLst>
      <pc:sldChg chg="modNotesTx">
        <pc:chgData name="Matteo Cattaneo" userId="9c9e8a9e-3dc5-4caa-92dc-0869793b809f" providerId="ADAL" clId="{5991268D-D4A6-498C-B23B-E97C76CA30B0}" dt="2021-03-14T16:32:07.304" v="386" actId="20577"/>
        <pc:sldMkLst>
          <pc:docMk/>
          <pc:sldMk cId="3761007840" sldId="262"/>
        </pc:sldMkLst>
      </pc:sldChg>
      <pc:sldChg chg="modNotesTx">
        <pc:chgData name="Matteo Cattaneo" userId="9c9e8a9e-3dc5-4caa-92dc-0869793b809f" providerId="ADAL" clId="{5991268D-D4A6-498C-B23B-E97C76CA30B0}" dt="2021-03-14T17:09:48.814" v="488" actId="115"/>
        <pc:sldMkLst>
          <pc:docMk/>
          <pc:sldMk cId="633540806" sldId="265"/>
        </pc:sldMkLst>
      </pc:sldChg>
      <pc:sldChg chg="modNotesTx">
        <pc:chgData name="Matteo Cattaneo" userId="9c9e8a9e-3dc5-4caa-92dc-0869793b809f" providerId="ADAL" clId="{5991268D-D4A6-498C-B23B-E97C76CA30B0}" dt="2021-03-14T14:52:59.959" v="17" actId="20577"/>
        <pc:sldMkLst>
          <pc:docMk/>
          <pc:sldMk cId="639015515" sldId="269"/>
        </pc:sldMkLst>
      </pc:sldChg>
      <pc:sldChg chg="modSp mod">
        <pc:chgData name="Matteo Cattaneo" userId="9c9e8a9e-3dc5-4caa-92dc-0869793b809f" providerId="ADAL" clId="{5991268D-D4A6-498C-B23B-E97C76CA30B0}" dt="2021-03-14T15:54:39.044" v="18" actId="20577"/>
        <pc:sldMkLst>
          <pc:docMk/>
          <pc:sldMk cId="2537430228" sldId="270"/>
        </pc:sldMkLst>
        <pc:spChg chg="mod">
          <ac:chgData name="Matteo Cattaneo" userId="9c9e8a9e-3dc5-4caa-92dc-0869793b809f" providerId="ADAL" clId="{5991268D-D4A6-498C-B23B-E97C76CA30B0}" dt="2021-03-14T15:54:39.044" v="18" actId="20577"/>
          <ac:spMkLst>
            <pc:docMk/>
            <pc:sldMk cId="2537430228" sldId="270"/>
            <ac:spMk id="5" creationId="{BE8C1D51-5E76-4F4D-8605-AE406176EDEA}"/>
          </ac:spMkLst>
        </pc:spChg>
      </pc:sldChg>
      <pc:sldChg chg="addSp delSp modSp add mod modNotesTx">
        <pc:chgData name="Matteo Cattaneo" userId="9c9e8a9e-3dc5-4caa-92dc-0869793b809f" providerId="ADAL" clId="{5991268D-D4A6-498C-B23B-E97C76CA30B0}" dt="2021-03-14T17:01:24.244" v="426" actId="115"/>
        <pc:sldMkLst>
          <pc:docMk/>
          <pc:sldMk cId="2086221858" sldId="275"/>
        </pc:sldMkLst>
        <pc:spChg chg="mod">
          <ac:chgData name="Matteo Cattaneo" userId="9c9e8a9e-3dc5-4caa-92dc-0869793b809f" providerId="ADAL" clId="{5991268D-D4A6-498C-B23B-E97C76CA30B0}" dt="2021-03-14T17:01:24.244" v="426" actId="115"/>
          <ac:spMkLst>
            <pc:docMk/>
            <pc:sldMk cId="2086221858" sldId="275"/>
            <ac:spMk id="2" creationId="{00000000-0000-0000-0000-000000000000}"/>
          </ac:spMkLst>
        </pc:spChg>
        <pc:spChg chg="mod">
          <ac:chgData name="Matteo Cattaneo" userId="9c9e8a9e-3dc5-4caa-92dc-0869793b809f" providerId="ADAL" clId="{5991268D-D4A6-498C-B23B-E97C76CA30B0}" dt="2021-03-14T15:57:26.025" v="82" actId="20577"/>
          <ac:spMkLst>
            <pc:docMk/>
            <pc:sldMk cId="2086221858" sldId="275"/>
            <ac:spMk id="5" creationId="{BE8C1D51-5E76-4F4D-8605-AE406176EDEA}"/>
          </ac:spMkLst>
        </pc:spChg>
        <pc:spChg chg="del">
          <ac:chgData name="Matteo Cattaneo" userId="9c9e8a9e-3dc5-4caa-92dc-0869793b809f" providerId="ADAL" clId="{5991268D-D4A6-498C-B23B-E97C76CA30B0}" dt="2021-03-14T15:55:21.991" v="20" actId="478"/>
          <ac:spMkLst>
            <pc:docMk/>
            <pc:sldMk cId="2086221858" sldId="275"/>
            <ac:spMk id="8" creationId="{7A0536E9-BCFE-467B-8DFA-A444B20F0642}"/>
          </ac:spMkLst>
        </pc:spChg>
        <pc:spChg chg="add del mod">
          <ac:chgData name="Matteo Cattaneo" userId="9c9e8a9e-3dc5-4caa-92dc-0869793b809f" providerId="ADAL" clId="{5991268D-D4A6-498C-B23B-E97C76CA30B0}" dt="2021-03-14T16:10:12.962" v="174" actId="47"/>
          <ac:spMkLst>
            <pc:docMk/>
            <pc:sldMk cId="2086221858" sldId="275"/>
            <ac:spMk id="11" creationId="{1D2CCF2D-7A4F-49D7-A23B-5F3511F57CCC}"/>
          </ac:spMkLst>
        </pc:spChg>
        <pc:spChg chg="del">
          <ac:chgData name="Matteo Cattaneo" userId="9c9e8a9e-3dc5-4caa-92dc-0869793b809f" providerId="ADAL" clId="{5991268D-D4A6-498C-B23B-E97C76CA30B0}" dt="2021-03-14T15:55:21.991" v="20" actId="478"/>
          <ac:spMkLst>
            <pc:docMk/>
            <pc:sldMk cId="2086221858" sldId="275"/>
            <ac:spMk id="12" creationId="{4E165D29-23E5-4498-B721-0F280F3B8918}"/>
          </ac:spMkLst>
        </pc:spChg>
        <pc:spChg chg="add mod">
          <ac:chgData name="Matteo Cattaneo" userId="9c9e8a9e-3dc5-4caa-92dc-0869793b809f" providerId="ADAL" clId="{5991268D-D4A6-498C-B23B-E97C76CA30B0}" dt="2021-03-14T17:01:23.491" v="425" actId="115"/>
          <ac:spMkLst>
            <pc:docMk/>
            <pc:sldMk cId="2086221858" sldId="275"/>
            <ac:spMk id="13" creationId="{414C9390-9016-407E-A434-9476EF8561EE}"/>
          </ac:spMkLst>
        </pc:spChg>
        <pc:spChg chg="del">
          <ac:chgData name="Matteo Cattaneo" userId="9c9e8a9e-3dc5-4caa-92dc-0869793b809f" providerId="ADAL" clId="{5991268D-D4A6-498C-B23B-E97C76CA30B0}" dt="2021-03-14T15:55:21.991" v="20" actId="478"/>
          <ac:spMkLst>
            <pc:docMk/>
            <pc:sldMk cId="2086221858" sldId="275"/>
            <ac:spMk id="15" creationId="{14C4DF24-581F-4DFB-BD06-25C4D7C50A60}"/>
          </ac:spMkLst>
        </pc:spChg>
        <pc:picChg chg="add del">
          <ac:chgData name="Matteo Cattaneo" userId="9c9e8a9e-3dc5-4caa-92dc-0869793b809f" providerId="ADAL" clId="{5991268D-D4A6-498C-B23B-E97C76CA30B0}" dt="2021-03-14T15:58:58.939" v="102" actId="478"/>
          <ac:picMkLst>
            <pc:docMk/>
            <pc:sldMk cId="2086221858" sldId="275"/>
            <ac:picMk id="6" creationId="{6F71A25E-D28C-4540-8612-506791F114E9}"/>
          </ac:picMkLst>
        </pc:picChg>
        <pc:picChg chg="del">
          <ac:chgData name="Matteo Cattaneo" userId="9c9e8a9e-3dc5-4caa-92dc-0869793b809f" providerId="ADAL" clId="{5991268D-D4A6-498C-B23B-E97C76CA30B0}" dt="2021-03-14T15:55:21.991" v="20" actId="478"/>
          <ac:picMkLst>
            <pc:docMk/>
            <pc:sldMk cId="2086221858" sldId="275"/>
            <ac:picMk id="7" creationId="{6649EC64-C0A5-4F07-94A2-6F46D5E9DD19}"/>
          </ac:picMkLst>
        </pc:picChg>
        <pc:picChg chg="add mod modCrop">
          <ac:chgData name="Matteo Cattaneo" userId="9c9e8a9e-3dc5-4caa-92dc-0869793b809f" providerId="ADAL" clId="{5991268D-D4A6-498C-B23B-E97C76CA30B0}" dt="2021-03-14T17:01:01.825" v="388" actId="1076"/>
          <ac:picMkLst>
            <pc:docMk/>
            <pc:sldMk cId="2086221858" sldId="275"/>
            <ac:picMk id="9" creationId="{19EBD43D-B18E-4D3A-ADDF-C230A416B77B}"/>
          </ac:picMkLst>
        </pc:picChg>
        <pc:picChg chg="del">
          <ac:chgData name="Matteo Cattaneo" userId="9c9e8a9e-3dc5-4caa-92dc-0869793b809f" providerId="ADAL" clId="{5991268D-D4A6-498C-B23B-E97C76CA30B0}" dt="2021-03-14T15:55:21.991" v="20" actId="478"/>
          <ac:picMkLst>
            <pc:docMk/>
            <pc:sldMk cId="2086221858" sldId="275"/>
            <ac:picMk id="10" creationId="{0E11F236-CB31-43E6-B06A-72A356000120}"/>
          </ac:picMkLst>
        </pc:picChg>
        <pc:picChg chg="del">
          <ac:chgData name="Matteo Cattaneo" userId="9c9e8a9e-3dc5-4caa-92dc-0869793b809f" providerId="ADAL" clId="{5991268D-D4A6-498C-B23B-E97C76CA30B0}" dt="2021-03-14T15:55:21.991" v="20" actId="478"/>
          <ac:picMkLst>
            <pc:docMk/>
            <pc:sldMk cId="2086221858" sldId="275"/>
            <ac:picMk id="14" creationId="{4270D7B3-156C-45EB-8500-88F1B522769D}"/>
          </ac:picMkLst>
        </pc:picChg>
      </pc:sldChg>
    </pc:docChg>
  </pc:docChgLst>
  <pc:docChgLst>
    <pc:chgData name="Alessia Guzzo" userId="S::10556670@polimi.it::14be9101-ee85-4289-a4a8-5bedca57ecb0" providerId="AD" clId="Web-{9B3EB49F-F054-2000-9737-FD772DE6207E}"/>
    <pc:docChg chg="modSld">
      <pc:chgData name="Alessia Guzzo" userId="S::10556670@polimi.it::14be9101-ee85-4289-a4a8-5bedca57ecb0" providerId="AD" clId="Web-{9B3EB49F-F054-2000-9737-FD772DE6207E}" dt="2021-03-14T17:17:29.856" v="17"/>
      <pc:docMkLst>
        <pc:docMk/>
      </pc:docMkLst>
      <pc:sldChg chg="modNotes">
        <pc:chgData name="Alessia Guzzo" userId="S::10556670@polimi.it::14be9101-ee85-4289-a4a8-5bedca57ecb0" providerId="AD" clId="Web-{9B3EB49F-F054-2000-9737-FD772DE6207E}" dt="2021-03-14T17:17:29.856" v="17"/>
        <pc:sldMkLst>
          <pc:docMk/>
          <pc:sldMk cId="633540806" sldId="265"/>
        </pc:sldMkLst>
      </pc:sldChg>
    </pc:docChg>
  </pc:docChgLst>
  <pc:docChgLst>
    <pc:chgData name="Alessia Guzzo" userId="S::10556670@polimi.it::14be9101-ee85-4289-a4a8-5bedca57ecb0" providerId="AD" clId="Web-{99DCB39F-D03C-2000-9737-FBEA992F5664}"/>
    <pc:docChg chg="modSld">
      <pc:chgData name="Alessia Guzzo" userId="S::10556670@polimi.it::14be9101-ee85-4289-a4a8-5bedca57ecb0" providerId="AD" clId="Web-{99DCB39F-D03C-2000-9737-FBEA992F5664}" dt="2021-03-13T12:56:25.573" v="17" actId="1076"/>
      <pc:docMkLst>
        <pc:docMk/>
      </pc:docMkLst>
      <pc:sldChg chg="modSp">
        <pc:chgData name="Alessia Guzzo" userId="S::10556670@polimi.it::14be9101-ee85-4289-a4a8-5bedca57ecb0" providerId="AD" clId="Web-{99DCB39F-D03C-2000-9737-FBEA992F5664}" dt="2021-03-13T12:54:54.571" v="9" actId="1076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99DCB39F-D03C-2000-9737-FBEA992F5664}" dt="2021-03-13T12:54:54.571" v="9" actId="1076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99DCB39F-D03C-2000-9737-FBEA992F5664}" dt="2021-03-13T12:54:31.274" v="4" actId="1076"/>
          <ac:spMkLst>
            <pc:docMk/>
            <pc:sldMk cId="3761007840" sldId="262"/>
            <ac:spMk id="13" creationId="{B7A90E75-B5B3-448C-ACAE-D1E7399985CF}"/>
          </ac:spMkLst>
        </pc:spChg>
        <pc:picChg chg="mod">
          <ac:chgData name="Alessia Guzzo" userId="S::10556670@polimi.it::14be9101-ee85-4289-a4a8-5bedca57ecb0" providerId="AD" clId="Web-{99DCB39F-D03C-2000-9737-FBEA992F5664}" dt="2021-03-13T12:54:25.336" v="3" actId="14100"/>
          <ac:picMkLst>
            <pc:docMk/>
            <pc:sldMk cId="3761007840" sldId="262"/>
            <ac:picMk id="9" creationId="{91B0055F-084B-48BE-85D9-053314972403}"/>
          </ac:picMkLst>
        </pc:picChg>
        <pc:picChg chg="mod">
          <ac:chgData name="Alessia Guzzo" userId="S::10556670@polimi.it::14be9101-ee85-4289-a4a8-5bedca57ecb0" providerId="AD" clId="Web-{99DCB39F-D03C-2000-9737-FBEA992F5664}" dt="2021-03-13T12:54:45.696" v="7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25.573" v="17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99DCB39F-D03C-2000-9737-FBEA992F5664}" dt="2021-03-13T12:56:22.354" v="16" actId="1076"/>
          <ac:spMkLst>
            <pc:docMk/>
            <pc:sldMk cId="1953609257" sldId="263"/>
            <ac:spMk id="6" creationId="{0E961696-93C1-4EB1-B76C-685D145D2E80}"/>
          </ac:spMkLst>
        </pc:spChg>
        <pc:picChg chg="mod">
          <ac:chgData name="Alessia Guzzo" userId="S::10556670@polimi.it::14be9101-ee85-4289-a4a8-5bedca57ecb0" providerId="AD" clId="Web-{99DCB39F-D03C-2000-9737-FBEA992F5664}" dt="2021-03-13T12:56:25.573" v="17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11.542" v="15" actId="14100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99DCB39F-D03C-2000-9737-FBEA992F5664}" dt="2021-03-13T12:55:44.228" v="12" actId="1076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Alessia Guzzo" userId="S::10556670@polimi.it::14be9101-ee85-4289-a4a8-5bedca57ecb0" providerId="AD" clId="Web-{99DCB39F-D03C-2000-9737-FBEA992F5664}" dt="2021-03-13T12:55:49.322" v="13" actId="1076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Alessia Guzzo" userId="S::10556670@polimi.it::14be9101-ee85-4289-a4a8-5bedca57ecb0" providerId="AD" clId="Web-{99DCB39F-D03C-2000-9737-FBEA992F5664}" dt="2021-03-13T12:56:07.745" v="14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99DCB39F-D03C-2000-9737-FBEA992F5664}" dt="2021-03-13T12:56:11.542" v="15" actId="14100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Alessia Guzzo" userId="S::10556670@polimi.it::14be9101-ee85-4289-a4a8-5bedca57ecb0" providerId="AD" clId="Web-{4D35B49F-80B8-2000-9737-F3CF1B7451D0}"/>
    <pc:docChg chg="modSld">
      <pc:chgData name="Alessia Guzzo" userId="S::10556670@polimi.it::14be9101-ee85-4289-a4a8-5bedca57ecb0" providerId="AD" clId="Web-{4D35B49F-80B8-2000-9737-F3CF1B7451D0}" dt="2021-03-14T15:14:01.746" v="42"/>
      <pc:docMkLst>
        <pc:docMk/>
      </pc:docMkLst>
      <pc:sldChg chg="modSp">
        <pc:chgData name="Alessia Guzzo" userId="S::10556670@polimi.it::14be9101-ee85-4289-a4a8-5bedca57ecb0" providerId="AD" clId="Web-{4D35B49F-80B8-2000-9737-F3CF1B7451D0}" dt="2021-03-14T15:05:54.706" v="33" actId="14100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4D35B49F-80B8-2000-9737-F3CF1B7451D0}" dt="2021-03-14T15:02:23.546" v="25" actId="1076"/>
          <ac:spMkLst>
            <pc:docMk/>
            <pc:sldMk cId="1953609257" sldId="263"/>
            <ac:spMk id="6" creationId="{0E961696-93C1-4EB1-B76C-685D145D2E80}"/>
          </ac:spMkLst>
        </pc:spChg>
        <pc:picChg chg="mod">
          <ac:chgData name="Alessia Guzzo" userId="S::10556670@polimi.it::14be9101-ee85-4289-a4a8-5bedca57ecb0" providerId="AD" clId="Web-{4D35B49F-80B8-2000-9737-F3CF1B7451D0}" dt="2021-03-14T15:02:26.781" v="26" actId="1076"/>
          <ac:picMkLst>
            <pc:docMk/>
            <pc:sldMk cId="1953609257" sldId="263"/>
            <ac:picMk id="7" creationId="{58D6AE0C-9ABD-4F33-B5C7-EAC2D33DD40D}"/>
          </ac:picMkLst>
        </pc:picChg>
        <pc:picChg chg="mod">
          <ac:chgData name="Alessia Guzzo" userId="S::10556670@polimi.it::14be9101-ee85-4289-a4a8-5bedca57ecb0" providerId="AD" clId="Web-{4D35B49F-80B8-2000-9737-F3CF1B7451D0}" dt="2021-03-14T15:05:54.706" v="33" actId="14100"/>
          <ac:picMkLst>
            <pc:docMk/>
            <pc:sldMk cId="1953609257" sldId="263"/>
            <ac:picMk id="8" creationId="{8D4A67ED-5B9B-4120-89AE-2B2E3EE6C192}"/>
          </ac:picMkLst>
        </pc:picChg>
        <pc:picChg chg="mod">
          <ac:chgData name="Alessia Guzzo" userId="S::10556670@polimi.it::14be9101-ee85-4289-a4a8-5bedca57ecb0" providerId="AD" clId="Web-{4D35B49F-80B8-2000-9737-F3CF1B7451D0}" dt="2021-03-14T15:02:40.328" v="29" actId="14100"/>
          <ac:picMkLst>
            <pc:docMk/>
            <pc:sldMk cId="1953609257" sldId="263"/>
            <ac:picMk id="9" creationId="{10288EB9-E4F2-482A-A04E-3B01610D3569}"/>
          </ac:picMkLst>
        </pc:picChg>
      </pc:sldChg>
      <pc:sldChg chg="modNotes">
        <pc:chgData name="Alessia Guzzo" userId="S::10556670@polimi.it::14be9101-ee85-4289-a4a8-5bedca57ecb0" providerId="AD" clId="Web-{4D35B49F-80B8-2000-9737-F3CF1B7451D0}" dt="2021-03-14T15:14:01.746" v="42"/>
        <pc:sldMkLst>
          <pc:docMk/>
          <pc:sldMk cId="2537430228" sldId="270"/>
        </pc:sldMkLst>
      </pc:sldChg>
      <pc:sldChg chg="modSp">
        <pc:chgData name="Alessia Guzzo" userId="S::10556670@polimi.it::14be9101-ee85-4289-a4a8-5bedca57ecb0" providerId="AD" clId="Web-{4D35B49F-80B8-2000-9737-F3CF1B7451D0}" dt="2021-03-14T15:06:41.863" v="39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4D35B49F-80B8-2000-9737-F3CF1B7451D0}" dt="2021-03-14T15:05:41.815" v="32" actId="20577"/>
          <ac:spMkLst>
            <pc:docMk/>
            <pc:sldMk cId="164539198" sldId="272"/>
            <ac:spMk id="5" creationId="{879C3AC9-DA05-4A1F-8A49-6FCE34EE87A8}"/>
          </ac:spMkLst>
        </pc:spChg>
        <pc:spChg chg="mod">
          <ac:chgData name="Alessia Guzzo" userId="S::10556670@polimi.it::14be9101-ee85-4289-a4a8-5bedca57ecb0" providerId="AD" clId="Web-{4D35B49F-80B8-2000-9737-F3CF1B7451D0}" dt="2021-03-14T15:06:32.222" v="37" actId="1076"/>
          <ac:spMkLst>
            <pc:docMk/>
            <pc:sldMk cId="164539198" sldId="272"/>
            <ac:spMk id="12" creationId="{329E08A5-BE9A-4B55-B8E1-2D6FF3220E71}"/>
          </ac:spMkLst>
        </pc:spChg>
        <pc:picChg chg="mod">
          <ac:chgData name="Alessia Guzzo" userId="S::10556670@polimi.it::14be9101-ee85-4289-a4a8-5bedca57ecb0" providerId="AD" clId="Web-{4D35B49F-80B8-2000-9737-F3CF1B7451D0}" dt="2021-03-14T15:06:41.863" v="39" actId="14100"/>
          <ac:picMkLst>
            <pc:docMk/>
            <pc:sldMk cId="164539198" sldId="272"/>
            <ac:picMk id="3" creationId="{A784C574-0F53-47E6-B783-E75BFF9CFAC0}"/>
          </ac:picMkLst>
        </pc:picChg>
        <pc:picChg chg="mod">
          <ac:chgData name="Alessia Guzzo" userId="S::10556670@polimi.it::14be9101-ee85-4289-a4a8-5bedca57ecb0" providerId="AD" clId="Web-{4D35B49F-80B8-2000-9737-F3CF1B7451D0}" dt="2021-03-14T15:06:08.722" v="35" actId="14100"/>
          <ac:picMkLst>
            <pc:docMk/>
            <pc:sldMk cId="164539198" sldId="272"/>
            <ac:picMk id="7" creationId="{A31CCAC7-FCC8-4EDE-AC14-FAA99D71E51C}"/>
          </ac:picMkLst>
        </pc:picChg>
      </pc:sldChg>
      <pc:sldChg chg="modSp modNotes">
        <pc:chgData name="Alessia Guzzo" userId="S::10556670@polimi.it::14be9101-ee85-4289-a4a8-5bedca57ecb0" providerId="AD" clId="Web-{4D35B49F-80B8-2000-9737-F3CF1B7451D0}" dt="2021-03-14T14:49:58.017" v="24" actId="1076"/>
        <pc:sldMkLst>
          <pc:docMk/>
          <pc:sldMk cId="343855278" sldId="274"/>
        </pc:sldMkLst>
        <pc:spChg chg="mod">
          <ac:chgData name="Alessia Guzzo" userId="S::10556670@polimi.it::14be9101-ee85-4289-a4a8-5bedca57ecb0" providerId="AD" clId="Web-{4D35B49F-80B8-2000-9737-F3CF1B7451D0}" dt="2021-03-14T14:49:44.251" v="20" actId="1076"/>
          <ac:spMkLst>
            <pc:docMk/>
            <pc:sldMk cId="343855278" sldId="274"/>
            <ac:spMk id="9" creationId="{0616A35F-9633-483F-B994-82B539F0CB20}"/>
          </ac:spMkLst>
        </pc:spChg>
        <pc:picChg chg="mod">
          <ac:chgData name="Alessia Guzzo" userId="S::10556670@polimi.it::14be9101-ee85-4289-a4a8-5bedca57ecb0" providerId="AD" clId="Web-{4D35B49F-80B8-2000-9737-F3CF1B7451D0}" dt="2021-03-14T14:49:58.017" v="24" actId="1076"/>
          <ac:picMkLst>
            <pc:docMk/>
            <pc:sldMk cId="343855278" sldId="274"/>
            <ac:picMk id="8" creationId="{0F1174E6-5F97-43C6-AE80-B91A8B06A3C3}"/>
          </ac:picMkLst>
        </pc:picChg>
      </pc:sldChg>
    </pc:docChg>
  </pc:docChgLst>
  <pc:docChgLst>
    <pc:chgData name="Alessia Guzzo" userId="S::10556670@polimi.it::14be9101-ee85-4289-a4a8-5bedca57ecb0" providerId="AD" clId="Web-{EDCCA5D7-189D-6714-DBD9-0FBA236A71FC}"/>
    <pc:docChg chg="modSld">
      <pc:chgData name="Alessia Guzzo" userId="S::10556670@polimi.it::14be9101-ee85-4289-a4a8-5bedca57ecb0" providerId="AD" clId="Web-{EDCCA5D7-189D-6714-DBD9-0FBA236A71FC}" dt="2021-03-13T14:16:38.556" v="9"/>
      <pc:docMkLst>
        <pc:docMk/>
      </pc:docMkLst>
      <pc:sldChg chg="modSp">
        <pc:chgData name="Alessia Guzzo" userId="S::10556670@polimi.it::14be9101-ee85-4289-a4a8-5bedca57ecb0" providerId="AD" clId="Web-{EDCCA5D7-189D-6714-DBD9-0FBA236A71FC}" dt="2021-03-13T14:16:38.556" v="9"/>
        <pc:sldMkLst>
          <pc:docMk/>
          <pc:sldMk cId="3761007840" sldId="262"/>
        </pc:sldMkLst>
        <pc:picChg chg="mod modCrop">
          <ac:chgData name="Alessia Guzzo" userId="S::10556670@polimi.it::14be9101-ee85-4289-a4a8-5bedca57ecb0" providerId="AD" clId="Web-{EDCCA5D7-189D-6714-DBD9-0FBA236A71FC}" dt="2021-03-13T14:16:28.212" v="7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Alessia Guzzo" userId="S::10556670@polimi.it::14be9101-ee85-4289-a4a8-5bedca57ecb0" providerId="AD" clId="Web-{EDCCA5D7-189D-6714-DBD9-0FBA236A71FC}" dt="2021-03-13T14:16:38.556" v="9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EDCCA5D7-189D-6714-DBD9-0FBA236A71FC}" dt="2021-03-13T14:16:10.071" v="5"/>
        <pc:sldMkLst>
          <pc:docMk/>
          <pc:sldMk cId="43066803" sldId="264"/>
        </pc:sldMkLst>
        <pc:picChg chg="mod modCrop">
          <ac:chgData name="Alessia Guzzo" userId="S::10556670@polimi.it::14be9101-ee85-4289-a4a8-5bedca57ecb0" providerId="AD" clId="Web-{EDCCA5D7-189D-6714-DBD9-0FBA236A71FC}" dt="2021-03-13T14:16:10.071" v="5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Chiara Muscari Tomajoli" userId="S::10560224@polimi.it::bde7d375-eecf-46b9-9638-b8446ee456b6" providerId="AD" clId="Web-{26786B7A-F233-52A5-EA07-403AB5AD8652}"/>
    <pc:docChg chg="modSld">
      <pc:chgData name="Chiara Muscari Tomajoli" userId="S::10560224@polimi.it::bde7d375-eecf-46b9-9638-b8446ee456b6" providerId="AD" clId="Web-{26786B7A-F233-52A5-EA07-403AB5AD8652}" dt="2021-03-14T20:39:54.713" v="89" actId="1076"/>
      <pc:docMkLst>
        <pc:docMk/>
      </pc:docMkLst>
      <pc:sldChg chg="modSp">
        <pc:chgData name="Chiara Muscari Tomajoli" userId="S::10560224@polimi.it::bde7d375-eecf-46b9-9638-b8446ee456b6" providerId="AD" clId="Web-{26786B7A-F233-52A5-EA07-403AB5AD8652}" dt="2021-03-14T20:30:16.328" v="4" actId="1076"/>
        <pc:sldMkLst>
          <pc:docMk/>
          <pc:sldMk cId="0" sldId="259"/>
        </pc:sldMkLst>
        <pc:spChg chg="mod">
          <ac:chgData name="Chiara Muscari Tomajoli" userId="S::10560224@polimi.it::bde7d375-eecf-46b9-9638-b8446ee456b6" providerId="AD" clId="Web-{26786B7A-F233-52A5-EA07-403AB5AD8652}" dt="2021-03-14T20:30:16.328" v="4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Chiara Muscari Tomajoli" userId="S::10560224@polimi.it::bde7d375-eecf-46b9-9638-b8446ee456b6" providerId="AD" clId="Web-{26786B7A-F233-52A5-EA07-403AB5AD8652}" dt="2021-03-14T20:30:05.531" v="2" actId="1076"/>
        <pc:sldMkLst>
          <pc:docMk/>
          <pc:sldMk cId="3761007840" sldId="262"/>
        </pc:sldMkLst>
        <pc:spChg chg="mod">
          <ac:chgData name="Chiara Muscari Tomajoli" userId="S::10560224@polimi.it::bde7d375-eecf-46b9-9638-b8446ee456b6" providerId="AD" clId="Web-{26786B7A-F233-52A5-EA07-403AB5AD8652}" dt="2021-03-14T20:30:05.531" v="2" actId="1076"/>
          <ac:spMkLst>
            <pc:docMk/>
            <pc:sldMk cId="3761007840" sldId="262"/>
            <ac:spMk id="2" creationId="{00000000-0000-0000-0000-000000000000}"/>
          </ac:spMkLst>
        </pc:spChg>
      </pc:sldChg>
      <pc:sldChg chg="modSp">
        <pc:chgData name="Chiara Muscari Tomajoli" userId="S::10560224@polimi.it::bde7d375-eecf-46b9-9638-b8446ee456b6" providerId="AD" clId="Web-{26786B7A-F233-52A5-EA07-403AB5AD8652}" dt="2021-03-14T20:29:40.750" v="1" actId="1076"/>
        <pc:sldMkLst>
          <pc:docMk/>
          <pc:sldMk cId="43066803" sldId="264"/>
        </pc:sldMkLst>
        <pc:spChg chg="mod">
          <ac:chgData name="Chiara Muscari Tomajoli" userId="S::10560224@polimi.it::bde7d375-eecf-46b9-9638-b8446ee456b6" providerId="AD" clId="Web-{26786B7A-F233-52A5-EA07-403AB5AD8652}" dt="2021-03-14T20:29:33.374" v="0" actId="1076"/>
          <ac:spMkLst>
            <pc:docMk/>
            <pc:sldMk cId="43066803" sldId="264"/>
            <ac:spMk id="2" creationId="{00000000-0000-0000-0000-000000000000}"/>
          </ac:spMkLst>
        </pc:spChg>
        <pc:spChg chg="mod">
          <ac:chgData name="Chiara Muscari Tomajoli" userId="S::10560224@polimi.it::bde7d375-eecf-46b9-9638-b8446ee456b6" providerId="AD" clId="Web-{26786B7A-F233-52A5-EA07-403AB5AD8652}" dt="2021-03-14T20:29:40.750" v="1" actId="1076"/>
          <ac:spMkLst>
            <pc:docMk/>
            <pc:sldMk cId="43066803" sldId="264"/>
            <ac:spMk id="5" creationId="{92058E2D-7E0B-4A2C-AEB9-46B6246C20D3}"/>
          </ac:spMkLst>
        </pc:spChg>
      </pc:sldChg>
      <pc:sldChg chg="addSp delSp modSp">
        <pc:chgData name="Chiara Muscari Tomajoli" userId="S::10560224@polimi.it::bde7d375-eecf-46b9-9638-b8446ee456b6" providerId="AD" clId="Web-{26786B7A-F233-52A5-EA07-403AB5AD8652}" dt="2021-03-14T20:39:54.713" v="89" actId="1076"/>
        <pc:sldMkLst>
          <pc:docMk/>
          <pc:sldMk cId="2944145909" sldId="267"/>
        </pc:sldMkLst>
        <pc:spChg chg="mod">
          <ac:chgData name="Chiara Muscari Tomajoli" userId="S::10560224@polimi.it::bde7d375-eecf-46b9-9638-b8446ee456b6" providerId="AD" clId="Web-{26786B7A-F233-52A5-EA07-403AB5AD8652}" dt="2021-03-14T20:39:54.713" v="89" actId="1076"/>
          <ac:spMkLst>
            <pc:docMk/>
            <pc:sldMk cId="2944145909" sldId="267"/>
            <ac:spMk id="2" creationId="{00000000-0000-0000-0000-000000000000}"/>
          </ac:spMkLst>
        </pc:spChg>
        <pc:spChg chg="del">
          <ac:chgData name="Chiara Muscari Tomajoli" userId="S::10560224@polimi.it::bde7d375-eecf-46b9-9638-b8446ee456b6" providerId="AD" clId="Web-{26786B7A-F233-52A5-EA07-403AB5AD8652}" dt="2021-03-14T20:30:46.579" v="9"/>
          <ac:spMkLst>
            <pc:docMk/>
            <pc:sldMk cId="2944145909" sldId="267"/>
            <ac:spMk id="3" creationId="{658DADC0-8842-45C0-93ED-698917C49B55}"/>
          </ac:spMkLst>
        </pc:spChg>
        <pc:picChg chg="add mod modCrop">
          <ac:chgData name="Chiara Muscari Tomajoli" userId="S::10560224@polimi.it::bde7d375-eecf-46b9-9638-b8446ee456b6" providerId="AD" clId="Web-{26786B7A-F233-52A5-EA07-403AB5AD8652}" dt="2021-03-14T20:35:43.974" v="87"/>
          <ac:picMkLst>
            <pc:docMk/>
            <pc:sldMk cId="2944145909" sldId="267"/>
            <ac:picMk id="4" creationId="{4BE40EC1-4848-4047-8232-FF873FDED85A}"/>
          </ac:picMkLst>
        </pc:picChg>
        <pc:picChg chg="del">
          <ac:chgData name="Chiara Muscari Tomajoli" userId="S::10560224@polimi.it::bde7d375-eecf-46b9-9638-b8446ee456b6" providerId="AD" clId="Web-{26786B7A-F233-52A5-EA07-403AB5AD8652}" dt="2021-03-14T20:30:23.547" v="5"/>
          <ac:picMkLst>
            <pc:docMk/>
            <pc:sldMk cId="2944145909" sldId="267"/>
            <ac:picMk id="5" creationId="{5B716998-53E4-425C-B9F1-0ADCBDB3EA0F}"/>
          </ac:picMkLst>
        </pc:picChg>
        <pc:picChg chg="del">
          <ac:chgData name="Chiara Muscari Tomajoli" userId="S::10560224@polimi.it::bde7d375-eecf-46b9-9638-b8446ee456b6" providerId="AD" clId="Web-{26786B7A-F233-52A5-EA07-403AB5AD8652}" dt="2021-03-14T20:30:24.828" v="7"/>
          <ac:picMkLst>
            <pc:docMk/>
            <pc:sldMk cId="2944145909" sldId="267"/>
            <ac:picMk id="8" creationId="{7B6AA9D5-68F3-4724-8C90-C5B63E5221F6}"/>
          </ac:picMkLst>
        </pc:picChg>
        <pc:picChg chg="del">
          <ac:chgData name="Chiara Muscari Tomajoli" userId="S::10560224@polimi.it::bde7d375-eecf-46b9-9638-b8446ee456b6" providerId="AD" clId="Web-{26786B7A-F233-52A5-EA07-403AB5AD8652}" dt="2021-03-14T20:30:24.219" v="6"/>
          <ac:picMkLst>
            <pc:docMk/>
            <pc:sldMk cId="2944145909" sldId="267"/>
            <ac:picMk id="9" creationId="{FD5C232C-9057-4F05-8651-2FB0A20BD809}"/>
          </ac:picMkLst>
        </pc:picChg>
        <pc:picChg chg="add mod">
          <ac:chgData name="Chiara Muscari Tomajoli" userId="S::10560224@polimi.it::bde7d375-eecf-46b9-9638-b8446ee456b6" providerId="AD" clId="Web-{26786B7A-F233-52A5-EA07-403AB5AD8652}" dt="2021-03-14T20:32:10.533" v="39" actId="1076"/>
          <ac:picMkLst>
            <pc:docMk/>
            <pc:sldMk cId="2944145909" sldId="267"/>
            <ac:picMk id="10" creationId="{323E91C8-E275-49B7-A816-908435DBC916}"/>
          </ac:picMkLst>
        </pc:picChg>
        <pc:picChg chg="add del mod modCrop">
          <ac:chgData name="Chiara Muscari Tomajoli" userId="S::10560224@polimi.it::bde7d375-eecf-46b9-9638-b8446ee456b6" providerId="AD" clId="Web-{26786B7A-F233-52A5-EA07-403AB5AD8652}" dt="2021-03-14T20:33:39.910" v="66"/>
          <ac:picMkLst>
            <pc:docMk/>
            <pc:sldMk cId="2944145909" sldId="267"/>
            <ac:picMk id="11" creationId="{FC1193C4-9ADE-41FD-9B77-2441A74361E4}"/>
          </ac:picMkLst>
        </pc:picChg>
        <pc:picChg chg="add mod">
          <ac:chgData name="Chiara Muscari Tomajoli" userId="S::10560224@polimi.it::bde7d375-eecf-46b9-9638-b8446ee456b6" providerId="AD" clId="Web-{26786B7A-F233-52A5-EA07-403AB5AD8652}" dt="2021-03-14T20:34:30.270" v="74" actId="1076"/>
          <ac:picMkLst>
            <pc:docMk/>
            <pc:sldMk cId="2944145909" sldId="267"/>
            <ac:picMk id="12" creationId="{D93714EF-5A66-45E0-A68C-62E249F0EBCF}"/>
          </ac:picMkLst>
        </pc:picChg>
      </pc:sldChg>
    </pc:docChg>
  </pc:docChgLst>
  <pc:docChgLst>
    <pc:chgData name="Alessia Guzzo" userId="S::10556670@polimi.it::14be9101-ee85-4289-a4a8-5bedca57ecb0" providerId="AD" clId="Web-{3AD0EFDD-88CA-B097-EB9E-1D1E541E5F91}"/>
    <pc:docChg chg="modSld">
      <pc:chgData name="Alessia Guzzo" userId="S::10556670@polimi.it::14be9101-ee85-4289-a4a8-5bedca57ecb0" providerId="AD" clId="Web-{3AD0EFDD-88CA-B097-EB9E-1D1E541E5F91}" dt="2021-03-14T14:25:06.194" v="21" actId="1076"/>
      <pc:docMkLst>
        <pc:docMk/>
      </pc:docMkLst>
      <pc:sldChg chg="modSp">
        <pc:chgData name="Alessia Guzzo" userId="S::10556670@polimi.it::14be9101-ee85-4289-a4a8-5bedca57ecb0" providerId="AD" clId="Web-{3AD0EFDD-88CA-B097-EB9E-1D1E541E5F91}" dt="2021-03-14T14:25:06.194" v="21" actId="1076"/>
        <pc:sldMkLst>
          <pc:docMk/>
          <pc:sldMk cId="633540806" sldId="265"/>
        </pc:sldMkLst>
        <pc:spChg chg="mod">
          <ac:chgData name="Alessia Guzzo" userId="S::10556670@polimi.it::14be9101-ee85-4289-a4a8-5bedca57ecb0" providerId="AD" clId="Web-{3AD0EFDD-88CA-B097-EB9E-1D1E541E5F91}" dt="2021-03-14T14:25:06.194" v="21" actId="1076"/>
          <ac:spMkLst>
            <pc:docMk/>
            <pc:sldMk cId="633540806" sldId="265"/>
            <ac:spMk id="8" creationId="{C02A2B7D-91F7-40C6-8CBF-974F86CE6A5D}"/>
          </ac:spMkLst>
        </pc:spChg>
        <pc:spChg chg="mod">
          <ac:chgData name="Alessia Guzzo" userId="S::10556670@polimi.it::14be9101-ee85-4289-a4a8-5bedca57ecb0" providerId="AD" clId="Web-{3AD0EFDD-88CA-B097-EB9E-1D1E541E5F91}" dt="2021-03-14T14:24:52.068" v="17" actId="20577"/>
          <ac:spMkLst>
            <pc:docMk/>
            <pc:sldMk cId="633540806" sldId="265"/>
            <ac:spMk id="10" creationId="{1C4CB4C6-DC67-4D0E-81F5-09D9EE9C593C}"/>
          </ac:spMkLst>
        </pc:spChg>
        <pc:picChg chg="mod">
          <ac:chgData name="Alessia Guzzo" userId="S::10556670@polimi.it::14be9101-ee85-4289-a4a8-5bedca57ecb0" providerId="AD" clId="Web-{3AD0EFDD-88CA-B097-EB9E-1D1E541E5F91}" dt="2021-03-14T14:02:13.701" v="1" actId="1076"/>
          <ac:picMkLst>
            <pc:docMk/>
            <pc:sldMk cId="633540806" sldId="265"/>
            <ac:picMk id="12" creationId="{AF1DA412-4254-4BA8-8CE1-FD718501AB1C}"/>
          </ac:picMkLst>
        </pc:picChg>
      </pc:sldChg>
      <pc:sldChg chg="modNotes">
        <pc:chgData name="Alessia Guzzo" userId="S::10556670@polimi.it::14be9101-ee85-4289-a4a8-5bedca57ecb0" providerId="AD" clId="Web-{3AD0EFDD-88CA-B097-EB9E-1D1E541E5F91}" dt="2021-03-14T14:21:31.375" v="15"/>
        <pc:sldMkLst>
          <pc:docMk/>
          <pc:sldMk cId="2944145909" sldId="267"/>
        </pc:sldMkLst>
      </pc:sldChg>
      <pc:sldChg chg="modSp">
        <pc:chgData name="Alessia Guzzo" userId="S::10556670@polimi.it::14be9101-ee85-4289-a4a8-5bedca57ecb0" providerId="AD" clId="Web-{3AD0EFDD-88CA-B097-EB9E-1D1E541E5F91}" dt="2021-03-14T14:16:13.772" v="11" actId="1076"/>
        <pc:sldMkLst>
          <pc:docMk/>
          <pc:sldMk cId="2355282204" sldId="268"/>
        </pc:sldMkLst>
        <pc:picChg chg="mod">
          <ac:chgData name="Alessia Guzzo" userId="S::10556670@polimi.it::14be9101-ee85-4289-a4a8-5bedca57ecb0" providerId="AD" clId="Web-{3AD0EFDD-88CA-B097-EB9E-1D1E541E5F91}" dt="2021-03-14T14:16:13.772" v="11" actId="1076"/>
          <ac:picMkLst>
            <pc:docMk/>
            <pc:sldMk cId="2355282204" sldId="268"/>
            <ac:picMk id="8" creationId="{D6AE548E-EC3A-419C-8361-A4CE0A4F5258}"/>
          </ac:picMkLst>
        </pc:picChg>
      </pc:sldChg>
      <pc:sldChg chg="modNotes">
        <pc:chgData name="Alessia Guzzo" userId="S::10556670@polimi.it::14be9101-ee85-4289-a4a8-5bedca57ecb0" providerId="AD" clId="Web-{3AD0EFDD-88CA-B097-EB9E-1D1E541E5F91}" dt="2021-03-14T14:13:16.486" v="9"/>
        <pc:sldMkLst>
          <pc:docMk/>
          <pc:sldMk cId="639015515" sldId="269"/>
        </pc:sldMkLst>
      </pc:sldChg>
    </pc:docChg>
  </pc:docChgLst>
  <pc:docChgLst>
    <pc:chgData name="Alessia Guzzo" userId="S::10556670@polimi.it::14be9101-ee85-4289-a4a8-5bedca57ecb0" providerId="AD" clId="Web-{FA125096-3608-C552-A4CD-9CEC1BF2EE12}"/>
    <pc:docChg chg="modSld">
      <pc:chgData name="Alessia Guzzo" userId="S::10556670@polimi.it::14be9101-ee85-4289-a4a8-5bedca57ecb0" providerId="AD" clId="Web-{FA125096-3608-C552-A4CD-9CEC1BF2EE12}" dt="2021-03-13T15:39:53.515" v="24" actId="14100"/>
      <pc:docMkLst>
        <pc:docMk/>
      </pc:docMkLst>
      <pc:sldChg chg="modSp">
        <pc:chgData name="Alessia Guzzo" userId="S::10556670@polimi.it::14be9101-ee85-4289-a4a8-5bedca57ecb0" providerId="AD" clId="Web-{FA125096-3608-C552-A4CD-9CEC1BF2EE12}" dt="2021-03-13T15:39:53.515" v="24" actId="14100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FA125096-3608-C552-A4CD-9CEC1BF2EE12}" dt="2021-03-13T15:33:09.772" v="16" actId="1076"/>
          <ac:spMkLst>
            <pc:docMk/>
            <pc:sldMk cId="2537430228" sldId="270"/>
            <ac:spMk id="5" creationId="{BE8C1D51-5E76-4F4D-8605-AE406176EDEA}"/>
          </ac:spMkLst>
        </pc:spChg>
        <pc:picChg chg="mod">
          <ac:chgData name="Alessia Guzzo" userId="S::10556670@polimi.it::14be9101-ee85-4289-a4a8-5bedca57ecb0" providerId="AD" clId="Web-{FA125096-3608-C552-A4CD-9CEC1BF2EE12}" dt="2021-03-13T15:39:53.515" v="2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modSp">
        <pc:chgData name="Alessia Guzzo" userId="S::10556670@polimi.it::14be9101-ee85-4289-a4a8-5bedca57ecb0" providerId="AD" clId="Web-{FA125096-3608-C552-A4CD-9CEC1BF2EE12}" dt="2021-03-13T15:32:57.115" v="11" actId="20577"/>
        <pc:sldMkLst>
          <pc:docMk/>
          <pc:sldMk cId="568597990" sldId="271"/>
        </pc:sldMkLst>
        <pc:spChg chg="mod">
          <ac:chgData name="Alessia Guzzo" userId="S::10556670@polimi.it::14be9101-ee85-4289-a4a8-5bedca57ecb0" providerId="AD" clId="Web-{FA125096-3608-C552-A4CD-9CEC1BF2EE12}" dt="2021-03-13T15:32:57.115" v="11" actId="20577"/>
          <ac:spMkLst>
            <pc:docMk/>
            <pc:sldMk cId="568597990" sldId="271"/>
            <ac:spMk id="5" creationId="{BE8C1D51-5E76-4F4D-8605-AE406176EDEA}"/>
          </ac:spMkLst>
        </pc:spChg>
      </pc:sldChg>
      <pc:sldChg chg="delSp modSp">
        <pc:chgData name="Alessia Guzzo" userId="S::10556670@polimi.it::14be9101-ee85-4289-a4a8-5bedca57ecb0" providerId="AD" clId="Web-{FA125096-3608-C552-A4CD-9CEC1BF2EE12}" dt="2021-03-13T15:39:18.623" v="23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FA125096-3608-C552-A4CD-9CEC1BF2EE12}" dt="2021-03-13T15:32:50.021" v="7" actId="20577"/>
          <ac:spMkLst>
            <pc:docMk/>
            <pc:sldMk cId="164539198" sldId="272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FA125096-3608-C552-A4CD-9CEC1BF2EE12}" dt="2021-03-13T15:39:18.623" v="23" actId="14100"/>
          <ac:picMkLst>
            <pc:docMk/>
            <pc:sldMk cId="164539198" sldId="272"/>
            <ac:picMk id="3" creationId="{A784C574-0F53-47E6-B783-E75BFF9CFAC0}"/>
          </ac:picMkLst>
        </pc:picChg>
        <pc:picChg chg="del">
          <ac:chgData name="Alessia Guzzo" userId="S::10556670@polimi.it::14be9101-ee85-4289-a4a8-5bedca57ecb0" providerId="AD" clId="Web-{FA125096-3608-C552-A4CD-9CEC1BF2EE12}" dt="2021-03-13T15:10:53.409" v="1"/>
          <ac:picMkLst>
            <pc:docMk/>
            <pc:sldMk cId="164539198" sldId="272"/>
            <ac:picMk id="8" creationId="{59D369D3-8DD2-4720-B239-DE2B2FFD49E6}"/>
          </ac:picMkLst>
        </pc:picChg>
        <pc:picChg chg="mod">
          <ac:chgData name="Alessia Guzzo" userId="S::10556670@polimi.it::14be9101-ee85-4289-a4a8-5bedca57ecb0" providerId="AD" clId="Web-{FA125096-3608-C552-A4CD-9CEC1BF2EE12}" dt="2021-03-13T15:11:01.768" v="5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1C9C3-D75D-4849-8E25-0D8208068317}" type="datetimeFigureOut">
              <a:rPr lang="it-IT"/>
              <a:t>15/03/2021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895350"/>
            <a:ext cx="3213100" cy="241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52500" y="3443288"/>
            <a:ext cx="7620000" cy="2819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395913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B76D-CB8A-4433-AAE2-7674178D260A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55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87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67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9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24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87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4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78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202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58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strike="noStrike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0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0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75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4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75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36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3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375" y="2218499"/>
            <a:ext cx="8096250" cy="150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8750" y="4007612"/>
            <a:ext cx="6667500" cy="1789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250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375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50" y="286258"/>
            <a:ext cx="8572500" cy="1145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250" y="1645983"/>
            <a:ext cx="8572500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8500" y="6655498"/>
            <a:ext cx="304800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25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arm.com/documentation/ka003997/late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arm.com/ip-products/processors/cortex-m/cortex-m3" TargetMode="External"/><Relationship Id="rId5" Type="http://schemas.openxmlformats.org/officeDocument/2006/relationships/hyperlink" Target="https://developer.arm.com/documentation/ddi0337/e" TargetMode="External"/><Relationship Id="rId4" Type="http://schemas.openxmlformats.org/officeDocument/2006/relationships/hyperlink" Target="https://developer.arm.com/documentation/101483/0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0874" y="-62565"/>
            <a:ext cx="9566730" cy="7283421"/>
            <a:chOff x="0" y="0"/>
            <a:chExt cx="9525000" cy="7283421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525000" cy="71442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0" y="4115457"/>
              <a:ext cx="9505950" cy="3167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16" y="4659115"/>
            <a:ext cx="8221767" cy="9656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spcBef>
                <a:spcPts val="110"/>
              </a:spcBef>
            </a:pPr>
            <a:r>
              <a:rPr lang="it-IT" sz="4000">
                <a:solidFill>
                  <a:schemeClr val="bg1"/>
                </a:solidFill>
              </a:rPr>
              <a:t>Embedded Systems - project report</a:t>
            </a: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endParaRPr sz="3150" baseline="1322"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8772E3-FE9F-4B6C-A41C-4A27437561CE}"/>
              </a:ext>
            </a:extLst>
          </p:cNvPr>
          <p:cNvSpPr txBox="1"/>
          <p:nvPr/>
        </p:nvSpPr>
        <p:spPr>
          <a:xfrm>
            <a:off x="2933699" y="5547231"/>
            <a:ext cx="365760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err="1">
                <a:solidFill>
                  <a:schemeClr val="bg1"/>
                </a:solidFill>
              </a:rPr>
              <a:t>Testbench</a:t>
            </a:r>
            <a:r>
              <a:rPr lang="it-IT" sz="2000">
                <a:solidFill>
                  <a:schemeClr val="bg1"/>
                </a:solidFill>
              </a:rPr>
              <a:t> group:</a:t>
            </a:r>
          </a:p>
          <a:p>
            <a:pPr algn="ctr"/>
            <a:r>
              <a:rPr lang="it-IT" sz="2000" i="1">
                <a:solidFill>
                  <a:schemeClr val="bg1"/>
                </a:solidFill>
              </a:rPr>
              <a:t>Alessia Guzzo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Chiara Muscari </a:t>
            </a:r>
            <a:r>
              <a:rPr lang="it-IT" sz="2000" i="1" err="1">
                <a:solidFill>
                  <a:schemeClr val="bg1"/>
                </a:solidFill>
              </a:rPr>
              <a:t>Tomajoli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Matteo Cattaneo</a:t>
            </a:r>
            <a:endParaRPr lang="it-IT" sz="2000" i="1">
              <a:solidFill>
                <a:schemeClr val="bg1"/>
              </a:solidFill>
              <a:cs typeface="Calibri"/>
            </a:endParaRPr>
          </a:p>
          <a:p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EC999EE-E0B5-4C06-AEE9-54E5D39C99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63" y="6759791"/>
            <a:ext cx="458932" cy="318209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 dirty="0">
                <a:solidFill>
                  <a:schemeClr val="bg1"/>
                </a:solidFill>
              </a:rPr>
              <a:t>1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2595" y="-57316"/>
            <a:ext cx="9587594" cy="7258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More in detail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49EC64-C0A5-4F07-94A2-6F46D5E9D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0" t="12486" r="2448" b="66955"/>
          <a:stretch/>
        </p:blipFill>
        <p:spPr>
          <a:xfrm>
            <a:off x="250535" y="1532254"/>
            <a:ext cx="9023927" cy="79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0536E9-BCFE-467B-8DFA-A444B20F0642}"/>
                  </a:ext>
                </a:extLst>
              </p:cNvPr>
              <p:cNvSpPr txBox="1"/>
              <p:nvPr/>
            </p:nvSpPr>
            <p:spPr>
              <a:xfrm>
                <a:off x="4858327" y="2253191"/>
                <a:ext cx="7857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17 </m:t>
                      </m:r>
                      <m:r>
                        <a:rPr lang="it-IT" i="1" dirty="0" err="1" smtClean="0">
                          <a:latin typeface="Cambria Math" panose="02040503050406030204" pitchFamily="18" charset="0"/>
                        </a:rPr>
                        <m:t>𝑝𝑠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0536E9-BCFE-467B-8DFA-A444B20F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27" y="2253191"/>
                <a:ext cx="785728" cy="36933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0E11F236-CB31-43E6-B06A-72A3560001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6" t="12358" r="2254" b="69654"/>
          <a:stretch/>
        </p:blipFill>
        <p:spPr>
          <a:xfrm>
            <a:off x="250536" y="3009426"/>
            <a:ext cx="9023928" cy="831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165D29-23E5-4498-B721-0F280F3B8918}"/>
                  </a:ext>
                </a:extLst>
              </p:cNvPr>
              <p:cNvSpPr txBox="1"/>
              <p:nvPr/>
            </p:nvSpPr>
            <p:spPr>
              <a:xfrm>
                <a:off x="6035732" y="3782015"/>
                <a:ext cx="838309" cy="37863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1,9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E165D29-23E5-4498-B721-0F280F3B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2" y="3782015"/>
                <a:ext cx="838309" cy="378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4270D7B3-156C-45EB-8500-88F1B52276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17" t="19723" r="2454" b="9062"/>
          <a:stretch/>
        </p:blipFill>
        <p:spPr>
          <a:xfrm>
            <a:off x="250536" y="4827879"/>
            <a:ext cx="9023928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4C4DF24-581F-4DFB-BD06-25C4D7C50A60}"/>
                  </a:ext>
                </a:extLst>
              </p:cNvPr>
              <p:cNvSpPr txBox="1"/>
              <p:nvPr/>
            </p:nvSpPr>
            <p:spPr>
              <a:xfrm>
                <a:off x="7026021" y="5474962"/>
                <a:ext cx="838309" cy="37863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4C4DF24-581F-4DFB-BD06-25C4D7C5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21" y="5474962"/>
                <a:ext cx="838309" cy="378630"/>
              </a:xfrm>
              <a:prstGeom prst="rect">
                <a:avLst/>
              </a:prstGeom>
              <a:blipFill>
                <a:blip r:embed="rId9"/>
                <a:stretch>
                  <a:fillRect r="-3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3973DC-BA4D-4AE4-A57B-D4E46DD3B1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96" y="6676358"/>
            <a:ext cx="531961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10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59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2596" y="-88613"/>
            <a:ext cx="9660623" cy="724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02540" y="1964900"/>
            <a:ext cx="89267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noticed that the WREADY signal is asserted  by the slave well after the </a:t>
            </a:r>
            <a:r>
              <a:rPr lang="en-US" err="1">
                <a:ea typeface="+mn-lt"/>
                <a:cs typeface="+mn-lt"/>
              </a:rPr>
              <a:t>leds</a:t>
            </a:r>
            <a:r>
              <a:rPr lang="en-US">
                <a:ea typeface="+mn-lt"/>
                <a:cs typeface="+mn-lt"/>
              </a:rPr>
              <a:t> are stabilized on their steady state values, thus preventing the master from trying to perform any other transfer until the glitch has ended. </a:t>
            </a:r>
            <a:endParaRPr lang="it-IT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Dealing</a:t>
            </a:r>
            <a:r>
              <a:rPr lang="it-IT" sz="2800">
                <a:solidFill>
                  <a:schemeClr val="bg1"/>
                </a:solidFill>
              </a:rPr>
              <a:t> with the </a:t>
            </a:r>
            <a:r>
              <a:rPr lang="it-IT" sz="2800" err="1">
                <a:solidFill>
                  <a:schemeClr val="bg1"/>
                </a:solidFill>
              </a:rPr>
              <a:t>problem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1998F504-94AD-451B-A737-E64BA21C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1" y="3572220"/>
            <a:ext cx="9170289" cy="1272004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1F57BF-CF95-4857-BE40-FE37486F05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7946" y="6645070"/>
            <a:ext cx="563259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11</a:t>
            </a:fld>
            <a:endParaRPr lang="it-IT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2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57" y="-69924"/>
            <a:ext cx="9650190" cy="728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99D785-B706-42C2-A146-E1FD583261BB}"/>
              </a:ext>
            </a:extLst>
          </p:cNvPr>
          <p:cNvSpPr txBox="1"/>
          <p:nvPr/>
        </p:nvSpPr>
        <p:spPr>
          <a:xfrm>
            <a:off x="5155" y="378691"/>
            <a:ext cx="9477077" cy="54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Synthesys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1B0055F-084B-48BE-85D9-053314972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10174" r="1905" b="47093"/>
          <a:stretch/>
        </p:blipFill>
        <p:spPr>
          <a:xfrm>
            <a:off x="530555" y="2254225"/>
            <a:ext cx="8463838" cy="153364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D5DBC8-64F4-40A3-81DB-EB02FC65BD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12802" r="1779" b="46618"/>
          <a:stretch/>
        </p:blipFill>
        <p:spPr>
          <a:xfrm>
            <a:off x="529553" y="4229060"/>
            <a:ext cx="8512066" cy="1752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A90E75-B5B3-448C-ACAE-D1E7399985CF}"/>
                  </a:ext>
                </a:extLst>
              </p:cNvPr>
              <p:cNvSpPr txBox="1"/>
              <p:nvPr/>
            </p:nvSpPr>
            <p:spPr>
              <a:xfrm>
                <a:off x="6510885" y="2767645"/>
                <a:ext cx="1345087" cy="646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it-IT"/>
                  <a:t>BRAM 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2,265 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A90E75-B5B3-448C-ACAE-D1E739998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885" y="2767645"/>
                <a:ext cx="1345087" cy="646331"/>
              </a:xfrm>
              <a:prstGeom prst="rect">
                <a:avLst/>
              </a:prstGeom>
              <a:blipFill>
                <a:blip r:embed="rId6"/>
                <a:stretch>
                  <a:fillRect l="-2667" t="-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864522" y="1472862"/>
            <a:ext cx="586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27E4EB7-FFD3-42C3-9E4C-1AC54ABB5EBE}"/>
                  </a:ext>
                </a:extLst>
              </p:cNvPr>
              <p:cNvSpPr txBox="1"/>
              <p:nvPr/>
            </p:nvSpPr>
            <p:spPr>
              <a:xfrm>
                <a:off x="6513612" y="4781305"/>
                <a:ext cx="1467205" cy="64938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it-IT" err="1">
                    <a:cs typeface="Calibri"/>
                  </a:rPr>
                  <a:t>Our</a:t>
                </a:r>
                <a:r>
                  <a:rPr lang="it-IT">
                    <a:cs typeface="Calibri"/>
                  </a:rPr>
                  <a:t> Memory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cs typeface="Calibri"/>
                      </a:rPr>
                      <m:t>0,94 </m:t>
                    </m:r>
                    <m:r>
                      <a:rPr lang="it-IT" i="1" dirty="0" smtClean="0">
                        <a:latin typeface="Cambria Math" panose="02040503050406030204" pitchFamily="18" charset="0"/>
                        <a:cs typeface="Calibri"/>
                      </a:rPr>
                      <m:t>𝑛𝑠</m:t>
                    </m:r>
                  </m:oMath>
                </a14:m>
                <a:endParaRPr lang="it-IT">
                  <a:cs typeface="Calibri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27E4EB7-FFD3-42C3-9E4C-1AC54ABB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12" y="4781305"/>
                <a:ext cx="1467205" cy="649384"/>
              </a:xfrm>
              <a:prstGeom prst="rect">
                <a:avLst/>
              </a:prstGeom>
              <a:blipFill>
                <a:blip r:embed="rId7"/>
                <a:stretch>
                  <a:fillRect l="-2869" t="-2703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11A3B6-4BF4-4420-BF7C-7B0C2AF46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537" y="6665944"/>
            <a:ext cx="521528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12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0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871" y="-78410"/>
            <a:ext cx="9618891" cy="728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058E2D-7E0B-4A2C-AEB9-46B6246C20D3}"/>
              </a:ext>
            </a:extLst>
          </p:cNvPr>
          <p:cNvSpPr txBox="1"/>
          <p:nvPr/>
        </p:nvSpPr>
        <p:spPr>
          <a:xfrm>
            <a:off x="-14992" y="422798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Implementation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081CDA-5BB1-4E1C-B590-62149B9B3D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10094" r="2467" b="52616"/>
          <a:stretch/>
        </p:blipFill>
        <p:spPr>
          <a:xfrm>
            <a:off x="448999" y="2238746"/>
            <a:ext cx="8613612" cy="1670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FF3DDA-76D0-4E23-B143-DD1400878C65}"/>
                  </a:ext>
                </a:extLst>
              </p:cNvPr>
              <p:cNvSpPr txBox="1"/>
              <p:nvPr/>
            </p:nvSpPr>
            <p:spPr>
              <a:xfrm>
                <a:off x="6965147" y="2869892"/>
                <a:ext cx="164030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it-IT"/>
                  <a:t>BRAM 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FF3DDA-76D0-4E23-B143-DD140087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47" y="2869892"/>
                <a:ext cx="1640301" cy="369332"/>
              </a:xfrm>
              <a:prstGeom prst="rect">
                <a:avLst/>
              </a:prstGeom>
              <a:blipFill>
                <a:blip r:embed="rId5"/>
                <a:stretch>
                  <a:fillRect l="-2564" t="-6250" b="-21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2AA9A20-7995-4998-AB03-F33C253E5A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8996" r="1835" b="52838"/>
          <a:stretch/>
        </p:blipFill>
        <p:spPr>
          <a:xfrm>
            <a:off x="449683" y="4477958"/>
            <a:ext cx="8661255" cy="13457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B0DF32-1EF1-4434-8DEB-016C628E8FC0}"/>
              </a:ext>
            </a:extLst>
          </p:cNvPr>
          <p:cNvSpPr txBox="1"/>
          <p:nvPr/>
        </p:nvSpPr>
        <p:spPr>
          <a:xfrm>
            <a:off x="600364" y="1560945"/>
            <a:ext cx="86297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945B90-2601-4E5E-A007-A18B083A7585}"/>
                  </a:ext>
                </a:extLst>
              </p:cNvPr>
              <p:cNvSpPr txBox="1"/>
              <p:nvPr/>
            </p:nvSpPr>
            <p:spPr>
              <a:xfrm>
                <a:off x="6619876" y="5018714"/>
                <a:ext cx="2330844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it-IT" err="1"/>
                  <a:t>Our</a:t>
                </a:r>
                <a:r>
                  <a:rPr lang="it-IT"/>
                  <a:t> Memory: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2.1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945B90-2601-4E5E-A007-A18B083A7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6" y="5018714"/>
                <a:ext cx="2330844" cy="369332"/>
              </a:xfrm>
              <a:prstGeom prst="rect">
                <a:avLst/>
              </a:prstGeom>
              <a:blipFill>
                <a:blip r:embed="rId7"/>
                <a:stretch>
                  <a:fillRect l="-1813" t="-4615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66D92EA-D5B0-4C42-B809-2BA0527C7C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8849" y="6645079"/>
            <a:ext cx="458932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13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6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1081" y="-62592"/>
            <a:ext cx="9718017" cy="7258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10420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(memory </a:t>
            </a:r>
            <a:r>
              <a:rPr lang="it-IT" sz="2800" err="1">
                <a:solidFill>
                  <a:schemeClr val="bg1"/>
                </a:solidFill>
              </a:rPr>
              <a:t>latencies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29956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2.26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0.9 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2.16</m:t>
                                </m:r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104839" r="-10383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4839" r="-114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208197" r="-10383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11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1174E6-5F97-43C6-AE80-B91A8B06A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553" b="25502"/>
          <a:stretch/>
        </p:blipFill>
        <p:spPr>
          <a:xfrm>
            <a:off x="217327" y="4084307"/>
            <a:ext cx="5842527" cy="88886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16A35F-9633-483F-B994-82B539F0CB20}"/>
              </a:ext>
            </a:extLst>
          </p:cNvPr>
          <p:cNvSpPr txBox="1"/>
          <p:nvPr/>
        </p:nvSpPr>
        <p:spPr>
          <a:xfrm>
            <a:off x="6096098" y="3875961"/>
            <a:ext cx="32534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The post-</a:t>
            </a:r>
            <a:r>
              <a:rPr lang="it-IT" err="1"/>
              <a:t>implementation</a:t>
            </a:r>
            <a:r>
              <a:rPr lang="it-IT"/>
              <a:t>   </a:t>
            </a:r>
            <a:r>
              <a:rPr lang="it-IT" err="1"/>
              <a:t>simulation</a:t>
            </a:r>
            <a:r>
              <a:rPr lang="it-IT"/>
              <a:t> </a:t>
            </a:r>
            <a:r>
              <a:rPr lang="it-IT" err="1"/>
              <a:t>gives</a:t>
            </a:r>
            <a:r>
              <a:rPr lang="it-IT"/>
              <a:t> a more </a:t>
            </a:r>
            <a:r>
              <a:rPr lang="it-IT" err="1"/>
              <a:t>realistic</a:t>
            </a:r>
            <a:r>
              <a:rPr lang="it-IT"/>
              <a:t> estimate of the </a:t>
            </a:r>
            <a:r>
              <a:rPr lang="it-IT" err="1"/>
              <a:t>memory</a:t>
            </a:r>
            <a:r>
              <a:rPr lang="it-IT"/>
              <a:t> </a:t>
            </a:r>
            <a:r>
              <a:rPr lang="it-IT" err="1"/>
              <a:t>latency</a:t>
            </a:r>
            <a:r>
              <a:rPr lang="it-IT"/>
              <a:t>!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D5C4BD0-3CAD-425D-8D58-EF400A25752E}"/>
              </a:ext>
            </a:extLst>
          </p:cNvPr>
          <p:cNvSpPr/>
          <p:nvPr/>
        </p:nvSpPr>
        <p:spPr>
          <a:xfrm>
            <a:off x="1601400" y="475127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AA73B45-817B-4269-A535-94B7FC7F5510}"/>
              </a:ext>
            </a:extLst>
          </p:cNvPr>
          <p:cNvSpPr/>
          <p:nvPr/>
        </p:nvSpPr>
        <p:spPr>
          <a:xfrm>
            <a:off x="5509272" y="475127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EB6BD69-1266-4AC3-A378-4CDDE3570B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555" y="6676358"/>
            <a:ext cx="490230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14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5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028" y="503"/>
            <a:ext cx="9598027" cy="715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Disassebled</a:t>
            </a:r>
            <a:r>
              <a:rPr lang="it-IT" sz="280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961696-93C1-4EB1-B76C-685D145D2E80}"/>
              </a:ext>
            </a:extLst>
          </p:cNvPr>
          <p:cNvSpPr txBox="1"/>
          <p:nvPr/>
        </p:nvSpPr>
        <p:spPr>
          <a:xfrm>
            <a:off x="383200" y="1599602"/>
            <a:ext cx="8758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60114602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exact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which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writes</a:t>
            </a:r>
            <a:r>
              <a:rPr lang="it-IT">
                <a:cs typeface="Calibri"/>
              </a:rPr>
              <a:t> on the </a:t>
            </a:r>
            <a:r>
              <a:rPr lang="it-IT" err="1">
                <a:ea typeface="+mn-lt"/>
                <a:cs typeface="+mn-lt"/>
              </a:rPr>
              <a:t>memory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address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corresponding</a:t>
            </a:r>
            <a:r>
              <a:rPr lang="it-IT">
                <a:ea typeface="+mn-lt"/>
                <a:cs typeface="+mn-lt"/>
              </a:rPr>
              <a:t> to the </a:t>
            </a:r>
            <a:r>
              <a:rPr lang="it-IT" err="1">
                <a:ea typeface="+mn-lt"/>
                <a:cs typeface="+mn-lt"/>
              </a:rPr>
              <a:t>LEDs</a:t>
            </a:r>
            <a:r>
              <a:rPr lang="it-IT">
                <a:ea typeface="+mn-lt"/>
                <a:cs typeface="+mn-lt"/>
              </a:rPr>
              <a:t> GPIO, making so the led </a:t>
            </a:r>
            <a:r>
              <a:rPr lang="it-IT" err="1">
                <a:ea typeface="+mn-lt"/>
                <a:cs typeface="+mn-lt"/>
              </a:rPr>
              <a:t>effectively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</p:txBody>
      </p:sp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D6AE0C-9ABD-4F33-B5C7-EAC2D33D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4" y="2328026"/>
            <a:ext cx="7736270" cy="1143963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D4A67ED-5B9B-4120-89AE-2B2E3EE6C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" r="2113"/>
          <a:stretch/>
        </p:blipFill>
        <p:spPr>
          <a:xfrm>
            <a:off x="776494" y="3575972"/>
            <a:ext cx="7735686" cy="1729528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10288EB9-E4F2-482A-A04E-3B01610D35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7" b="-1205"/>
          <a:stretch/>
        </p:blipFill>
        <p:spPr>
          <a:xfrm>
            <a:off x="776309" y="5441091"/>
            <a:ext cx="7724619" cy="93330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E81FB-1F2B-4881-A14A-21C871273092}"/>
              </a:ext>
            </a:extLst>
          </p:cNvPr>
          <p:cNvSpPr txBox="1"/>
          <p:nvPr/>
        </p:nvSpPr>
        <p:spPr>
          <a:xfrm>
            <a:off x="8347520" y="4195649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835BDD-D79E-4088-A3E8-5BFBA10D60F3}"/>
              </a:ext>
            </a:extLst>
          </p:cNvPr>
          <p:cNvSpPr txBox="1"/>
          <p:nvPr/>
        </p:nvSpPr>
        <p:spPr>
          <a:xfrm>
            <a:off x="8275099" y="5724131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100ns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C957D07-5765-4D4C-AE82-DB650912E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78" y="6634642"/>
            <a:ext cx="490231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15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60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6055" y="-62592"/>
            <a:ext cx="9723218" cy="7258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</a:t>
            </a:r>
            <a:r>
              <a:rPr lang="it-IT" sz="2800" err="1">
                <a:solidFill>
                  <a:schemeClr val="bg1"/>
                </a:solidFill>
              </a:rPr>
              <a:t>disassembler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5836454-A97F-4A9E-BB01-6330AD8C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594" y="1409739"/>
            <a:ext cx="5711797" cy="2622267"/>
          </a:xfrm>
          <a:prstGeom prst="rect">
            <a:avLst/>
          </a:prstGeom>
        </p:spPr>
      </p:pic>
      <p:pic>
        <p:nvPicPr>
          <p:cNvPr id="3" name="Immagine 5">
            <a:extLst>
              <a:ext uri="{FF2B5EF4-FFF2-40B4-BE49-F238E27FC236}">
                <a16:creationId xmlns:a16="http://schemas.microsoft.com/office/drawing/2014/main" id="{A784C574-0F53-47E6-B783-E75BFF9CF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47" y="5744476"/>
            <a:ext cx="8863088" cy="6878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9E08A5-BE9A-4B55-B8E1-2D6FF3220E71}"/>
              </a:ext>
            </a:extLst>
          </p:cNvPr>
          <p:cNvSpPr txBox="1"/>
          <p:nvPr/>
        </p:nvSpPr>
        <p:spPr>
          <a:xfrm>
            <a:off x="5011774" y="5372609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A31CCAC7-FCC8-4EDE-AC14-FAA99D71E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50" b="700"/>
          <a:stretch/>
        </p:blipFill>
        <p:spPr>
          <a:xfrm>
            <a:off x="244769" y="4073217"/>
            <a:ext cx="8918534" cy="1370784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5DA44-4950-4B75-A337-477B6E9F5A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8830" y="6634661"/>
            <a:ext cx="511095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16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3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1405" y="-71521"/>
            <a:ext cx="9706405" cy="729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694432" y="2221576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Recap</a:t>
            </a:r>
            <a:endParaRPr lang="it-IT" sz="280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5DA44-4950-4B75-A337-477B6E9F5A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8" y="6604455"/>
            <a:ext cx="702535" cy="307777"/>
          </a:xfrm>
        </p:spPr>
        <p:txBody>
          <a:bodyPr/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17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160A6A-5384-4E6C-B23D-917AEDF47C08}"/>
              </a:ext>
            </a:extLst>
          </p:cNvPr>
          <p:cNvSpPr txBox="1"/>
          <p:nvPr/>
        </p:nvSpPr>
        <p:spPr>
          <a:xfrm>
            <a:off x="117830" y="3199210"/>
            <a:ext cx="2634108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200" err="1"/>
              <a:t>What</a:t>
            </a:r>
            <a:r>
              <a:rPr lang="it-IT" sz="3200"/>
              <a:t> </a:t>
            </a:r>
            <a:r>
              <a:rPr lang="it-IT" sz="3200" err="1"/>
              <a:t>we</a:t>
            </a:r>
            <a:r>
              <a:rPr lang="it-IT" sz="3200"/>
              <a:t> </a:t>
            </a:r>
            <a:r>
              <a:rPr lang="it-IT" sz="3200" err="1"/>
              <a:t>discovered</a:t>
            </a:r>
            <a:r>
              <a:rPr lang="it-IT" sz="3200"/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9D1CB-95E1-44BD-986C-403DF11CEAD1}"/>
              </a:ext>
            </a:extLst>
          </p:cNvPr>
          <p:cNvSpPr txBox="1"/>
          <p:nvPr/>
        </p:nvSpPr>
        <p:spPr>
          <a:xfrm>
            <a:off x="3730270" y="2036910"/>
            <a:ext cx="49562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Code can be </a:t>
            </a:r>
            <a:r>
              <a:rPr lang="it-IT" err="1"/>
              <a:t>executed</a:t>
            </a:r>
            <a:r>
              <a:rPr lang="it-IT"/>
              <a:t> from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want</a:t>
            </a: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7B62EE-A528-4F13-A2FA-D85C3CD6620F}"/>
              </a:ext>
            </a:extLst>
          </p:cNvPr>
          <p:cNvSpPr txBox="1"/>
          <p:nvPr/>
        </p:nvSpPr>
        <p:spPr>
          <a:xfrm>
            <a:off x="3730270" y="3098550"/>
            <a:ext cx="481639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of Post-</a:t>
            </a:r>
            <a:r>
              <a:rPr lang="it-IT" dirty="0" err="1"/>
              <a:t>Synthesis</a:t>
            </a:r>
            <a:r>
              <a:rPr lang="it-IT" dirty="0"/>
              <a:t> and Post-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simulations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(glitches and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timings</a:t>
            </a:r>
            <a:r>
              <a:rPr lang="it-IT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178939-10D1-4B4C-A98D-4AC0D59BB3F6}"/>
              </a:ext>
            </a:extLst>
          </p:cNvPr>
          <p:cNvSpPr txBox="1"/>
          <p:nvPr/>
        </p:nvSpPr>
        <p:spPr>
          <a:xfrm>
            <a:off x="3590440" y="5031655"/>
            <a:ext cx="495622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The time </a:t>
            </a:r>
            <a:r>
              <a:rPr lang="it-IT" err="1"/>
              <a:t>needed</a:t>
            </a:r>
            <a:r>
              <a:rPr lang="it-IT"/>
              <a:t> by an </a:t>
            </a:r>
            <a:r>
              <a:rPr lang="it-IT" err="1"/>
              <a:t>instruction</a:t>
            </a:r>
            <a:r>
              <a:rPr lang="it-IT"/>
              <a:t> to be </a:t>
            </a:r>
            <a:r>
              <a:rPr lang="it-IT" err="1"/>
              <a:t>retrieved</a:t>
            </a:r>
            <a:r>
              <a:rPr lang="it-IT"/>
              <a:t> and </a:t>
            </a:r>
            <a:r>
              <a:rPr lang="it-IT" err="1"/>
              <a:t>executed</a:t>
            </a:r>
            <a:r>
              <a:rPr lang="it-IT"/>
              <a:t>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45A382-ECAD-4D5C-A9B9-006B9A9EE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751938" y="2221576"/>
            <a:ext cx="978332" cy="151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9D1AE0E-A484-4816-990D-72887CA3808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751938" y="3560215"/>
            <a:ext cx="978332" cy="1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7A920B-1FAC-4C98-8E03-E2A20FBFD004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751938" y="3737819"/>
            <a:ext cx="838502" cy="161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4326" y="-5156"/>
            <a:ext cx="9629325" cy="7227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099" y="1735291"/>
            <a:ext cx="8697187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Arm® Cortex®-M3 </a:t>
            </a:r>
            <a:r>
              <a:rPr lang="en-US" sz="2000" err="1">
                <a:ea typeface="+mn-lt"/>
                <a:cs typeface="+mn-lt"/>
              </a:rPr>
              <a:t>DesignStartTM</a:t>
            </a:r>
            <a:r>
              <a:rPr lang="en-US" sz="2000">
                <a:ea typeface="+mn-lt"/>
                <a:cs typeface="+mn-lt"/>
              </a:rPr>
              <a:t> FPGA-Xilinx edition:</a:t>
            </a:r>
            <a:endParaRPr lang="it-IT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https://developer.arm.com/documentation/101483/0000/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ARM® Cortex®-M3 Processor Technical Reference Manual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5"/>
              </a:rPr>
              <a:t>https://developer.arm.com/documentation/ddi0337/e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Arm Cortex-M3 Datasheet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6"/>
              </a:rPr>
              <a:t>https://developer.arm.com/ip-products/processors/cortex-m/cortex-m3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For Keil's Disassembling feature: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7"/>
              </a:rPr>
              <a:t>https://developer.arm.com/documentation/ka003997/latest</a:t>
            </a:r>
            <a:endParaRPr lang="en-US" sz="2000">
              <a:cs typeface="Calibri"/>
            </a:endParaRPr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53782-3FFE-41BB-8CBD-78233EADA0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0" y="6641857"/>
            <a:ext cx="747132" cy="307777"/>
          </a:xfrm>
        </p:spPr>
        <p:txBody>
          <a:bodyPr/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18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2594" y="0"/>
            <a:ext cx="9587594" cy="715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360405-5268-4B3C-9019-B64CEB170B54}"/>
              </a:ext>
            </a:extLst>
          </p:cNvPr>
          <p:cNvSpPr txBox="1"/>
          <p:nvPr/>
        </p:nvSpPr>
        <p:spPr>
          <a:xfrm>
            <a:off x="463517" y="1628266"/>
            <a:ext cx="85739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err="1">
                <a:cs typeface="Calibri"/>
              </a:rPr>
              <a:t>We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wanted</a:t>
            </a:r>
            <a:r>
              <a:rPr lang="it-IT" sz="2000">
                <a:cs typeface="Calibri"/>
              </a:rPr>
              <a:t> to </a:t>
            </a:r>
            <a:r>
              <a:rPr lang="it-IT" sz="2000" err="1">
                <a:cs typeface="Calibri"/>
              </a:rPr>
              <a:t>have</a:t>
            </a:r>
            <a:r>
              <a:rPr lang="it-IT" sz="2000">
                <a:cs typeface="Calibri"/>
              </a:rPr>
              <a:t> a </a:t>
            </a:r>
            <a:r>
              <a:rPr lang="it-IT" sz="2000" err="1">
                <a:cs typeface="Calibri"/>
              </a:rPr>
              <a:t>closer</a:t>
            </a:r>
            <a:r>
              <a:rPr lang="it-IT" sz="2000">
                <a:cs typeface="Calibri"/>
              </a:rPr>
              <a:t> look on </a:t>
            </a:r>
            <a:r>
              <a:rPr lang="it-IT" sz="2000" err="1">
                <a:cs typeface="Calibri"/>
              </a:rPr>
              <a:t>when</a:t>
            </a:r>
            <a:r>
              <a:rPr lang="it-IT" sz="2000">
                <a:cs typeface="Calibri"/>
              </a:rPr>
              <a:t> and </a:t>
            </a:r>
            <a:r>
              <a:rPr lang="it-IT" sz="2000" err="1">
                <a:cs typeface="Calibri"/>
              </a:rPr>
              <a:t>how</a:t>
            </a:r>
            <a:r>
              <a:rPr lang="it-IT" sz="2000">
                <a:cs typeface="Calibri"/>
              </a:rPr>
              <a:t> the </a:t>
            </a:r>
            <a:r>
              <a:rPr lang="it-IT" sz="2000" err="1">
                <a:cs typeface="Calibri"/>
              </a:rPr>
              <a:t>instructions</a:t>
            </a:r>
            <a:r>
              <a:rPr lang="it-IT" sz="2000">
                <a:cs typeface="Calibri"/>
              </a:rPr>
              <a:t> are </a:t>
            </a:r>
            <a:r>
              <a:rPr lang="it-IT" sz="2000" err="1">
                <a:cs typeface="Calibri"/>
              </a:rPr>
              <a:t>executed</a:t>
            </a:r>
            <a:r>
              <a:rPr lang="it-IT" sz="2000">
                <a:cs typeface="Calibri"/>
              </a:rPr>
              <a:t> by the processor.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0CCFC6-E4CD-48F9-B846-D08BA61D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5" y="2940446"/>
            <a:ext cx="4522869" cy="28911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2DD424-46AE-4F41-970B-01BAC653C244}"/>
              </a:ext>
            </a:extLst>
          </p:cNvPr>
          <p:cNvSpPr txBox="1"/>
          <p:nvPr/>
        </p:nvSpPr>
        <p:spPr>
          <a:xfrm>
            <a:off x="52099" y="473318"/>
            <a:ext cx="947180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The idea </a:t>
            </a:r>
            <a:r>
              <a:rPr lang="it-IT" sz="2800" err="1">
                <a:solidFill>
                  <a:schemeClr val="bg1"/>
                </a:solidFill>
              </a:rPr>
              <a:t>behind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work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7C6C8D-BB71-4E25-BDB9-7280B61325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9248" y="6634648"/>
            <a:ext cx="521529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 dirty="0">
                <a:solidFill>
                  <a:schemeClr val="bg1"/>
                </a:solidFill>
              </a:rPr>
              <a:t>2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6068" y="-581"/>
            <a:ext cx="9643231" cy="7154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1945286" y="2982810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2A2B7D-91F7-40C6-8CBF-974F86CE6A5D}"/>
              </a:ext>
            </a:extLst>
          </p:cNvPr>
          <p:cNvSpPr txBox="1"/>
          <p:nvPr/>
        </p:nvSpPr>
        <p:spPr>
          <a:xfrm>
            <a:off x="168764" y="1552901"/>
            <a:ext cx="903956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became</a:t>
            </a:r>
            <a:r>
              <a:rPr lang="it-IT"/>
              <a:t> </a:t>
            </a:r>
            <a:r>
              <a:rPr lang="it-IT" err="1"/>
              <a:t>interested</a:t>
            </a:r>
            <a:r>
              <a:rPr lang="it-IT"/>
              <a:t> in the idea of </a:t>
            </a:r>
            <a:r>
              <a:rPr lang="it-IT" err="1"/>
              <a:t>executing</a:t>
            </a:r>
            <a:r>
              <a:rPr lang="it-IT"/>
              <a:t> </a:t>
            </a:r>
            <a:r>
              <a:rPr lang="it-IT" err="1"/>
              <a:t>instruction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from the </a:t>
            </a:r>
            <a:r>
              <a:rPr lang="it-IT" err="1"/>
              <a:t>processor’s</a:t>
            </a:r>
            <a:r>
              <a:rPr lang="it-IT"/>
              <a:t> </a:t>
            </a:r>
            <a:r>
              <a:rPr lang="it-IT" err="1"/>
              <a:t>internal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(the ITCM), </a:t>
            </a:r>
            <a:r>
              <a:rPr lang="it-IT" err="1"/>
              <a:t>but</a:t>
            </a:r>
            <a:r>
              <a:rPr lang="it-IT"/>
              <a:t> from an </a:t>
            </a:r>
            <a:r>
              <a:rPr lang="it-IT" err="1"/>
              <a:t>external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.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3A961B92-E228-4F49-88BC-41F691CC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" y="2420735"/>
            <a:ext cx="4370821" cy="3265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4CB4C6-DC67-4D0E-81F5-09D9EE9C593C}"/>
              </a:ext>
            </a:extLst>
          </p:cNvPr>
          <p:cNvSpPr txBox="1"/>
          <p:nvPr/>
        </p:nvSpPr>
        <p:spPr>
          <a:xfrm>
            <a:off x="5178270" y="2513899"/>
            <a:ext cx="3903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This</a:t>
            </a:r>
            <a:r>
              <a:rPr lang="it-IT"/>
              <a:t> can be </a:t>
            </a:r>
            <a:r>
              <a:rPr lang="it-IT" err="1"/>
              <a:t>performed</a:t>
            </a:r>
            <a:r>
              <a:rPr lang="it-IT"/>
              <a:t> </a:t>
            </a:r>
            <a:r>
              <a:rPr lang="it-IT">
                <a:ea typeface="+mn-lt"/>
                <a:cs typeface="+mn-lt"/>
              </a:rPr>
              <a:t>by setting to '0' the CFGITCMEN[0] </a:t>
            </a:r>
            <a:r>
              <a:rPr lang="it-IT" err="1">
                <a:ea typeface="+mn-lt"/>
                <a:cs typeface="+mn-lt"/>
              </a:rPr>
              <a:t>signal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A54FDE5D-4DAD-40C3-8519-AD7323FC9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612" y="5122883"/>
            <a:ext cx="3431885" cy="849185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AF1DA412-4254-4BA8-8CE1-FD718501A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350" y="3344442"/>
            <a:ext cx="2951983" cy="14237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B6A5F4-16BD-4762-A19A-FA7F78BFBDA9}"/>
              </a:ext>
            </a:extLst>
          </p:cNvPr>
          <p:cNvSpPr txBox="1"/>
          <p:nvPr/>
        </p:nvSpPr>
        <p:spPr>
          <a:xfrm>
            <a:off x="62333" y="456820"/>
            <a:ext cx="94618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Exploring</a:t>
            </a:r>
            <a:r>
              <a:rPr lang="it-IT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/>
                </a:solidFill>
                <a:cs typeface="Calibri"/>
              </a:rPr>
              <a:t> fetch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E8E41-2F89-414F-94CD-50075C676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87" y="6624188"/>
            <a:ext cx="511096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 dirty="0">
                <a:solidFill>
                  <a:schemeClr val="bg1"/>
                </a:solidFill>
              </a:rPr>
              <a:t>3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5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7063" y="0"/>
            <a:ext cx="9598027" cy="715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DCD2BC-EA0C-4232-BDA2-122CAFAD1080}"/>
              </a:ext>
            </a:extLst>
          </p:cNvPr>
          <p:cNvSpPr txBox="1"/>
          <p:nvPr/>
        </p:nvSpPr>
        <p:spPr>
          <a:xfrm>
            <a:off x="223447" y="4477215"/>
            <a:ext cx="67532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The </a:t>
            </a:r>
            <a:r>
              <a:rPr lang="it-IT" err="1"/>
              <a:t>block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generator </a:t>
            </a:r>
            <a:r>
              <a:rPr lang="it-IT" err="1"/>
              <a:t>module</a:t>
            </a:r>
            <a:r>
              <a:rPr lang="it-IT"/>
              <a:t> can be </a:t>
            </a:r>
            <a:r>
              <a:rPr lang="it-IT" err="1"/>
              <a:t>initialized</a:t>
            </a:r>
            <a:r>
              <a:rPr lang="it-IT"/>
              <a:t> with a .</a:t>
            </a:r>
            <a:r>
              <a:rPr lang="it-IT" err="1"/>
              <a:t>coe</a:t>
            </a:r>
            <a:r>
              <a:rPr lang="it-IT"/>
              <a:t> file.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24C528D9-290F-4559-8CD7-70713762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497" y="1548659"/>
            <a:ext cx="6603408" cy="29727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B021839-6C62-42B2-89AB-61C509BAE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98" y="4888144"/>
            <a:ext cx="5991225" cy="990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A36673-91D4-4FA6-B8B4-B9D34059025D}"/>
              </a:ext>
            </a:extLst>
          </p:cNvPr>
          <p:cNvSpPr txBox="1"/>
          <p:nvPr/>
        </p:nvSpPr>
        <p:spPr>
          <a:xfrm>
            <a:off x="1916" y="492559"/>
            <a:ext cx="9524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  BRAM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as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memory</a:t>
            </a:r>
            <a:endParaRPr lang="it-IT" sz="2800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910EC2C-73CD-461E-BF0D-B8DEB3C07CDA}"/>
              </a:ext>
            </a:extLst>
          </p:cNvPr>
          <p:cNvCxnSpPr/>
          <p:nvPr/>
        </p:nvCxnSpPr>
        <p:spPr>
          <a:xfrm>
            <a:off x="6815332" y="2909365"/>
            <a:ext cx="559691" cy="2020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277FD5-9426-48D9-B642-BD883686E7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905" y="6634634"/>
            <a:ext cx="552826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 dirty="0">
                <a:solidFill>
                  <a:schemeClr val="bg1"/>
                </a:solidFill>
              </a:rPr>
              <a:t>4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5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4046" y="9"/>
            <a:ext cx="9621208" cy="7157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(1/2) 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0EB1DE5-7330-43C1-A932-28548151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" y="1968972"/>
            <a:ext cx="9447100" cy="290554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244EB0-A95F-45E0-AFE6-075FFCBE32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910" y="6665925"/>
            <a:ext cx="521529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 dirty="0">
                <a:solidFill>
                  <a:schemeClr val="bg1"/>
                </a:solidFill>
              </a:rPr>
              <a:t>5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0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2742" y="-1719"/>
            <a:ext cx="9639758" cy="7158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(2/2) 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31D835-4E52-4755-9B68-E80DD7199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68" y="6676380"/>
            <a:ext cx="469365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6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2" name="Immagine 11" descr="Immagine che contiene testo, verde, tabellonesegnapunti&#10;&#10;Descrizione generata automaticamente">
            <a:extLst>
              <a:ext uri="{FF2B5EF4-FFF2-40B4-BE49-F238E27FC236}">
                <a16:creationId xmlns:a16="http://schemas.microsoft.com/office/drawing/2014/main" id="{8DA008A2-EA67-4C9A-A2BB-0B97AE3E8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6" y="4640748"/>
            <a:ext cx="8186851" cy="16781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88A7B3-B5B0-4085-90D3-B271980B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20557"/>
            <a:ext cx="9525000" cy="678931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2285B79A-AAF8-4AC8-B74C-24E13C186757}"/>
              </a:ext>
            </a:extLst>
          </p:cNvPr>
          <p:cNvSpPr/>
          <p:nvPr/>
        </p:nvSpPr>
        <p:spPr>
          <a:xfrm>
            <a:off x="3189249" y="1472006"/>
            <a:ext cx="539100" cy="72748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85EDEA4-DA06-47F9-A938-3EFAB61E6D1D}"/>
              </a:ext>
            </a:extLst>
          </p:cNvPr>
          <p:cNvSpPr/>
          <p:nvPr/>
        </p:nvSpPr>
        <p:spPr>
          <a:xfrm>
            <a:off x="8403955" y="1447731"/>
            <a:ext cx="539100" cy="72748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7E56060-A1B2-4F29-BF94-9F4C68ED3B31}"/>
              </a:ext>
            </a:extLst>
          </p:cNvPr>
          <p:cNvSpPr/>
          <p:nvPr/>
        </p:nvSpPr>
        <p:spPr>
          <a:xfrm>
            <a:off x="3305368" y="5007302"/>
            <a:ext cx="909792" cy="5044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914A415E-13A8-4F0C-9101-8429A6783280}"/>
              </a:ext>
            </a:extLst>
          </p:cNvPr>
          <p:cNvSpPr/>
          <p:nvPr/>
        </p:nvSpPr>
        <p:spPr>
          <a:xfrm>
            <a:off x="8546507" y="5511764"/>
            <a:ext cx="1040509" cy="8070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DDC7A10-790E-4491-A49A-66B675AE2CFD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760264" y="2199488"/>
            <a:ext cx="4916960" cy="2807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D958EAC-6DEF-4C9B-8702-26E4BA036427}"/>
              </a:ext>
            </a:extLst>
          </p:cNvPr>
          <p:cNvCxnSpPr>
            <a:cxnSpLocks/>
            <a:stCxn id="28" idx="4"/>
            <a:endCxn id="29" idx="2"/>
          </p:cNvCxnSpPr>
          <p:nvPr/>
        </p:nvCxnSpPr>
        <p:spPr>
          <a:xfrm>
            <a:off x="3760264" y="5511764"/>
            <a:ext cx="4786243" cy="4035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Immagine 16" descr="Immagine che contiene testo, tabellonesegnapunti, verde, oggetto da esterni&#10;&#10;Descrizione generata automaticamente">
            <a:extLst>
              <a:ext uri="{FF2B5EF4-FFF2-40B4-BE49-F238E27FC236}">
                <a16:creationId xmlns:a16="http://schemas.microsoft.com/office/drawing/2014/main" id="{AD919B6B-1C0D-4680-B91F-84D8977B1E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9" b="9645"/>
          <a:stretch/>
        </p:blipFill>
        <p:spPr>
          <a:xfrm>
            <a:off x="-52742" y="2583075"/>
            <a:ext cx="8599249" cy="1561077"/>
          </a:xfrm>
          <a:prstGeom prst="rect">
            <a:avLst/>
          </a:prstGeom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24EDE3F2-48C9-4463-A47B-ECA157C2D7F2}"/>
              </a:ext>
            </a:extLst>
          </p:cNvPr>
          <p:cNvSpPr/>
          <p:nvPr/>
        </p:nvSpPr>
        <p:spPr>
          <a:xfrm>
            <a:off x="3189248" y="3345366"/>
            <a:ext cx="2297151" cy="91462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B70C3DE-66C0-464F-A452-AFF5469862D4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>
            <a:off x="3458799" y="2199488"/>
            <a:ext cx="879025" cy="1145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730" y="-41728"/>
            <a:ext cx="9618892" cy="7195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AE4A563-C18C-4D19-BCC3-4DFDFF92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3" y="1409441"/>
            <a:ext cx="5518412" cy="351383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0" y="314914"/>
            <a:ext cx="9484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 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instruction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endParaRPr lang="it-IT" sz="280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19A174-8B1C-4868-BD60-D1A598BEBEA4}"/>
              </a:ext>
            </a:extLst>
          </p:cNvPr>
          <p:cNvSpPr txBox="1"/>
          <p:nvPr/>
        </p:nvSpPr>
        <p:spPr>
          <a:xfrm>
            <a:off x="6112486" y="2254533"/>
            <a:ext cx="30248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built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Verilog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block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where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instantiated</a:t>
            </a:r>
            <a:r>
              <a:rPr lang="it-IT">
                <a:cs typeface="Calibri"/>
              </a:rPr>
              <a:t> a </a:t>
            </a:r>
            <a:r>
              <a:rPr lang="it-IT" b="1">
                <a:cs typeface="Calibri"/>
              </a:rPr>
              <a:t>reg </a:t>
            </a:r>
            <a:r>
              <a:rPr lang="it-IT">
                <a:cs typeface="Calibri"/>
              </a:rPr>
              <a:t>array to </a:t>
            </a:r>
            <a:r>
              <a:rPr lang="it-IT" err="1">
                <a:cs typeface="Calibri"/>
              </a:rPr>
              <a:t>implement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memory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itself</a:t>
            </a:r>
            <a:r>
              <a:rPr lang="it-IT">
                <a:cs typeface="Calibri"/>
              </a:rPr>
              <a:t>.</a:t>
            </a:r>
          </a:p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loaded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through</a:t>
            </a:r>
            <a:r>
              <a:rPr lang="it-IT">
                <a:cs typeface="Calibri"/>
              </a:rPr>
              <a:t> the </a:t>
            </a:r>
            <a:r>
              <a:rPr lang="it-IT" b="1">
                <a:cs typeface="Calibri"/>
              </a:rPr>
              <a:t>$</a:t>
            </a:r>
            <a:r>
              <a:rPr lang="it-IT" b="1" err="1">
                <a:cs typeface="Calibri"/>
              </a:rPr>
              <a:t>readmemh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.</a:t>
            </a:r>
          </a:p>
        </p:txBody>
      </p:sp>
      <p:pic>
        <p:nvPicPr>
          <p:cNvPr id="4" name="Immagine 9">
            <a:extLst>
              <a:ext uri="{FF2B5EF4-FFF2-40B4-BE49-F238E27FC236}">
                <a16:creationId xmlns:a16="http://schemas.microsoft.com/office/drawing/2014/main" id="{4BE40EC1-4848-4047-8232-FF873FDED8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" r="17986"/>
          <a:stretch/>
        </p:blipFill>
        <p:spPr>
          <a:xfrm>
            <a:off x="334" y="4807406"/>
            <a:ext cx="8556990" cy="717458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23E91C8-E275-49B7-A816-908435DBC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4" y="5643416"/>
            <a:ext cx="7662644" cy="290289"/>
          </a:xfrm>
          <a:prstGeom prst="rect">
            <a:avLst/>
          </a:prstGeom>
        </p:spPr>
      </p:pic>
      <p:pic>
        <p:nvPicPr>
          <p:cNvPr id="12" name="Immagine 13">
            <a:extLst>
              <a:ext uri="{FF2B5EF4-FFF2-40B4-BE49-F238E27FC236}">
                <a16:creationId xmlns:a16="http://schemas.microsoft.com/office/drawing/2014/main" id="{D93714EF-5A66-45E0-A68C-62E249F0E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02" y="6000025"/>
            <a:ext cx="7917644" cy="20694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18B092-3531-4E60-8018-E39D61F29F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8844" y="6624242"/>
            <a:ext cx="469365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7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1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2613" y="-58968"/>
            <a:ext cx="9635299" cy="731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176102" y="1461910"/>
            <a:ext cx="8256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decided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write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very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simple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namely</a:t>
            </a:r>
            <a:r>
              <a:rPr lang="it-IT">
                <a:ea typeface="+mn-lt"/>
                <a:cs typeface="+mn-lt"/>
              </a:rPr>
              <a:t>  an </a:t>
            </a:r>
            <a:r>
              <a:rPr lang="it-IT" err="1">
                <a:ea typeface="+mn-lt"/>
                <a:cs typeface="+mn-lt"/>
              </a:rPr>
              <a:t>endless</a:t>
            </a:r>
            <a:r>
              <a:rPr lang="it-IT">
                <a:ea typeface="+mn-lt"/>
                <a:cs typeface="+mn-lt"/>
              </a:rPr>
              <a:t> led 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endParaRPr lang="it-IT">
              <a:ea typeface="+mn-lt"/>
              <a:cs typeface="+mn-lt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05A23D-D90B-4D66-A53F-37AD3605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8" y="1966578"/>
            <a:ext cx="4884444" cy="14207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74DC4B-FF58-4D3D-A116-27A57A3A4392}"/>
              </a:ext>
            </a:extLst>
          </p:cNvPr>
          <p:cNvSpPr txBox="1"/>
          <p:nvPr/>
        </p:nvSpPr>
        <p:spPr>
          <a:xfrm>
            <a:off x="-1089" y="376505"/>
            <a:ext cx="9479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Our</a:t>
            </a:r>
            <a:r>
              <a:rPr lang="it-IT" sz="2800">
                <a:solidFill>
                  <a:schemeClr val="bg1"/>
                </a:solidFill>
                <a:cs typeface="Calibri"/>
              </a:rPr>
              <a:t> firmware</a:t>
            </a:r>
          </a:p>
        </p:txBody>
      </p:sp>
      <p:pic>
        <p:nvPicPr>
          <p:cNvPr id="6" name="Immagine 9">
            <a:extLst>
              <a:ext uri="{FF2B5EF4-FFF2-40B4-BE49-F238E27FC236}">
                <a16:creationId xmlns:a16="http://schemas.microsoft.com/office/drawing/2014/main" id="{F86C8DEE-EF17-47A0-B532-E6AE87E29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72" y="3106448"/>
            <a:ext cx="4762824" cy="1657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6861DD-9E1C-431C-AC99-9A2CE5236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" y="5312668"/>
            <a:ext cx="9398051" cy="73325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7A2C06-57C9-43B5-9865-6E0DEA3BE3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564" y="6697204"/>
            <a:ext cx="458933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8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0449" y="-97192"/>
            <a:ext cx="9598026" cy="7258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1" y="400282"/>
            <a:ext cx="9524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A </a:t>
            </a:r>
            <a:r>
              <a:rPr lang="it-IT" sz="2800" err="1">
                <a:solidFill>
                  <a:schemeClr val="bg1"/>
                </a:solidFill>
              </a:rPr>
              <a:t>peculiar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behavior</a:t>
            </a:r>
            <a:r>
              <a:rPr lang="it-IT" sz="2800">
                <a:solidFill>
                  <a:schemeClr val="bg1"/>
                </a:solidFill>
              </a:rPr>
              <a:t>: glitches</a:t>
            </a:r>
            <a:endParaRPr lang="it-IT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3830233" y="2079876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Synthesis</a:t>
            </a:r>
            <a:endParaRPr lang="it-IT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/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5,29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  <a:blipFill>
                <a:blip r:embed="rId4"/>
                <a:stretch>
                  <a:fillRect r="-741" b="-1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B56D9-3DCC-4E4B-93D7-8A142157B544}"/>
              </a:ext>
            </a:extLst>
          </p:cNvPr>
          <p:cNvSpPr txBox="1"/>
          <p:nvPr/>
        </p:nvSpPr>
        <p:spPr>
          <a:xfrm>
            <a:off x="3600094" y="423647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Implementation</a:t>
            </a:r>
            <a:endParaRPr lang="it-IT">
              <a:cs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6F116C-E6BC-49DB-A70A-DF9C5F93E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" t="44579" b="-1"/>
          <a:stretch/>
        </p:blipFill>
        <p:spPr>
          <a:xfrm>
            <a:off x="62601" y="2480517"/>
            <a:ext cx="9251372" cy="8540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074706-9637-4DE1-9FF3-F5F022D62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3" t="38640" r="1806" b="10727"/>
          <a:stretch/>
        </p:blipFill>
        <p:spPr>
          <a:xfrm>
            <a:off x="62601" y="4668428"/>
            <a:ext cx="9079345" cy="839306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EBBCC8C1-D526-4F8B-AB6D-B053C065DFAB}"/>
              </a:ext>
            </a:extLst>
          </p:cNvPr>
          <p:cNvSpPr/>
          <p:nvPr/>
        </p:nvSpPr>
        <p:spPr>
          <a:xfrm>
            <a:off x="5283200" y="5227782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AAD2219-3D41-4E8D-A57F-83E79B932935}"/>
              </a:ext>
            </a:extLst>
          </p:cNvPr>
          <p:cNvSpPr/>
          <p:nvPr/>
        </p:nvSpPr>
        <p:spPr>
          <a:xfrm>
            <a:off x="6075939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9A2A6F9-DC54-4896-8418-107EE2BB93D5}"/>
              </a:ext>
            </a:extLst>
          </p:cNvPr>
          <p:cNvSpPr/>
          <p:nvPr/>
        </p:nvSpPr>
        <p:spPr>
          <a:xfrm>
            <a:off x="6970373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8FCDFCB-588B-495F-950A-B815829C8475}"/>
              </a:ext>
            </a:extLst>
          </p:cNvPr>
          <p:cNvSpPr/>
          <p:nvPr/>
        </p:nvSpPr>
        <p:spPr>
          <a:xfrm>
            <a:off x="7740116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1641CA-4426-4101-92C2-EB5ECD4883BE}"/>
              </a:ext>
            </a:extLst>
          </p:cNvPr>
          <p:cNvSpPr/>
          <p:nvPr/>
        </p:nvSpPr>
        <p:spPr>
          <a:xfrm>
            <a:off x="8668327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/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4,46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  <a:blipFill>
                <a:blip r:embed="rId7"/>
                <a:stretch>
                  <a:fillRect r="-5926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0C6E09-7D24-4EED-BD10-A84E4753E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873" y="6613779"/>
            <a:ext cx="479798" cy="307777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it-IT" sz="2000">
                <a:solidFill>
                  <a:schemeClr val="bg1"/>
                </a:solidFill>
              </a:rPr>
              <a:t>9</a:t>
            </a:fld>
            <a:endParaRPr lang="it-IT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43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Personalizzato</PresentationFormat>
  <Slides>18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15</cp:revision>
  <dcterms:created xsi:type="dcterms:W3CDTF">2021-03-12T16:38:49Z</dcterms:created>
  <dcterms:modified xsi:type="dcterms:W3CDTF">2021-03-15T15:52:48Z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2021-03-12T00:00:00Z</vt:filetime>
  </property>
</Properties>
</file>