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5" r:id="rId4"/>
    <p:sldId id="266" r:id="rId5"/>
    <p:sldId id="269" r:id="rId6"/>
    <p:sldId id="268" r:id="rId7"/>
    <p:sldId id="278" r:id="rId8"/>
    <p:sldId id="279" r:id="rId9"/>
    <p:sldId id="262" r:id="rId10"/>
    <p:sldId id="264" r:id="rId11"/>
    <p:sldId id="275" r:id="rId12"/>
    <p:sldId id="274" r:id="rId13"/>
    <p:sldId id="272" r:id="rId14"/>
    <p:sldId id="276" r:id="rId15"/>
    <p:sldId id="271" r:id="rId16"/>
    <p:sldId id="277" r:id="rId17"/>
    <p:sldId id="280" r:id="rId18"/>
  </p:sldIdLst>
  <p:sldSz cx="9525000" cy="7156450"/>
  <p:notesSz cx="9525000" cy="71564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C16E9-7D71-D72F-3D6B-4EFE61E7E810}" v="22" dt="2021-03-13T11:07:46.995"/>
    <p1510:client id="{34A7B39F-E0C1-2000-9737-F05FF84E48D8}" v="5" dt="2021-03-12T21:10:23.864"/>
    <p1510:client id="{495B058A-0567-DF69-849D-0F976E38A585}" v="12" dt="2021-03-14T10:34:55.408"/>
    <p1510:client id="{4D853B3A-ADFA-87A8-245E-EEAC8ECC8243}" v="236" dt="2021-03-12T19:35:07.701"/>
    <p1510:client id="{51B1B915-9AB5-5E15-1E2E-3428F79ACA79}" v="1627" dt="2021-03-13T11:39:26.056"/>
    <p1510:client id="{5B4B70DB-395D-6CBF-D75F-90497E710859}" v="21" dt="2021-03-13T16:31:47.259"/>
    <p1510:client id="{7C5E9E81-11A1-2F6A-A52A-AF2FFAAC5BC6}" v="9" dt="2021-03-14T21:16:57.446"/>
    <p1510:client id="{7CD7B39F-B0E6-2000-B730-3360E4DFEB45}" v="915" vWet="917" dt="2021-03-13T11:42:59.277"/>
    <p1510:client id="{7DE757A5-D31B-F930-F9BC-7CEE291646A2}" v="8" dt="2021-03-14T18:50:34.125"/>
    <p1510:client id="{80D75893-023E-4D02-BAE9-0EC7BF46C9AF}" v="1500" dt="2021-03-13T15:52:08.880"/>
    <p1510:client id="{8421A661-0109-D812-3F03-2EA77BC3BB40}" v="3" dt="2021-03-13T16:32:06.028"/>
    <p1510:client id="{99DCB39F-D03C-2000-9737-FBEA992F5664}" v="18" dt="2021-03-13T12:56:25.573"/>
    <p1510:client id="{B6298D25-2783-93B5-D70F-18972959CBFB}" v="17" dt="2021-03-13T16:13:25.475"/>
    <p1510:client id="{DEE8BB59-74A6-7AAC-9E3D-C1ADF47182D8}" v="2" dt="2021-03-13T10:02:56.442"/>
    <p1510:client id="{DF515806-F69B-9CE9-CDF3-ADC6B944F8A5}" v="15" dt="2021-03-13T14:18:09.096"/>
    <p1510:client id="{EDCCA5D7-189D-6714-DBD9-0FBA236A71FC}" v="10" dt="2021-03-13T14:16:38.556"/>
    <p1510:client id="{EE23F234-2F3D-84B7-38F1-C13CC9DEC3F1}" v="7" dt="2021-03-13T09:10:30.559"/>
    <p1510:client id="{FA125096-3608-C552-A4CD-9CEC1BF2EE12}" v="34" dt="2021-03-13T15:39:53.5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ra Muscari Tomajoli" userId="S::10560224@polimi.it::bde7d375-eecf-46b9-9638-b8446ee456b6" providerId="AD" clId="Web-{7CD7B39F-B0E6-2000-B730-3360E4DFEB45}"/>
    <pc:docChg chg="addSld modSld">
      <pc:chgData name="Chiara Muscari Tomajoli" userId="S::10560224@polimi.it::bde7d375-eecf-46b9-9638-b8446ee456b6" providerId="AD" clId="Web-{7CD7B39F-B0E6-2000-B730-3360E4DFEB45}" dt="2021-03-13T11:42:56.730" v="472" actId="20577"/>
      <pc:docMkLst>
        <pc:docMk/>
      </pc:docMkLst>
      <pc:sldChg chg="modSp">
        <pc:chgData name="Chiara Muscari Tomajoli" userId="S::10560224@polimi.it::bde7d375-eecf-46b9-9638-b8446ee456b6" providerId="AD" clId="Web-{7CD7B39F-B0E6-2000-B730-3360E4DFEB45}" dt="2021-03-13T11:24:11.489" v="32" actId="20577"/>
        <pc:sldMkLst>
          <pc:docMk/>
          <pc:sldMk cId="3761007840" sldId="262"/>
        </pc:sldMkLst>
        <pc:spChg chg="mod">
          <ac:chgData name="Chiara Muscari Tomajoli" userId="S::10560224@polimi.it::bde7d375-eecf-46b9-9638-b8446ee456b6" providerId="AD" clId="Web-{7CD7B39F-B0E6-2000-B730-3360E4DFEB45}" dt="2021-03-13T11:23:58.613" v="30" actId="20577"/>
          <ac:spMkLst>
            <pc:docMk/>
            <pc:sldMk cId="3761007840" sldId="262"/>
            <ac:spMk id="4" creationId="{A27E4EB7-FFD3-42C3-9E4C-1AC54ABB5EBE}"/>
          </ac:spMkLst>
        </pc:spChg>
        <pc:spChg chg="mod">
          <ac:chgData name="Chiara Muscari Tomajoli" userId="S::10560224@polimi.it::bde7d375-eecf-46b9-9638-b8446ee456b6" providerId="AD" clId="Web-{7CD7B39F-B0E6-2000-B730-3360E4DFEB45}" dt="2021-03-13T11:24:11.489" v="32" actId="20577"/>
          <ac:spMkLst>
            <pc:docMk/>
            <pc:sldMk cId="3761007840" sldId="262"/>
            <ac:spMk id="13" creationId="{B7A90E75-B5B3-448C-ACAE-D1E7399985CF}"/>
          </ac:spMkLst>
        </pc:spChg>
        <pc:picChg chg="mod modCrop">
          <ac:chgData name="Chiara Muscari Tomajoli" userId="S::10560224@polimi.it::bde7d375-eecf-46b9-9638-b8446ee456b6" providerId="AD" clId="Web-{7CD7B39F-B0E6-2000-B730-3360E4DFEB45}" dt="2021-03-13T11:22:10.533" v="16" actId="14100"/>
          <ac:picMkLst>
            <pc:docMk/>
            <pc:sldMk cId="3761007840" sldId="262"/>
            <ac:picMk id="9" creationId="{91B0055F-084B-48BE-85D9-053314972403}"/>
          </ac:picMkLst>
        </pc:picChg>
        <pc:picChg chg="mod modCrop">
          <ac:chgData name="Chiara Muscari Tomajoli" userId="S::10560224@polimi.it::bde7d375-eecf-46b9-9638-b8446ee456b6" providerId="AD" clId="Web-{7CD7B39F-B0E6-2000-B730-3360E4DFEB45}" dt="2021-03-13T11:22:26.174" v="22" actId="14100"/>
          <ac:picMkLst>
            <pc:docMk/>
            <pc:sldMk cId="3761007840" sldId="262"/>
            <ac:picMk id="12" creationId="{29D5DBC8-64F4-40A3-81DB-EB02FC65BDA5}"/>
          </ac:picMkLst>
        </pc:picChg>
      </pc:sldChg>
      <pc:sldChg chg="addSp delSp modSp modNotes">
        <pc:chgData name="Chiara Muscari Tomajoli" userId="S::10560224@polimi.it::bde7d375-eecf-46b9-9638-b8446ee456b6" providerId="AD" clId="Web-{7CD7B39F-B0E6-2000-B730-3360E4DFEB45}" dt="2021-03-13T11:42:56.730" v="472" actId="20577"/>
        <pc:sldMkLst>
          <pc:docMk/>
          <pc:sldMk cId="1953609257" sldId="263"/>
        </pc:sldMkLst>
        <pc:spChg chg="del mod">
          <ac:chgData name="Chiara Muscari Tomajoli" userId="S::10560224@polimi.it::bde7d375-eecf-46b9-9638-b8446ee456b6" providerId="AD" clId="Web-{7CD7B39F-B0E6-2000-B730-3360E4DFEB45}" dt="2021-03-13T11:30:27.402" v="190"/>
          <ac:spMkLst>
            <pc:docMk/>
            <pc:sldMk cId="1953609257" sldId="263"/>
            <ac:spMk id="3" creationId="{658DADC0-8842-45C0-93ED-698917C49B55}"/>
          </ac:spMkLst>
        </pc:spChg>
        <pc:spChg chg="add mod">
          <ac:chgData name="Chiara Muscari Tomajoli" userId="S::10560224@polimi.it::bde7d375-eecf-46b9-9638-b8446ee456b6" providerId="AD" clId="Web-{7CD7B39F-B0E6-2000-B730-3360E4DFEB45}" dt="2021-03-13T11:27:46.493" v="62" actId="20577"/>
          <ac:spMkLst>
            <pc:docMk/>
            <pc:sldMk cId="1953609257" sldId="263"/>
            <ac:spMk id="5" creationId="{879C3AC9-DA05-4A1F-8A49-6FCE34EE87A8}"/>
          </ac:spMkLst>
        </pc:spChg>
        <pc:spChg chg="add mod">
          <ac:chgData name="Chiara Muscari Tomajoli" userId="S::10560224@polimi.it::bde7d375-eecf-46b9-9638-b8446ee456b6" providerId="AD" clId="Web-{7CD7B39F-B0E6-2000-B730-3360E4DFEB45}" dt="2021-03-13T11:42:56.730" v="472" actId="20577"/>
          <ac:spMkLst>
            <pc:docMk/>
            <pc:sldMk cId="1953609257" sldId="263"/>
            <ac:spMk id="6" creationId="{0E961696-93C1-4EB1-B76C-685D145D2E80}"/>
          </ac:spMkLst>
        </pc:spChg>
        <pc:picChg chg="add mod">
          <ac:chgData name="Chiara Muscari Tomajoli" userId="S::10560224@polimi.it::bde7d375-eecf-46b9-9638-b8446ee456b6" providerId="AD" clId="Web-{7CD7B39F-B0E6-2000-B730-3360E4DFEB45}" dt="2021-03-13T11:42:54.012" v="471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Chiara Muscari Tomajoli" userId="S::10560224@polimi.it::bde7d375-eecf-46b9-9638-b8446ee456b6" providerId="AD" clId="Web-{7CD7B39F-B0E6-2000-B730-3360E4DFEB45}" dt="2021-03-13T11:24:32.130" v="39" actId="14100"/>
        <pc:sldMkLst>
          <pc:docMk/>
          <pc:sldMk cId="43066803" sldId="264"/>
        </pc:sldMkLst>
        <pc:spChg chg="mod">
          <ac:chgData name="Chiara Muscari Tomajoli" userId="S::10560224@polimi.it::bde7d375-eecf-46b9-9638-b8446ee456b6" providerId="AD" clId="Web-{7CD7B39F-B0E6-2000-B730-3360E4DFEB45}" dt="2021-03-13T11:24:23.895" v="36" actId="14100"/>
          <ac:spMkLst>
            <pc:docMk/>
            <pc:sldMk cId="43066803" sldId="264"/>
            <ac:spMk id="7" creationId="{F2FF3DDA-76D0-4E23-B143-DD1400878C65}"/>
          </ac:spMkLst>
        </pc:spChg>
        <pc:spChg chg="mod">
          <ac:chgData name="Chiara Muscari Tomajoli" userId="S::10560224@polimi.it::bde7d375-eecf-46b9-9638-b8446ee456b6" providerId="AD" clId="Web-{7CD7B39F-B0E6-2000-B730-3360E4DFEB45}" dt="2021-03-13T11:24:32.130" v="39" actId="14100"/>
          <ac:spMkLst>
            <pc:docMk/>
            <pc:sldMk cId="43066803" sldId="264"/>
            <ac:spMk id="8" creationId="{96945B90-2601-4E5E-A007-A18B083A7585}"/>
          </ac:spMkLst>
        </pc:spChg>
        <pc:picChg chg="mod">
          <ac:chgData name="Chiara Muscari Tomajoli" userId="S::10560224@polimi.it::bde7d375-eecf-46b9-9638-b8446ee456b6" providerId="AD" clId="Web-{7CD7B39F-B0E6-2000-B730-3360E4DFEB45}" dt="2021-03-13T11:20:48.469" v="0" actId="14100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Chiara Muscari Tomajoli" userId="S::10560224@polimi.it::bde7d375-eecf-46b9-9638-b8446ee456b6" providerId="AD" clId="Web-{7CD7B39F-B0E6-2000-B730-3360E4DFEB45}" dt="2021-03-13T11:21:04.423" v="4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modSp add replId">
        <pc:chgData name="Chiara Muscari Tomajoli" userId="S::10560224@polimi.it::bde7d375-eecf-46b9-9638-b8446ee456b6" providerId="AD" clId="Web-{7CD7B39F-B0E6-2000-B730-3360E4DFEB45}" dt="2021-03-13T11:26:54.930" v="48" actId="20577"/>
        <pc:sldMkLst>
          <pc:docMk/>
          <pc:sldMk cId="2537430228" sldId="270"/>
        </pc:sldMkLst>
        <pc:spChg chg="add mod">
          <ac:chgData name="Chiara Muscari Tomajoli" userId="S::10560224@polimi.it::bde7d375-eecf-46b9-9638-b8446ee456b6" providerId="AD" clId="Web-{7CD7B39F-B0E6-2000-B730-3360E4DFEB45}" dt="2021-03-13T11:26:54.930" v="48" actId="20577"/>
          <ac:spMkLst>
            <pc:docMk/>
            <pc:sldMk cId="2537430228" sldId="270"/>
            <ac:spMk id="5" creationId="{BE8C1D51-5E76-4F4D-8605-AE406176EDEA}"/>
          </ac:spMkLst>
        </pc:spChg>
      </pc:sldChg>
    </pc:docChg>
  </pc:docChgLst>
  <pc:docChgLst>
    <pc:chgData name="Alessia Guzzo" userId="S::10556670@polimi.it::14be9101-ee85-4289-a4a8-5bedca57ecb0" providerId="AD" clId="Web-{34A7B39F-E0C1-2000-9737-F05FF84E48D8}"/>
    <pc:docChg chg="modSld">
      <pc:chgData name="Alessia Guzzo" userId="S::10556670@polimi.it::14be9101-ee85-4289-a4a8-5bedca57ecb0" providerId="AD" clId="Web-{34A7B39F-E0C1-2000-9737-F05FF84E48D8}" dt="2021-03-12T21:10:21.333" v="1" actId="20577"/>
      <pc:docMkLst>
        <pc:docMk/>
      </pc:docMkLst>
      <pc:sldChg chg="modSp">
        <pc:chgData name="Alessia Guzzo" userId="S::10556670@polimi.it::14be9101-ee85-4289-a4a8-5bedca57ecb0" providerId="AD" clId="Web-{34A7B39F-E0C1-2000-9737-F05FF84E48D8}" dt="2021-03-12T21:10:21.333" v="1" actId="20577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34A7B39F-E0C1-2000-9737-F05FF84E48D8}" dt="2021-03-12T21:10:21.333" v="1" actId="20577"/>
          <ac:spMkLst>
            <pc:docMk/>
            <pc:sldMk cId="0" sldId="256"/>
            <ac:spMk id="6" creationId="{388772E3-FE9F-4B6C-A41C-4A27437561CE}"/>
          </ac:spMkLst>
        </pc:spChg>
      </pc:sldChg>
    </pc:docChg>
  </pc:docChgLst>
  <pc:docChgLst>
    <pc:chgData name="Chiara Muscari Tomajoli" userId="S::10560224@polimi.it::bde7d375-eecf-46b9-9638-b8446ee456b6" providerId="AD" clId="Web-{00AC16E9-7D71-D72F-3D6B-4EFE61E7E810}"/>
    <pc:docChg chg="modSld">
      <pc:chgData name="Chiara Muscari Tomajoli" userId="S::10560224@polimi.it::bde7d375-eecf-46b9-9638-b8446ee456b6" providerId="AD" clId="Web-{00AC16E9-7D71-D72F-3D6B-4EFE61E7E810}" dt="2021-03-13T11:07:46.995" v="19" actId="1076"/>
      <pc:docMkLst>
        <pc:docMk/>
      </pc:docMkLst>
      <pc:sldChg chg="addSp delSp modSp">
        <pc:chgData name="Chiara Muscari Tomajoli" userId="S::10560224@polimi.it::bde7d375-eecf-46b9-9638-b8446ee456b6" providerId="AD" clId="Web-{00AC16E9-7D71-D72F-3D6B-4EFE61E7E810}" dt="2021-03-13T11:07:46.995" v="19" actId="1076"/>
        <pc:sldMkLst>
          <pc:docMk/>
          <pc:sldMk cId="0" sldId="259"/>
        </pc:sldMkLst>
        <pc:spChg chg="mod">
          <ac:chgData name="Chiara Muscari Tomajoli" userId="S::10560224@polimi.it::bde7d375-eecf-46b9-9638-b8446ee456b6" providerId="AD" clId="Web-{00AC16E9-7D71-D72F-3D6B-4EFE61E7E810}" dt="2021-03-13T10:59:52.111" v="10" actId="1076"/>
          <ac:spMkLst>
            <pc:docMk/>
            <pc:sldMk cId="0" sldId="259"/>
            <ac:spMk id="2" creationId="{00000000-0000-0000-0000-000000000000}"/>
          </ac:spMkLst>
        </pc:spChg>
        <pc:picChg chg="add mod">
          <ac:chgData name="Chiara Muscari Tomajoli" userId="S::10560224@polimi.it::bde7d375-eecf-46b9-9638-b8446ee456b6" providerId="AD" clId="Web-{00AC16E9-7D71-D72F-3D6B-4EFE61E7E810}" dt="2021-03-13T10:59:47.002" v="9" actId="14100"/>
          <ac:picMkLst>
            <pc:docMk/>
            <pc:sldMk cId="0" sldId="259"/>
            <ac:picMk id="5" creationId="{F805A23D-D90B-4D66-A53F-37AD3605E734}"/>
          </ac:picMkLst>
        </pc:picChg>
        <pc:picChg chg="add mod">
          <ac:chgData name="Chiara Muscari Tomajoli" userId="S::10560224@polimi.it::bde7d375-eecf-46b9-9638-b8446ee456b6" providerId="AD" clId="Web-{00AC16E9-7D71-D72F-3D6B-4EFE61E7E810}" dt="2021-03-13T11:07:46.995" v="19" actId="1076"/>
          <ac:picMkLst>
            <pc:docMk/>
            <pc:sldMk cId="0" sldId="259"/>
            <ac:picMk id="6" creationId="{F86C8DEE-EF17-47A0-B532-E6AE87E293F5}"/>
          </ac:picMkLst>
        </pc:picChg>
        <pc:picChg chg="add del mod">
          <ac:chgData name="Chiara Muscari Tomajoli" userId="S::10560224@polimi.it::bde7d375-eecf-46b9-9638-b8446ee456b6" providerId="AD" clId="Web-{00AC16E9-7D71-D72F-3D6B-4EFE61E7E810}" dt="2021-03-13T11:07:27.901" v="13"/>
          <ac:picMkLst>
            <pc:docMk/>
            <pc:sldMk cId="0" sldId="259"/>
            <ac:picMk id="7" creationId="{0238E0A2-0AF6-458D-A634-2FE9E180A315}"/>
          </ac:picMkLst>
        </pc:picChg>
      </pc:sldChg>
      <pc:sldChg chg="addSp modSp">
        <pc:chgData name="Chiara Muscari Tomajoli" userId="S::10560224@polimi.it::bde7d375-eecf-46b9-9638-b8446ee456b6" providerId="AD" clId="Web-{00AC16E9-7D71-D72F-3D6B-4EFE61E7E810}" dt="2021-03-13T10:48:55.459" v="5" actId="1076"/>
        <pc:sldMkLst>
          <pc:docMk/>
          <pc:sldMk cId="2944145909" sldId="267"/>
        </pc:sldMkLst>
        <pc:picChg chg="add mod">
          <ac:chgData name="Chiara Muscari Tomajoli" userId="S::10560224@polimi.it::bde7d375-eecf-46b9-9638-b8446ee456b6" providerId="AD" clId="Web-{00AC16E9-7D71-D72F-3D6B-4EFE61E7E810}" dt="2021-03-13T10:47:11.363" v="3" actId="1076"/>
          <ac:picMkLst>
            <pc:docMk/>
            <pc:sldMk cId="2944145909" sldId="267"/>
            <ac:picMk id="5" creationId="{5B716998-53E4-425C-B9F1-0ADCBDB3EA0F}"/>
          </ac:picMkLst>
        </pc:picChg>
        <pc:picChg chg="add mod">
          <ac:chgData name="Chiara Muscari Tomajoli" userId="S::10560224@polimi.it::bde7d375-eecf-46b9-9638-b8446ee456b6" providerId="AD" clId="Web-{00AC16E9-7D71-D72F-3D6B-4EFE61E7E810}" dt="2021-03-13T10:48:55.459" v="5" actId="1076"/>
          <ac:picMkLst>
            <pc:docMk/>
            <pc:sldMk cId="2944145909" sldId="267"/>
            <ac:picMk id="8" creationId="{7B6AA9D5-68F3-4724-8C90-C5B63E5221F6}"/>
          </ac:picMkLst>
        </pc:picChg>
      </pc:sldChg>
    </pc:docChg>
  </pc:docChgLst>
  <pc:docChgLst>
    <pc:chgData name="Chiara Muscari Tomajoli" userId="S::10560224@polimi.it::bde7d375-eecf-46b9-9638-b8446ee456b6" providerId="AD" clId="Web-{8421A661-0109-D812-3F03-2EA77BC3BB40}"/>
    <pc:docChg chg="modSld">
      <pc:chgData name="Chiara Muscari Tomajoli" userId="S::10560224@polimi.it::bde7d375-eecf-46b9-9638-b8446ee456b6" providerId="AD" clId="Web-{8421A661-0109-D812-3F03-2EA77BC3BB40}" dt="2021-03-13T16:43:52.432" v="969"/>
      <pc:docMkLst>
        <pc:docMk/>
      </pc:docMkLst>
      <pc:sldChg chg="modNotes">
        <pc:chgData name="Chiara Muscari Tomajoli" userId="S::10560224@polimi.it::bde7d375-eecf-46b9-9638-b8446ee456b6" providerId="AD" clId="Web-{8421A661-0109-D812-3F03-2EA77BC3BB40}" dt="2021-03-13T16:28:49.257" v="413"/>
        <pc:sldMkLst>
          <pc:docMk/>
          <pc:sldMk cId="2944145909" sldId="267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43:52.432" v="969"/>
        <pc:sldMkLst>
          <pc:docMk/>
          <pc:sldMk cId="2355282204" sldId="268"/>
        </pc:sldMkLst>
      </pc:sldChg>
      <pc:sldChg chg="modNotes">
        <pc:chgData name="Chiara Muscari Tomajoli" userId="S::10560224@polimi.it::bde7d375-eecf-46b9-9638-b8446ee456b6" providerId="AD" clId="Web-{8421A661-0109-D812-3F03-2EA77BC3BB40}" dt="2021-03-13T16:31:08.808" v="687"/>
        <pc:sldMkLst>
          <pc:docMk/>
          <pc:sldMk cId="639015515" sldId="269"/>
        </pc:sldMkLst>
      </pc:sldChg>
    </pc:docChg>
  </pc:docChgLst>
  <pc:docChgLst>
    <pc:chgData name="Alessia Guzzo" userId="S::10556670@polimi.it::14be9101-ee85-4289-a4a8-5bedca57ecb0" providerId="AD" clId="Web-{7C5E9E81-11A1-2F6A-A52A-AF2FFAAC5BC6}"/>
    <pc:docChg chg="addSld delSld modSld sldOrd">
      <pc:chgData name="Alessia Guzzo" userId="S::10556670@polimi.it::14be9101-ee85-4289-a4a8-5bedca57ecb0" providerId="AD" clId="Web-{7C5E9E81-11A1-2F6A-A52A-AF2FFAAC5BC6}" dt="2021-03-14T21:18:14.041" v="11"/>
      <pc:docMkLst>
        <pc:docMk/>
      </pc:docMkLst>
      <pc:sldChg chg="del ord">
        <pc:chgData name="Alessia Guzzo" userId="S::10556670@polimi.it::14be9101-ee85-4289-a4a8-5bedca57ecb0" providerId="AD" clId="Web-{7C5E9E81-11A1-2F6A-A52A-AF2FFAAC5BC6}" dt="2021-03-14T21:14:29.287" v="9"/>
        <pc:sldMkLst>
          <pc:docMk/>
          <pc:sldMk cId="0" sldId="257"/>
        </pc:sldMkLst>
      </pc:sldChg>
      <pc:sldChg chg="del">
        <pc:chgData name="Alessia Guzzo" userId="S::10556670@polimi.it::14be9101-ee85-4289-a4a8-5bedca57ecb0" providerId="AD" clId="Web-{7C5E9E81-11A1-2F6A-A52A-AF2FFAAC5BC6}" dt="2021-03-14T20:57:18.045" v="6"/>
        <pc:sldMkLst>
          <pc:docMk/>
          <pc:sldMk cId="0" sldId="259"/>
        </pc:sldMkLst>
      </pc:sldChg>
      <pc:sldChg chg="del ord">
        <pc:chgData name="Alessia Guzzo" userId="S::10556670@polimi.it::14be9101-ee85-4289-a4a8-5bedca57ecb0" providerId="AD" clId="Web-{7C5E9E81-11A1-2F6A-A52A-AF2FFAAC5BC6}" dt="2021-03-14T20:56:07.308" v="3"/>
        <pc:sldMkLst>
          <pc:docMk/>
          <pc:sldMk cId="2944145909" sldId="267"/>
        </pc:sldMkLst>
      </pc:sldChg>
      <pc:sldChg chg="add modNotes">
        <pc:chgData name="Alessia Guzzo" userId="S::10556670@polimi.it::14be9101-ee85-4289-a4a8-5bedca57ecb0" providerId="AD" clId="Web-{7C5E9E81-11A1-2F6A-A52A-AF2FFAAC5BC6}" dt="2021-03-14T20:56:10.621" v="4"/>
        <pc:sldMkLst>
          <pc:docMk/>
          <pc:sldMk cId="328222602" sldId="278"/>
        </pc:sldMkLst>
      </pc:sldChg>
      <pc:sldChg chg="add modNotes">
        <pc:chgData name="Alessia Guzzo" userId="S::10556670@polimi.it::14be9101-ee85-4289-a4a8-5bedca57ecb0" providerId="AD" clId="Web-{7C5E9E81-11A1-2F6A-A52A-AF2FFAAC5BC6}" dt="2021-03-14T20:57:21.108" v="7"/>
        <pc:sldMkLst>
          <pc:docMk/>
          <pc:sldMk cId="1054213278" sldId="279"/>
        </pc:sldMkLst>
      </pc:sldChg>
      <pc:sldChg chg="add modNotes">
        <pc:chgData name="Alessia Guzzo" userId="S::10556670@polimi.it::14be9101-ee85-4289-a4a8-5bedca57ecb0" providerId="AD" clId="Web-{7C5E9E81-11A1-2F6A-A52A-AF2FFAAC5BC6}" dt="2021-03-14T21:18:14.041" v="11"/>
        <pc:sldMkLst>
          <pc:docMk/>
          <pc:sldMk cId="2786765232" sldId="280"/>
        </pc:sldMkLst>
      </pc:sldChg>
    </pc:docChg>
  </pc:docChgLst>
  <pc:docChgLst>
    <pc:chgData name="Alessia Guzzo" userId="S::10556670@polimi.it::14be9101-ee85-4289-a4a8-5bedca57ecb0" providerId="AD" clId="Web-{BD056776-98D1-0ACC-AEFB-7E3418F312DF}"/>
    <pc:docChg chg="modSld">
      <pc:chgData name="Alessia Guzzo" userId="S::10556670@polimi.it::14be9101-ee85-4289-a4a8-5bedca57ecb0" providerId="AD" clId="Web-{BD056776-98D1-0ACC-AEFB-7E3418F312DF}" dt="2021-03-14T18:52:28.359" v="8"/>
      <pc:docMkLst>
        <pc:docMk/>
      </pc:docMkLst>
      <pc:sldChg chg="modNotes">
        <pc:chgData name="Alessia Guzzo" userId="S::10556670@polimi.it::14be9101-ee85-4289-a4a8-5bedca57ecb0" providerId="AD" clId="Web-{BD056776-98D1-0ACC-AEFB-7E3418F312DF}" dt="2021-03-14T18:52:13.405" v="1"/>
        <pc:sldMkLst>
          <pc:docMk/>
          <pc:sldMk cId="1700152037" sldId="274"/>
        </pc:sldMkLst>
      </pc:sldChg>
      <pc:sldChg chg="modNotes">
        <pc:chgData name="Alessia Guzzo" userId="S::10556670@polimi.it::14be9101-ee85-4289-a4a8-5bedca57ecb0" providerId="AD" clId="Web-{BD056776-98D1-0ACC-AEFB-7E3418F312DF}" dt="2021-03-14T18:51:55.983" v="0"/>
        <pc:sldMkLst>
          <pc:docMk/>
          <pc:sldMk cId="1428599122" sldId="275"/>
        </pc:sldMkLst>
      </pc:sldChg>
      <pc:sldChg chg="modNotes">
        <pc:chgData name="Alessia Guzzo" userId="S::10556670@polimi.it::14be9101-ee85-4289-a4a8-5bedca57ecb0" providerId="AD" clId="Web-{BD056776-98D1-0ACC-AEFB-7E3418F312DF}" dt="2021-03-14T18:52:19.343" v="2"/>
        <pc:sldMkLst>
          <pc:docMk/>
          <pc:sldMk cId="2444874109" sldId="276"/>
        </pc:sldMkLst>
      </pc:sldChg>
      <pc:sldChg chg="modNotes">
        <pc:chgData name="Alessia Guzzo" userId="S::10556670@polimi.it::14be9101-ee85-4289-a4a8-5bedca57ecb0" providerId="AD" clId="Web-{BD056776-98D1-0ACC-AEFB-7E3418F312DF}" dt="2021-03-14T18:52:28.359" v="8"/>
        <pc:sldMkLst>
          <pc:docMk/>
          <pc:sldMk cId="1283940149" sldId="277"/>
        </pc:sldMkLst>
      </pc:sldChg>
    </pc:docChg>
  </pc:docChgLst>
  <pc:docChgLst>
    <pc:chgData name="Chiara Muscari Tomajoli" userId="S::10560224@polimi.it::bde7d375-eecf-46b9-9638-b8446ee456b6" providerId="AD" clId="Web-{DF515806-F69B-9CE9-CDF3-ADC6B944F8A5}"/>
    <pc:docChg chg="modSld">
      <pc:chgData name="Chiara Muscari Tomajoli" userId="S::10560224@polimi.it::bde7d375-eecf-46b9-9638-b8446ee456b6" providerId="AD" clId="Web-{DF515806-F69B-9CE9-CDF3-ADC6B944F8A5}" dt="2021-03-13T14:18:09.096" v="14" actId="14100"/>
      <pc:docMkLst>
        <pc:docMk/>
      </pc:docMkLst>
      <pc:sldChg chg="addSp delSp modSp">
        <pc:chgData name="Chiara Muscari Tomajoli" userId="S::10560224@polimi.it::bde7d375-eecf-46b9-9638-b8446ee456b6" providerId="AD" clId="Web-{DF515806-F69B-9CE9-CDF3-ADC6B944F8A5}" dt="2021-03-13T14:18:09.096" v="14" actId="14100"/>
        <pc:sldMkLst>
          <pc:docMk/>
          <pc:sldMk cId="1953609257" sldId="263"/>
        </pc:sldMkLst>
        <pc:picChg chg="add del mod">
          <ac:chgData name="Chiara Muscari Tomajoli" userId="S::10560224@polimi.it::bde7d375-eecf-46b9-9638-b8446ee456b6" providerId="AD" clId="Web-{DF515806-F69B-9CE9-CDF3-ADC6B944F8A5}" dt="2021-03-13T14:17:19.718" v="2"/>
          <ac:picMkLst>
            <pc:docMk/>
            <pc:sldMk cId="1953609257" sldId="263"/>
            <ac:picMk id="3" creationId="{3536374B-38BE-4BF2-AB42-B8CC93F7CD0F}"/>
          </ac:picMkLst>
        </pc:picChg>
        <pc:picChg chg="add mod">
          <ac:chgData name="Chiara Muscari Tomajoli" userId="S::10560224@polimi.it::bde7d375-eecf-46b9-9638-b8446ee456b6" providerId="AD" clId="Web-{DF515806-F69B-9CE9-CDF3-ADC6B944F8A5}" dt="2021-03-13T14:18:09.096" v="14" actId="14100"/>
          <ac:picMkLst>
            <pc:docMk/>
            <pc:sldMk cId="1953609257" sldId="263"/>
            <ac:picMk id="8" creationId="{8D4A67ED-5B9B-4120-89AE-2B2E3EE6C192}"/>
          </ac:picMkLst>
        </pc:picChg>
        <pc:picChg chg="add mod">
          <ac:chgData name="Chiara Muscari Tomajoli" userId="S::10560224@polimi.it::bde7d375-eecf-46b9-9638-b8446ee456b6" providerId="AD" clId="Web-{DF515806-F69B-9CE9-CDF3-ADC6B944F8A5}" dt="2021-03-13T14:17:54.501" v="9" actId="1076"/>
          <ac:picMkLst>
            <pc:docMk/>
            <pc:sldMk cId="1953609257" sldId="263"/>
            <ac:picMk id="9" creationId="{10288EB9-E4F2-482A-A04E-3B01610D3569}"/>
          </ac:picMkLst>
        </pc:picChg>
      </pc:sldChg>
    </pc:docChg>
  </pc:docChgLst>
  <pc:docChgLst>
    <pc:chgData name="Alessia Guzzo" userId="S::10556670@polimi.it::14be9101-ee85-4289-a4a8-5bedca57ecb0" providerId="AD" clId="Web-{4D853B3A-ADFA-87A8-245E-EEAC8ECC8243}"/>
    <pc:docChg chg="addSld modSld sldOrd">
      <pc:chgData name="Alessia Guzzo" userId="S::10556670@polimi.it::14be9101-ee85-4289-a4a8-5bedca57ecb0" providerId="AD" clId="Web-{4D853B3A-ADFA-87A8-245E-EEAC8ECC8243}" dt="2021-03-12T19:35:06.983" v="136" actId="20577"/>
      <pc:docMkLst>
        <pc:docMk/>
      </pc:docMkLst>
      <pc:sldChg chg="modSp">
        <pc:chgData name="Alessia Guzzo" userId="S::10556670@polimi.it::14be9101-ee85-4289-a4a8-5bedca57ecb0" providerId="AD" clId="Web-{4D853B3A-ADFA-87A8-245E-EEAC8ECC8243}" dt="2021-03-12T18:32:47.374" v="9" actId="20577"/>
        <pc:sldMkLst>
          <pc:docMk/>
          <pc:sldMk cId="0" sldId="256"/>
        </pc:sldMkLst>
        <pc:spChg chg="mod">
          <ac:chgData name="Alessia Guzzo" userId="S::10556670@polimi.it::14be9101-ee85-4289-a4a8-5bedca57ecb0" providerId="AD" clId="Web-{4D853B3A-ADFA-87A8-245E-EEAC8ECC8243}" dt="2021-03-12T18:32:47.374" v="9" actId="20577"/>
          <ac:spMkLst>
            <pc:docMk/>
            <pc:sldMk cId="0" sldId="256"/>
            <ac:spMk id="6" creationId="{388772E3-FE9F-4B6C-A41C-4A27437561CE}"/>
          </ac:spMkLst>
        </pc:spChg>
      </pc:sldChg>
      <pc:sldChg chg="addSp modSp">
        <pc:chgData name="Alessia Guzzo" userId="S::10556670@polimi.it::14be9101-ee85-4289-a4a8-5bedca57ecb0" providerId="AD" clId="Web-{4D853B3A-ADFA-87A8-245E-EEAC8ECC8243}" dt="2021-03-12T19:23:01.690" v="68" actId="20577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4D853B3A-ADFA-87A8-245E-EEAC8ECC8243}" dt="2021-03-12T19:14:34.145" v="11" actId="1076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Alessia Guzzo" userId="S::10556670@polimi.it::14be9101-ee85-4289-a4a8-5bedca57ecb0" providerId="AD" clId="Web-{4D853B3A-ADFA-87A8-245E-EEAC8ECC8243}" dt="2021-03-12T19:22:48.330" v="63" actId="1076"/>
          <ac:spMkLst>
            <pc:docMk/>
            <pc:sldMk cId="0" sldId="259"/>
            <ac:spMk id="3" creationId="{658DADC0-8842-45C0-93ED-698917C49B55}"/>
          </ac:spMkLst>
        </pc:spChg>
        <pc:spChg chg="add mod">
          <ac:chgData name="Alessia Guzzo" userId="S::10556670@polimi.it::14be9101-ee85-4289-a4a8-5bedca57ecb0" providerId="AD" clId="Web-{4D853B3A-ADFA-87A8-245E-EEAC8ECC8243}" dt="2021-03-12T19:23:01.690" v="68" actId="20577"/>
          <ac:spMkLst>
            <pc:docMk/>
            <pc:sldMk cId="0" sldId="259"/>
            <ac:spMk id="4" creationId="{A27E4EB7-FFD3-42C3-9E4C-1AC54ABB5EBE}"/>
          </ac:spMkLst>
        </pc:spChg>
      </pc:sldChg>
      <pc:sldChg chg="modSp add replId">
        <pc:chgData name="Alessia Guzzo" userId="S::10556670@polimi.it::14be9101-ee85-4289-a4a8-5bedca57ecb0" providerId="AD" clId="Web-{4D853B3A-ADFA-87A8-245E-EEAC8ECC8243}" dt="2021-03-12T19:35:06.983" v="136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4D853B3A-ADFA-87A8-245E-EEAC8ECC8243}" dt="2021-03-12T19:35:06.983" v="136" actId="20577"/>
          <ac:spMkLst>
            <pc:docMk/>
            <pc:sldMk cId="384209631" sldId="260"/>
            <ac:spMk id="3" creationId="{658DADC0-8842-45C0-93ED-698917C49B55}"/>
          </ac:spMkLst>
        </pc:spChg>
      </pc:sldChg>
      <pc:sldChg chg="addSp delSp modSp add ord replId">
        <pc:chgData name="Alessia Guzzo" userId="S::10556670@polimi.it::14be9101-ee85-4289-a4a8-5bedca57ecb0" providerId="AD" clId="Web-{4D853B3A-ADFA-87A8-245E-EEAC8ECC8243}" dt="2021-03-12T19:31:00.708" v="125" actId="20577"/>
        <pc:sldMkLst>
          <pc:docMk/>
          <pc:sldMk cId="3698904195" sldId="261"/>
        </pc:sldMkLst>
        <pc:spChg chg="del">
          <ac:chgData name="Alessia Guzzo" userId="S::10556670@polimi.it::14be9101-ee85-4289-a4a8-5bedca57ecb0" providerId="AD" clId="Web-{4D853B3A-ADFA-87A8-245E-EEAC8ECC8243}" dt="2021-03-12T19:29:44.190" v="98"/>
          <ac:spMkLst>
            <pc:docMk/>
            <pc:sldMk cId="3698904195" sldId="261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4D853B3A-ADFA-87A8-245E-EEAC8ECC8243}" dt="2021-03-12T19:31:00.708" v="125" actId="20577"/>
          <ac:spMkLst>
            <pc:docMk/>
            <pc:sldMk cId="3698904195" sldId="261"/>
            <ac:spMk id="4" creationId="{A27E4EB7-FFD3-42C3-9E4C-1AC54ABB5EBE}"/>
          </ac:spMkLst>
        </pc:spChg>
        <pc:picChg chg="add mod">
          <ac:chgData name="Alessia Guzzo" userId="S::10556670@polimi.it::14be9101-ee85-4289-a4a8-5bedca57ecb0" providerId="AD" clId="Web-{4D853B3A-ADFA-87A8-245E-EEAC8ECC8243}" dt="2021-03-12T19:30:45.286" v="110" actId="14100"/>
          <ac:picMkLst>
            <pc:docMk/>
            <pc:sldMk cId="3698904195" sldId="261"/>
            <ac:picMk id="5" creationId="{487AFF37-DBF1-4120-9370-7E028FDA2FCD}"/>
          </ac:picMkLst>
        </pc:picChg>
        <pc:picChg chg="add mod">
          <ac:chgData name="Alessia Guzzo" userId="S::10556670@polimi.it::14be9101-ee85-4289-a4a8-5bedca57ecb0" providerId="AD" clId="Web-{4D853B3A-ADFA-87A8-245E-EEAC8ECC8243}" dt="2021-03-12T19:30:40.004" v="109" actId="1076"/>
          <ac:picMkLst>
            <pc:docMk/>
            <pc:sldMk cId="3698904195" sldId="261"/>
            <ac:picMk id="6" creationId="{D5B18871-3478-4721-829C-1375F478F712}"/>
          </ac:picMkLst>
        </pc:picChg>
      </pc:sldChg>
      <pc:sldChg chg="add replId">
        <pc:chgData name="Alessia Guzzo" userId="S::10556670@polimi.it::14be9101-ee85-4289-a4a8-5bedca57ecb0" providerId="AD" clId="Web-{4D853B3A-ADFA-87A8-245E-EEAC8ECC8243}" dt="2021-03-12T19:34:45.060" v="126"/>
        <pc:sldMkLst>
          <pc:docMk/>
          <pc:sldMk cId="3761007840" sldId="262"/>
        </pc:sldMkLst>
      </pc:sldChg>
    </pc:docChg>
  </pc:docChgLst>
  <pc:docChgLst>
    <pc:chgData name="Alessia Guzzo" userId="S::10556670@polimi.it::14be9101-ee85-4289-a4a8-5bedca57ecb0" providerId="AD" clId="Web-{DEE8BB59-74A6-7AAC-9E3D-C1ADF47182D8}"/>
    <pc:docChg chg="modSld">
      <pc:chgData name="Alessia Guzzo" userId="S::10556670@polimi.it::14be9101-ee85-4289-a4a8-5bedca57ecb0" providerId="AD" clId="Web-{DEE8BB59-74A6-7AAC-9E3D-C1ADF47182D8}" dt="2021-03-13T10:02:56.442" v="1" actId="1076"/>
      <pc:docMkLst>
        <pc:docMk/>
      </pc:docMkLst>
      <pc:sldChg chg="addSp modSp">
        <pc:chgData name="Alessia Guzzo" userId="S::10556670@polimi.it::14be9101-ee85-4289-a4a8-5bedca57ecb0" providerId="AD" clId="Web-{DEE8BB59-74A6-7AAC-9E3D-C1ADF47182D8}" dt="2021-03-13T10:02:56.442" v="1" actId="1076"/>
        <pc:sldMkLst>
          <pc:docMk/>
          <pc:sldMk cId="384209631" sldId="260"/>
        </pc:sldMkLst>
        <pc:spChg chg="add mod">
          <ac:chgData name="Alessia Guzzo" userId="S::10556670@polimi.it::14be9101-ee85-4289-a4a8-5bedca57ecb0" providerId="AD" clId="Web-{DEE8BB59-74A6-7AAC-9E3D-C1ADF47182D8}" dt="2021-03-13T10:02:56.442" v="1" actId="1076"/>
          <ac:spMkLst>
            <pc:docMk/>
            <pc:sldMk cId="384209631" sldId="260"/>
            <ac:spMk id="5" creationId="{25360405-5268-4B3C-9019-B64CEB170B54}"/>
          </ac:spMkLst>
        </pc:spChg>
      </pc:sldChg>
    </pc:docChg>
  </pc:docChgLst>
  <pc:docChgLst>
    <pc:chgData name="Alessia Guzzo" userId="S::10556670@polimi.it::14be9101-ee85-4289-a4a8-5bedca57ecb0" providerId="AD" clId="Web-{7DE757A5-D31B-F930-F9BC-7CEE291646A2}"/>
    <pc:docChg chg="addSld modSld">
      <pc:chgData name="Alessia Guzzo" userId="S::10556670@polimi.it::14be9101-ee85-4289-a4a8-5bedca57ecb0" providerId="AD" clId="Web-{7DE757A5-D31B-F930-F9BC-7CEE291646A2}" dt="2021-03-14T18:50:34.125" v="7" actId="14100"/>
      <pc:docMkLst>
        <pc:docMk/>
      </pc:docMkLst>
      <pc:sldChg chg="modSp">
        <pc:chgData name="Alessia Guzzo" userId="S::10556670@polimi.it::14be9101-ee85-4289-a4a8-5bedca57ecb0" providerId="AD" clId="Web-{7DE757A5-D31B-F930-F9BC-7CEE291646A2}" dt="2021-03-14T18:50:34.125" v="7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7DE757A5-D31B-F930-F9BC-7CEE291646A2}" dt="2021-03-14T18:50:22.390" v="4" actId="1076"/>
          <ac:spMkLst>
            <pc:docMk/>
            <pc:sldMk cId="164539198" sldId="272"/>
            <ac:spMk id="12" creationId="{329E08A5-BE9A-4B55-B8E1-2D6FF3220E71}"/>
          </ac:spMkLst>
        </pc:spChg>
        <pc:picChg chg="mod">
          <ac:chgData name="Alessia Guzzo" userId="S::10556670@polimi.it::14be9101-ee85-4289-a4a8-5bedca57ecb0" providerId="AD" clId="Web-{7DE757A5-D31B-F930-F9BC-7CEE291646A2}" dt="2021-03-14T18:50:34.125" v="7" actId="14100"/>
          <ac:picMkLst>
            <pc:docMk/>
            <pc:sldMk cId="164539198" sldId="272"/>
            <ac:picMk id="3" creationId="{A784C574-0F53-47E6-B783-E75BFF9CFAC0}"/>
          </ac:picMkLst>
        </pc:picChg>
        <pc:picChg chg="mod">
          <ac:chgData name="Alessia Guzzo" userId="S::10556670@polimi.it::14be9101-ee85-4289-a4a8-5bedca57ecb0" providerId="AD" clId="Web-{7DE757A5-D31B-F930-F9BC-7CEE291646A2}" dt="2021-03-14T18:50:18.484" v="3" actId="14100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Alessia Guzzo" userId="S::10556670@polimi.it::14be9101-ee85-4289-a4a8-5bedca57ecb0" providerId="AD" clId="Web-{7DE757A5-D31B-F930-F9BC-7CEE291646A2}" dt="2021-03-14T18:50:14.953" v="2" actId="1076"/>
          <ac:picMkLst>
            <pc:docMk/>
            <pc:sldMk cId="164539198" sldId="272"/>
            <ac:picMk id="10" creationId="{65836454-A97F-4A9E-BB01-6330AD8CCCD3}"/>
          </ac:picMkLst>
        </pc:picChg>
      </pc:sldChg>
      <pc:sldChg chg="add">
        <pc:chgData name="Alessia Guzzo" userId="S::10556670@polimi.it::14be9101-ee85-4289-a4a8-5bedca57ecb0" providerId="AD" clId="Web-{7DE757A5-D31B-F930-F9BC-7CEE291646A2}" dt="2021-03-14T18:48:15.872" v="0"/>
        <pc:sldMkLst>
          <pc:docMk/>
          <pc:sldMk cId="1283940149" sldId="277"/>
        </pc:sldMkLst>
      </pc:sldChg>
    </pc:docChg>
  </pc:docChgLst>
  <pc:docChgLst>
    <pc:chgData name="Matteo" userId="9c9e8a9e-3dc5-4caa-92dc-0869793b809f" providerId="ADAL" clId="{80D75893-023E-4D02-BAE9-0EC7BF46C9AF}"/>
    <pc:docChg chg="undo custSel addSld delSld modSld sldOrd">
      <pc:chgData name="Matteo" userId="9c9e8a9e-3dc5-4caa-92dc-0869793b809f" providerId="ADAL" clId="{80D75893-023E-4D02-BAE9-0EC7BF46C9AF}" dt="2021-03-13T15:52:08.880" v="1746" actId="1076"/>
      <pc:docMkLst>
        <pc:docMk/>
      </pc:docMkLst>
      <pc:sldChg chg="addSp delSp modSp mod">
        <pc:chgData name="Matteo" userId="9c9e8a9e-3dc5-4caa-92dc-0869793b809f" providerId="ADAL" clId="{80D75893-023E-4D02-BAE9-0EC7BF46C9AF}" dt="2021-03-13T11:03:00.486" v="876" actId="478"/>
        <pc:sldMkLst>
          <pc:docMk/>
          <pc:sldMk cId="0" sldId="259"/>
        </pc:sldMkLst>
        <pc:spChg chg="mod">
          <ac:chgData name="Matteo" userId="9c9e8a9e-3dc5-4caa-92dc-0869793b809f" providerId="ADAL" clId="{80D75893-023E-4D02-BAE9-0EC7BF46C9AF}" dt="2021-03-13T11:02:49.863" v="874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1:01:18.085" v="791" actId="14100"/>
          <ac:spMkLst>
            <pc:docMk/>
            <pc:sldMk cId="0" sldId="259"/>
            <ac:spMk id="3" creationId="{658DADC0-8842-45C0-93ED-698917C49B55}"/>
          </ac:spMkLst>
        </pc:spChg>
        <pc:spChg chg="add del mod">
          <ac:chgData name="Matteo" userId="9c9e8a9e-3dc5-4caa-92dc-0869793b809f" providerId="ADAL" clId="{80D75893-023E-4D02-BAE9-0EC7BF46C9AF}" dt="2021-03-13T11:01:58.753" v="856"/>
          <ac:spMkLst>
            <pc:docMk/>
            <pc:sldMk cId="0" sldId="259"/>
            <ac:spMk id="6" creationId="{DABF1848-01BB-4DEC-95C7-4E2C53C742C3}"/>
          </ac:spMkLst>
        </pc:spChg>
        <pc:spChg chg="add del mod">
          <ac:chgData name="Matteo" userId="9c9e8a9e-3dc5-4caa-92dc-0869793b809f" providerId="ADAL" clId="{80D75893-023E-4D02-BAE9-0EC7BF46C9AF}" dt="2021-03-13T11:03:00.486" v="876" actId="478"/>
          <ac:spMkLst>
            <pc:docMk/>
            <pc:sldMk cId="0" sldId="259"/>
            <ac:spMk id="9" creationId="{DFC9F04E-EE30-442E-9BF2-89BFA652BB2D}"/>
          </ac:spMkLst>
        </pc:spChg>
        <pc:picChg chg="mod">
          <ac:chgData name="Matteo" userId="9c9e8a9e-3dc5-4caa-92dc-0869793b809f" providerId="ADAL" clId="{80D75893-023E-4D02-BAE9-0EC7BF46C9AF}" dt="2021-03-13T11:01:36.641" v="793" actId="1076"/>
          <ac:picMkLst>
            <pc:docMk/>
            <pc:sldMk cId="0" sldId="259"/>
            <ac:picMk id="5" creationId="{F805A23D-D90B-4D66-A53F-37AD3605E734}"/>
          </ac:picMkLst>
        </pc:picChg>
      </pc:sldChg>
      <pc:sldChg chg="addSp modSp mod">
        <pc:chgData name="Matteo" userId="9c9e8a9e-3dc5-4caa-92dc-0869793b809f" providerId="ADAL" clId="{80D75893-023E-4D02-BAE9-0EC7BF46C9AF}" dt="2021-03-13T10:37:00.823" v="596" actId="1076"/>
        <pc:sldMkLst>
          <pc:docMk/>
          <pc:sldMk cId="384209631" sldId="260"/>
        </pc:sldMkLst>
        <pc:spChg chg="mod">
          <ac:chgData name="Matteo" userId="9c9e8a9e-3dc5-4caa-92dc-0869793b809f" providerId="ADAL" clId="{80D75893-023E-4D02-BAE9-0EC7BF46C9AF}" dt="2021-03-13T10:31:09.027" v="350" actId="1076"/>
          <ac:spMkLst>
            <pc:docMk/>
            <pc:sldMk cId="384209631" sldId="260"/>
            <ac:spMk id="2" creationId="{00000000-0000-0000-0000-000000000000}"/>
          </ac:spMkLst>
        </pc:spChg>
        <pc:spChg chg="add mod">
          <ac:chgData name="Matteo" userId="9c9e8a9e-3dc5-4caa-92dc-0869793b809f" providerId="ADAL" clId="{80D75893-023E-4D02-BAE9-0EC7BF46C9AF}" dt="2021-03-13T10:37:00.823" v="596" actId="1076"/>
          <ac:spMkLst>
            <pc:docMk/>
            <pc:sldMk cId="384209631" sldId="260"/>
            <ac:spMk id="8" creationId="{9B2DD424-46AE-4F41-970B-01BAC653C244}"/>
          </ac:spMkLst>
        </pc:spChg>
        <pc:picChg chg="add mod">
          <ac:chgData name="Matteo" userId="9c9e8a9e-3dc5-4caa-92dc-0869793b809f" providerId="ADAL" clId="{80D75893-023E-4D02-BAE9-0EC7BF46C9AF}" dt="2021-03-13T10:14:40.299" v="1" actId="1076"/>
          <ac:picMkLst>
            <pc:docMk/>
            <pc:sldMk cId="384209631" sldId="260"/>
            <ac:picMk id="7" creationId="{950CCFC6-E4CD-48F9-B846-D08BA61D4664}"/>
          </ac:picMkLst>
        </pc:picChg>
      </pc:sldChg>
      <pc:sldChg chg="del">
        <pc:chgData name="Matteo" userId="9c9e8a9e-3dc5-4caa-92dc-0869793b809f" providerId="ADAL" clId="{80D75893-023E-4D02-BAE9-0EC7BF46C9AF}" dt="2021-03-13T11:26:35.123" v="1314" actId="2696"/>
        <pc:sldMkLst>
          <pc:docMk/>
          <pc:sldMk cId="3698904195" sldId="261"/>
        </pc:sldMkLst>
      </pc:sldChg>
      <pc:sldChg chg="addSp delSp modSp mod">
        <pc:chgData name="Matteo" userId="9c9e8a9e-3dc5-4caa-92dc-0869793b809f" providerId="ADAL" clId="{80D75893-023E-4D02-BAE9-0EC7BF46C9AF}" dt="2021-03-13T11:25:20.318" v="1297" actId="115"/>
        <pc:sldMkLst>
          <pc:docMk/>
          <pc:sldMk cId="3761007840" sldId="262"/>
        </pc:sldMkLst>
        <pc:spChg chg="mod">
          <ac:chgData name="Matteo" userId="9c9e8a9e-3dc5-4caa-92dc-0869793b809f" providerId="ADAL" clId="{80D75893-023E-4D02-BAE9-0EC7BF46C9AF}" dt="2021-03-13T11:11:55.359" v="1091" actId="115"/>
          <ac:spMkLst>
            <pc:docMk/>
            <pc:sldMk cId="3761007840" sldId="262"/>
            <ac:spMk id="2" creationId="{00000000-0000-0000-0000-000000000000}"/>
          </ac:spMkLst>
        </pc:spChg>
        <pc:spChg chg="mod ord">
          <ac:chgData name="Matteo" userId="9c9e8a9e-3dc5-4caa-92dc-0869793b809f" providerId="ADAL" clId="{80D75893-023E-4D02-BAE9-0EC7BF46C9AF}" dt="2021-03-13T11:24:35.086" v="1283" actId="1076"/>
          <ac:spMkLst>
            <pc:docMk/>
            <pc:sldMk cId="3761007840" sldId="262"/>
            <ac:spMk id="3" creationId="{658DADC0-8842-45C0-93ED-698917C49B55}"/>
          </ac:spMkLst>
        </pc:spChg>
        <pc:spChg chg="mod ord">
          <ac:chgData name="Matteo" userId="9c9e8a9e-3dc5-4caa-92dc-0869793b809f" providerId="ADAL" clId="{80D75893-023E-4D02-BAE9-0EC7BF46C9AF}" dt="2021-03-13T11:24:56.468" v="1288" actId="1076"/>
          <ac:spMkLst>
            <pc:docMk/>
            <pc:sldMk cId="3761007840" sldId="262"/>
            <ac:spMk id="4" creationId="{A27E4EB7-FFD3-42C3-9E4C-1AC54ABB5EBE}"/>
          </ac:spMkLst>
        </pc:spChg>
        <pc:spChg chg="add mod">
          <ac:chgData name="Matteo" userId="9c9e8a9e-3dc5-4caa-92dc-0869793b809f" providerId="ADAL" clId="{80D75893-023E-4D02-BAE9-0EC7BF46C9AF}" dt="2021-03-13T11:04:27.619" v="923" actId="14100"/>
          <ac:spMkLst>
            <pc:docMk/>
            <pc:sldMk cId="3761007840" sldId="262"/>
            <ac:spMk id="7" creationId="{0799D785-B706-42C2-A146-E1FD583261BB}"/>
          </ac:spMkLst>
        </pc:spChg>
        <pc:spChg chg="add mod">
          <ac:chgData name="Matteo" userId="9c9e8a9e-3dc5-4caa-92dc-0869793b809f" providerId="ADAL" clId="{80D75893-023E-4D02-BAE9-0EC7BF46C9AF}" dt="2021-03-13T11:25:20.318" v="1297" actId="115"/>
          <ac:spMkLst>
            <pc:docMk/>
            <pc:sldMk cId="3761007840" sldId="262"/>
            <ac:spMk id="13" creationId="{B7A90E75-B5B3-448C-ACAE-D1E7399985CF}"/>
          </ac:spMkLst>
        </pc:spChg>
        <pc:spChg chg="add del mod">
          <ac:chgData name="Matteo" userId="9c9e8a9e-3dc5-4caa-92dc-0869793b809f" providerId="ADAL" clId="{80D75893-023E-4D02-BAE9-0EC7BF46C9AF}" dt="2021-03-13T11:25:05.309" v="1293" actId="478"/>
          <ac:spMkLst>
            <pc:docMk/>
            <pc:sldMk cId="3761007840" sldId="262"/>
            <ac:spMk id="14" creationId="{7E65EABF-BF46-485F-A36F-DB19E45C0D07}"/>
          </ac:spMkLst>
        </pc:spChg>
        <pc:picChg chg="add mod">
          <ac:chgData name="Matteo" userId="9c9e8a9e-3dc5-4caa-92dc-0869793b809f" providerId="ADAL" clId="{80D75893-023E-4D02-BAE9-0EC7BF46C9AF}" dt="2021-03-13T11:11:59.692" v="1093" actId="1076"/>
          <ac:picMkLst>
            <pc:docMk/>
            <pc:sldMk cId="3761007840" sldId="262"/>
            <ac:picMk id="9" creationId="{91B0055F-084B-48BE-85D9-053314972403}"/>
          </ac:picMkLst>
        </pc:picChg>
        <pc:picChg chg="add del mod">
          <ac:chgData name="Matteo" userId="9c9e8a9e-3dc5-4caa-92dc-0869793b809f" providerId="ADAL" clId="{80D75893-023E-4D02-BAE9-0EC7BF46C9AF}" dt="2021-03-13T11:09:22.678" v="1011" actId="21"/>
          <ac:picMkLst>
            <pc:docMk/>
            <pc:sldMk cId="3761007840" sldId="262"/>
            <ac:picMk id="11" creationId="{64A64FB8-CC22-4C6C-AB89-50B7BD47F28C}"/>
          </ac:picMkLst>
        </pc:picChg>
        <pc:picChg chg="add mod">
          <ac:chgData name="Matteo" userId="9c9e8a9e-3dc5-4caa-92dc-0869793b809f" providerId="ADAL" clId="{80D75893-023E-4D02-BAE9-0EC7BF46C9AF}" dt="2021-03-13T11:13:56.361" v="1129" actId="1076"/>
          <ac:picMkLst>
            <pc:docMk/>
            <pc:sldMk cId="3761007840" sldId="262"/>
            <ac:picMk id="12" creationId="{29D5DBC8-64F4-40A3-81DB-EB02FC65BDA5}"/>
          </ac:picMkLst>
        </pc:picChg>
        <pc:cxnChg chg="add del">
          <ac:chgData name="Matteo" userId="9c9e8a9e-3dc5-4caa-92dc-0869793b809f" providerId="ADAL" clId="{80D75893-023E-4D02-BAE9-0EC7BF46C9AF}" dt="2021-03-13T11:02:18.880" v="858" actId="478"/>
          <ac:cxnSpMkLst>
            <pc:docMk/>
            <pc:sldMk cId="3761007840" sldId="262"/>
            <ac:cxnSpMk id="6" creationId="{34DB0C6E-A65F-404A-8C27-B82FF116A6D4}"/>
          </ac:cxnSpMkLst>
        </pc:cxnChg>
      </pc:sldChg>
      <pc:sldChg chg="addSp delSp modSp mod">
        <pc:chgData name="Matteo" userId="9c9e8a9e-3dc5-4caa-92dc-0869793b809f" providerId="ADAL" clId="{80D75893-023E-4D02-BAE9-0EC7BF46C9AF}" dt="2021-03-13T15:37:10.126" v="1735" actId="478"/>
        <pc:sldMkLst>
          <pc:docMk/>
          <pc:sldMk cId="1953609257" sldId="263"/>
        </pc:sldMkLst>
        <pc:spChg chg="mod">
          <ac:chgData name="Matteo" userId="9c9e8a9e-3dc5-4caa-92dc-0869793b809f" providerId="ADAL" clId="{80D75893-023E-4D02-BAE9-0EC7BF46C9AF}" dt="2021-03-13T11:02:29.993" v="872" actId="20577"/>
          <ac:spMkLst>
            <pc:docMk/>
            <pc:sldMk cId="1953609257" sldId="263"/>
            <ac:spMk id="3" creationId="{658DADC0-8842-45C0-93ED-698917C49B55}"/>
          </ac:spMkLst>
        </pc:spChg>
        <pc:spChg chg="add mod">
          <ac:chgData name="Matteo" userId="9c9e8a9e-3dc5-4caa-92dc-0869793b809f" providerId="ADAL" clId="{80D75893-023E-4D02-BAE9-0EC7BF46C9AF}" dt="2021-03-13T15:36:36.221" v="1725" actId="1076"/>
          <ac:spMkLst>
            <pc:docMk/>
            <pc:sldMk cId="1953609257" sldId="263"/>
            <ac:spMk id="10" creationId="{A5DE81FB-1F2B-4881-A14A-21C871273092}"/>
          </ac:spMkLst>
        </pc:spChg>
        <pc:spChg chg="add mod">
          <ac:chgData name="Matteo" userId="9c9e8a9e-3dc5-4caa-92dc-0869793b809f" providerId="ADAL" clId="{80D75893-023E-4D02-BAE9-0EC7BF46C9AF}" dt="2021-03-13T15:36:56.640" v="1731" actId="115"/>
          <ac:spMkLst>
            <pc:docMk/>
            <pc:sldMk cId="1953609257" sldId="263"/>
            <ac:spMk id="11" creationId="{FC835BDD-D79E-4088-A3E8-5BFBA10D60F3}"/>
          </ac:spMkLst>
        </pc:spChg>
        <pc:spChg chg="add del mod">
          <ac:chgData name="Matteo" userId="9c9e8a9e-3dc5-4caa-92dc-0869793b809f" providerId="ADAL" clId="{80D75893-023E-4D02-BAE9-0EC7BF46C9AF}" dt="2021-03-13T15:37:10.126" v="1735" actId="478"/>
          <ac:spMkLst>
            <pc:docMk/>
            <pc:sldMk cId="1953609257" sldId="263"/>
            <ac:spMk id="12" creationId="{7B53E44D-4795-4360-80D3-C75B7846FF9A}"/>
          </ac:spMkLst>
        </pc:spChg>
        <pc:picChg chg="mod">
          <ac:chgData name="Matteo" userId="9c9e8a9e-3dc5-4caa-92dc-0869793b809f" providerId="ADAL" clId="{80D75893-023E-4D02-BAE9-0EC7BF46C9AF}" dt="2021-03-13T15:35:34.064" v="1710" actId="1076"/>
          <ac:picMkLst>
            <pc:docMk/>
            <pc:sldMk cId="1953609257" sldId="263"/>
            <ac:picMk id="9" creationId="{10288EB9-E4F2-482A-A04E-3B01610D3569}"/>
          </ac:picMkLst>
        </pc:picChg>
      </pc:sldChg>
      <pc:sldChg chg="addSp delSp modSp mod">
        <pc:chgData name="Matteo" userId="9c9e8a9e-3dc5-4caa-92dc-0869793b809f" providerId="ADAL" clId="{80D75893-023E-4D02-BAE9-0EC7BF46C9AF}" dt="2021-03-13T11:26:10.187" v="1313" actId="478"/>
        <pc:sldMkLst>
          <pc:docMk/>
          <pc:sldMk cId="43066803" sldId="264"/>
        </pc:sldMkLst>
        <pc:spChg chg="mod">
          <ac:chgData name="Matteo" userId="9c9e8a9e-3dc5-4caa-92dc-0869793b809f" providerId="ADAL" clId="{80D75893-023E-4D02-BAE9-0EC7BF46C9AF}" dt="2021-03-13T11:21:41.515" v="1266" actId="1076"/>
          <ac:spMkLst>
            <pc:docMk/>
            <pc:sldMk cId="43066803" sldId="264"/>
            <ac:spMk id="2" creationId="{00000000-0000-0000-0000-000000000000}"/>
          </ac:spMkLst>
        </pc:spChg>
        <pc:spChg chg="del mod">
          <ac:chgData name="Matteo" userId="9c9e8a9e-3dc5-4caa-92dc-0869793b809f" providerId="ADAL" clId="{80D75893-023E-4D02-BAE9-0EC7BF46C9AF}" dt="2021-03-13T11:02:28.247" v="871"/>
          <ac:spMkLst>
            <pc:docMk/>
            <pc:sldMk cId="43066803" sldId="264"/>
            <ac:spMk id="3" creationId="{658DADC0-8842-45C0-93ED-698917C49B55}"/>
          </ac:spMkLst>
        </pc:spChg>
        <pc:spChg chg="add mod">
          <ac:chgData name="Matteo" userId="9c9e8a9e-3dc5-4caa-92dc-0869793b809f" providerId="ADAL" clId="{80D75893-023E-4D02-BAE9-0EC7BF46C9AF}" dt="2021-03-13T11:22:21.803" v="1275" actId="115"/>
          <ac:spMkLst>
            <pc:docMk/>
            <pc:sldMk cId="43066803" sldId="264"/>
            <ac:spMk id="5" creationId="{92058E2D-7E0B-4A2C-AEB9-46B6246C20D3}"/>
          </ac:spMkLst>
        </pc:spChg>
        <pc:spChg chg="add mod">
          <ac:chgData name="Matteo" userId="9c9e8a9e-3dc5-4caa-92dc-0869793b809f" providerId="ADAL" clId="{80D75893-023E-4D02-BAE9-0EC7BF46C9AF}" dt="2021-03-13T11:26:04.306" v="1310" actId="1076"/>
          <ac:spMkLst>
            <pc:docMk/>
            <pc:sldMk cId="43066803" sldId="264"/>
            <ac:spMk id="7" creationId="{F2FF3DDA-76D0-4E23-B143-DD1400878C65}"/>
          </ac:spMkLst>
        </pc:spChg>
        <pc:spChg chg="add mod ord">
          <ac:chgData name="Matteo" userId="9c9e8a9e-3dc5-4caa-92dc-0869793b809f" providerId="ADAL" clId="{80D75893-023E-4D02-BAE9-0EC7BF46C9AF}" dt="2021-03-13T11:25:58.762" v="1308" actId="1076"/>
          <ac:spMkLst>
            <pc:docMk/>
            <pc:sldMk cId="43066803" sldId="264"/>
            <ac:spMk id="8" creationId="{96945B90-2601-4E5E-A007-A18B083A7585}"/>
          </ac:spMkLst>
        </pc:spChg>
        <pc:spChg chg="add mod">
          <ac:chgData name="Matteo" userId="9c9e8a9e-3dc5-4caa-92dc-0869793b809f" providerId="ADAL" clId="{80D75893-023E-4D02-BAE9-0EC7BF46C9AF}" dt="2021-03-13T11:17:22.420" v="1205" actId="14100"/>
          <ac:spMkLst>
            <pc:docMk/>
            <pc:sldMk cId="43066803" sldId="264"/>
            <ac:spMk id="13" creationId="{7FB0DF32-1EF1-4434-8DEB-016C628E8FC0}"/>
          </ac:spMkLst>
        </pc:spChg>
        <pc:spChg chg="add del mod">
          <ac:chgData name="Matteo" userId="9c9e8a9e-3dc5-4caa-92dc-0869793b809f" providerId="ADAL" clId="{80D75893-023E-4D02-BAE9-0EC7BF46C9AF}" dt="2021-03-13T11:26:10.187" v="1313" actId="478"/>
          <ac:spMkLst>
            <pc:docMk/>
            <pc:sldMk cId="43066803" sldId="264"/>
            <ac:spMk id="14" creationId="{EF6B2BA4-E8E8-437D-A03E-E518070909EC}"/>
          </ac:spMkLst>
        </pc:spChg>
        <pc:picChg chg="add mod modCrop">
          <ac:chgData name="Matteo" userId="9c9e8a9e-3dc5-4caa-92dc-0869793b809f" providerId="ADAL" clId="{80D75893-023E-4D02-BAE9-0EC7BF46C9AF}" dt="2021-03-13T11:20:35.997" v="1254" actId="1076"/>
          <ac:picMkLst>
            <pc:docMk/>
            <pc:sldMk cId="43066803" sldId="264"/>
            <ac:picMk id="6" creationId="{B0081CDA-5BB1-4E1C-B590-62149B9B3D7D}"/>
          </ac:picMkLst>
        </pc:picChg>
        <pc:picChg chg="add del mod">
          <ac:chgData name="Matteo" userId="9c9e8a9e-3dc5-4caa-92dc-0869793b809f" providerId="ADAL" clId="{80D75893-023E-4D02-BAE9-0EC7BF46C9AF}" dt="2021-03-13T11:11:19.281" v="1064" actId="21"/>
          <ac:picMkLst>
            <pc:docMk/>
            <pc:sldMk cId="43066803" sldId="264"/>
            <ac:picMk id="10" creationId="{B4B17949-7916-4F5D-8340-0AFC9E125EAF}"/>
          </ac:picMkLst>
        </pc:picChg>
        <pc:picChg chg="add mod modCrop">
          <ac:chgData name="Matteo" userId="9c9e8a9e-3dc5-4caa-92dc-0869793b809f" providerId="ADAL" clId="{80D75893-023E-4D02-BAE9-0EC7BF46C9AF}" dt="2021-03-13T11:18:44.392" v="1221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0:36:56.519" v="595" actId="1076"/>
        <pc:sldMkLst>
          <pc:docMk/>
          <pc:sldMk cId="633540806" sldId="265"/>
        </pc:sldMkLst>
        <pc:spChg chg="mod">
          <ac:chgData name="Matteo" userId="9c9e8a9e-3dc5-4caa-92dc-0869793b809f" providerId="ADAL" clId="{80D75893-023E-4D02-BAE9-0EC7BF46C9AF}" dt="2021-03-13T10:18:17.826" v="227" actId="1076"/>
          <ac:spMkLst>
            <pc:docMk/>
            <pc:sldMk cId="633540806" sldId="265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0:15:39.320" v="5" actId="1076"/>
          <ac:spMkLst>
            <pc:docMk/>
            <pc:sldMk cId="633540806" sldId="265"/>
            <ac:spMk id="3" creationId="{658DADC0-8842-45C0-93ED-698917C49B55}"/>
          </ac:spMkLst>
        </pc:spChg>
        <pc:spChg chg="del">
          <ac:chgData name="Matteo" userId="9c9e8a9e-3dc5-4caa-92dc-0869793b809f" providerId="ADAL" clId="{80D75893-023E-4D02-BAE9-0EC7BF46C9AF}" dt="2021-03-13T10:15:41.184" v="6" actId="478"/>
          <ac:spMkLst>
            <pc:docMk/>
            <pc:sldMk cId="633540806" sldId="265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18:24.848" v="230" actId="115"/>
          <ac:spMkLst>
            <pc:docMk/>
            <pc:sldMk cId="633540806" sldId="265"/>
            <ac:spMk id="8" creationId="{C02A2B7D-91F7-40C6-8CBF-974F86CE6A5D}"/>
          </ac:spMkLst>
        </pc:spChg>
        <pc:spChg chg="mod">
          <ac:chgData name="Matteo" userId="9c9e8a9e-3dc5-4caa-92dc-0869793b809f" providerId="ADAL" clId="{80D75893-023E-4D02-BAE9-0EC7BF46C9AF}" dt="2021-03-13T10:36:56.519" v="595" actId="1076"/>
          <ac:spMkLst>
            <pc:docMk/>
            <pc:sldMk cId="633540806" sldId="265"/>
            <ac:spMk id="14" creationId="{86B6A5F4-16BD-4762-A19A-FA7F78BFBDA9}"/>
          </ac:spMkLst>
        </pc:spChg>
        <pc:picChg chg="del">
          <ac:chgData name="Matteo" userId="9c9e8a9e-3dc5-4caa-92dc-0869793b809f" providerId="ADAL" clId="{80D75893-023E-4D02-BAE9-0EC7BF46C9AF}" dt="2021-03-13T10:15:26.930" v="3" actId="478"/>
          <ac:picMkLst>
            <pc:docMk/>
            <pc:sldMk cId="633540806" sldId="265"/>
            <ac:picMk id="7" creationId="{950CCFC6-E4CD-48F9-B846-D08BA61D4664}"/>
          </ac:picMkLst>
        </pc:picChg>
        <pc:picChg chg="mod">
          <ac:chgData name="Matteo" userId="9c9e8a9e-3dc5-4caa-92dc-0869793b809f" providerId="ADAL" clId="{80D75893-023E-4D02-BAE9-0EC7BF46C9AF}" dt="2021-03-13T10:19:11.457" v="231" actId="1076"/>
          <ac:picMkLst>
            <pc:docMk/>
            <pc:sldMk cId="633540806" sldId="265"/>
            <ac:picMk id="9" creationId="{3A961B92-E228-4F49-88BC-41F691CCB656}"/>
          </ac:picMkLst>
        </pc:picChg>
      </pc:sldChg>
      <pc:sldChg chg="addSp delSp modSp add mod ord">
        <pc:chgData name="Matteo" userId="9c9e8a9e-3dc5-4caa-92dc-0869793b809f" providerId="ADAL" clId="{80D75893-023E-4D02-BAE9-0EC7BF46C9AF}" dt="2021-03-13T10:32:55.063" v="405" actId="478"/>
        <pc:sldMkLst>
          <pc:docMk/>
          <pc:sldMk cId="4198594205" sldId="266"/>
        </pc:sldMkLst>
        <pc:spChg chg="mod">
          <ac:chgData name="Matteo" userId="9c9e8a9e-3dc5-4caa-92dc-0869793b809f" providerId="ADAL" clId="{80D75893-023E-4D02-BAE9-0EC7BF46C9AF}" dt="2021-03-13T10:30:34.244" v="342" actId="1076"/>
          <ac:spMkLst>
            <pc:docMk/>
            <pc:sldMk cId="4198594205" sldId="266"/>
            <ac:spMk id="2" creationId="{00000000-0000-0000-0000-000000000000}"/>
          </ac:spMkLst>
        </pc:spChg>
        <pc:spChg chg="del">
          <ac:chgData name="Matteo" userId="9c9e8a9e-3dc5-4caa-92dc-0869793b809f" providerId="ADAL" clId="{80D75893-023E-4D02-BAE9-0EC7BF46C9AF}" dt="2021-03-13T10:23:27.889" v="237" actId="478"/>
          <ac:spMkLst>
            <pc:docMk/>
            <pc:sldMk cId="4198594205" sldId="266"/>
            <ac:spMk id="5" creationId="{25360405-5268-4B3C-9019-B64CEB170B54}"/>
          </ac:spMkLst>
        </pc:spChg>
        <pc:spChg chg="add mod">
          <ac:chgData name="Matteo" userId="9c9e8a9e-3dc5-4caa-92dc-0869793b809f" providerId="ADAL" clId="{80D75893-023E-4D02-BAE9-0EC7BF46C9AF}" dt="2021-03-13T10:30:09.412" v="339" actId="1076"/>
          <ac:spMkLst>
            <pc:docMk/>
            <pc:sldMk cId="4198594205" sldId="266"/>
            <ac:spMk id="8" creationId="{BDDCD2BC-EA0C-4232-BDA2-122CAFAD1080}"/>
          </ac:spMkLst>
        </pc:spChg>
        <pc:spChg chg="add del mod">
          <ac:chgData name="Matteo" userId="9c9e8a9e-3dc5-4caa-92dc-0869793b809f" providerId="ADAL" clId="{80D75893-023E-4D02-BAE9-0EC7BF46C9AF}" dt="2021-03-13T10:32:55.063" v="405" actId="478"/>
          <ac:spMkLst>
            <pc:docMk/>
            <pc:sldMk cId="4198594205" sldId="266"/>
            <ac:spMk id="13" creationId="{FDC8163A-2832-4B2B-BBE6-A5B476B03662}"/>
          </ac:spMkLst>
        </pc:spChg>
        <pc:picChg chg="mod">
          <ac:chgData name="Matteo" userId="9c9e8a9e-3dc5-4caa-92dc-0869793b809f" providerId="ADAL" clId="{80D75893-023E-4D02-BAE9-0EC7BF46C9AF}" dt="2021-03-13T10:30:06.404" v="338" actId="1076"/>
          <ac:picMkLst>
            <pc:docMk/>
            <pc:sldMk cId="4198594205" sldId="266"/>
            <ac:picMk id="7" creationId="{24C528D9-290F-4559-8CD7-70713762AB4D}"/>
          </ac:picMkLst>
        </pc:picChg>
        <pc:picChg chg="del">
          <ac:chgData name="Matteo" userId="9c9e8a9e-3dc5-4caa-92dc-0869793b809f" providerId="ADAL" clId="{80D75893-023E-4D02-BAE9-0EC7BF46C9AF}" dt="2021-03-13T10:23:23.969" v="236" actId="478"/>
          <ac:picMkLst>
            <pc:docMk/>
            <pc:sldMk cId="4198594205" sldId="266"/>
            <ac:picMk id="7" creationId="{950CCFC6-E4CD-48F9-B846-D08BA61D4664}"/>
          </ac:picMkLst>
        </pc:picChg>
        <pc:picChg chg="add mod">
          <ac:chgData name="Matteo" userId="9c9e8a9e-3dc5-4caa-92dc-0869793b809f" providerId="ADAL" clId="{80D75893-023E-4D02-BAE9-0EC7BF46C9AF}" dt="2021-03-13T10:30:21.875" v="341" actId="1076"/>
          <ac:picMkLst>
            <pc:docMk/>
            <pc:sldMk cId="4198594205" sldId="266"/>
            <ac:picMk id="10" creationId="{0B021839-6C62-42B2-89AB-61C509BAE02B}"/>
          </ac:picMkLst>
        </pc:picChg>
        <pc:picChg chg="add del mod">
          <ac:chgData name="Matteo" userId="9c9e8a9e-3dc5-4caa-92dc-0869793b809f" providerId="ADAL" clId="{80D75893-023E-4D02-BAE9-0EC7BF46C9AF}" dt="2021-03-13T10:29:53.085" v="335" actId="478"/>
          <ac:picMkLst>
            <pc:docMk/>
            <pc:sldMk cId="4198594205" sldId="266"/>
            <ac:picMk id="12" creationId="{D660EE40-6966-4142-80EC-E83E8E8D51A1}"/>
          </ac:picMkLst>
        </pc:picChg>
      </pc:sldChg>
      <pc:sldChg chg="addSp modSp add mod">
        <pc:chgData name="Matteo" userId="9c9e8a9e-3dc5-4caa-92dc-0869793b809f" providerId="ADAL" clId="{80D75893-023E-4D02-BAE9-0EC7BF46C9AF}" dt="2021-03-13T10:37:09.912" v="597" actId="1076"/>
        <pc:sldMkLst>
          <pc:docMk/>
          <pc:sldMk cId="2944145909" sldId="267"/>
        </pc:sldMkLst>
        <pc:spChg chg="mod">
          <ac:chgData name="Matteo" userId="9c9e8a9e-3dc5-4caa-92dc-0869793b809f" providerId="ADAL" clId="{80D75893-023E-4D02-BAE9-0EC7BF46C9AF}" dt="2021-03-13T10:35:12.950" v="467" actId="115"/>
          <ac:spMkLst>
            <pc:docMk/>
            <pc:sldMk cId="2944145909" sldId="267"/>
            <ac:spMk id="2" creationId="{00000000-0000-0000-0000-000000000000}"/>
          </ac:spMkLst>
        </pc:spChg>
        <pc:spChg chg="add mod">
          <ac:chgData name="Matteo" userId="9c9e8a9e-3dc5-4caa-92dc-0869793b809f" providerId="ADAL" clId="{80D75893-023E-4D02-BAE9-0EC7BF46C9AF}" dt="2021-03-13T10:37:09.912" v="597" actId="1076"/>
          <ac:spMkLst>
            <pc:docMk/>
            <pc:sldMk cId="2944145909" sldId="267"/>
            <ac:spMk id="7" creationId="{BAA2CF90-356C-413E-8B41-094C994DED90}"/>
          </ac:spMkLst>
        </pc:spChg>
        <pc:picChg chg="mod">
          <ac:chgData name="Matteo" userId="9c9e8a9e-3dc5-4caa-92dc-0869793b809f" providerId="ADAL" clId="{80D75893-023E-4D02-BAE9-0EC7BF46C9AF}" dt="2021-03-13T10:35:25.618" v="468" actId="1076"/>
          <ac:picMkLst>
            <pc:docMk/>
            <pc:sldMk cId="2944145909" sldId="267"/>
            <ac:picMk id="6" creationId="{2AE4A563-C18C-4D19-BCC3-4DFDFF929288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0:56:36.154" v="740" actId="14100"/>
        <pc:sldMkLst>
          <pc:docMk/>
          <pc:sldMk cId="2355282204" sldId="268"/>
        </pc:sldMkLst>
        <pc:spChg chg="ord">
          <ac:chgData name="Matteo" userId="9c9e8a9e-3dc5-4caa-92dc-0869793b809f" providerId="ADAL" clId="{80D75893-023E-4D02-BAE9-0EC7BF46C9AF}" dt="2021-03-13T10:54:09.632" v="722" actId="167"/>
          <ac:spMkLst>
            <pc:docMk/>
            <pc:sldMk cId="2355282204" sldId="268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0:42:30" v="670" actId="115"/>
          <ac:spMkLst>
            <pc:docMk/>
            <pc:sldMk cId="2355282204" sldId="268"/>
            <ac:spMk id="7" creationId="{BAA2CF90-356C-413E-8B41-094C994DED90}"/>
          </ac:spMkLst>
        </pc:spChg>
        <pc:spChg chg="add mod">
          <ac:chgData name="Matteo" userId="9c9e8a9e-3dc5-4caa-92dc-0869793b809f" providerId="ADAL" clId="{80D75893-023E-4D02-BAE9-0EC7BF46C9AF}" dt="2021-03-13T10:54:36.443" v="726" actId="208"/>
          <ac:spMkLst>
            <pc:docMk/>
            <pc:sldMk cId="2355282204" sldId="268"/>
            <ac:spMk id="22" creationId="{D23B6AA6-D5BE-48BD-A235-8EC404AAD016}"/>
          </ac:spMkLst>
        </pc:spChg>
        <pc:spChg chg="add mod">
          <ac:chgData name="Matteo" userId="9c9e8a9e-3dc5-4caa-92dc-0869793b809f" providerId="ADAL" clId="{80D75893-023E-4D02-BAE9-0EC7BF46C9AF}" dt="2021-03-13T10:56:36.154" v="740" actId="14100"/>
          <ac:spMkLst>
            <pc:docMk/>
            <pc:sldMk cId="2355282204" sldId="268"/>
            <ac:spMk id="24" creationId="{1696E159-81FA-4AE9-A77A-3F1A43C79C9C}"/>
          </ac:spMkLst>
        </pc:spChg>
        <pc:picChg chg="del mod">
          <ac:chgData name="Matteo" userId="9c9e8a9e-3dc5-4caa-92dc-0869793b809f" providerId="ADAL" clId="{80D75893-023E-4D02-BAE9-0EC7BF46C9AF}" dt="2021-03-13T10:41:34.119" v="638" actId="478"/>
          <ac:picMkLst>
            <pc:docMk/>
            <pc:sldMk cId="2355282204" sldId="268"/>
            <ac:picMk id="6" creationId="{2AE4A563-C18C-4D19-BCC3-4DFDFF929288}"/>
          </ac:picMkLst>
        </pc:picChg>
        <pc:picChg chg="add mod">
          <ac:chgData name="Matteo" userId="9c9e8a9e-3dc5-4caa-92dc-0869793b809f" providerId="ADAL" clId="{80D75893-023E-4D02-BAE9-0EC7BF46C9AF}" dt="2021-03-13T10:51:58.539" v="710" actId="1076"/>
          <ac:picMkLst>
            <pc:docMk/>
            <pc:sldMk cId="2355282204" sldId="268"/>
            <ac:picMk id="8" creationId="{D6AE548E-EC3A-419C-8361-A4CE0A4F5258}"/>
          </ac:picMkLst>
        </pc:picChg>
        <pc:picChg chg="add del mod">
          <ac:chgData name="Matteo" userId="9c9e8a9e-3dc5-4caa-92dc-0869793b809f" providerId="ADAL" clId="{80D75893-023E-4D02-BAE9-0EC7BF46C9AF}" dt="2021-03-13T10:44:23.929" v="678" actId="478"/>
          <ac:picMkLst>
            <pc:docMk/>
            <pc:sldMk cId="2355282204" sldId="268"/>
            <ac:picMk id="9" creationId="{F25AB569-353A-4B46-9D24-BAE43A7D1D5B}"/>
          </ac:picMkLst>
        </pc:picChg>
        <pc:picChg chg="add mod">
          <ac:chgData name="Matteo" userId="9c9e8a9e-3dc5-4caa-92dc-0869793b809f" providerId="ADAL" clId="{80D75893-023E-4D02-BAE9-0EC7BF46C9AF}" dt="2021-03-13T10:55:18.309" v="731" actId="1076"/>
          <ac:picMkLst>
            <pc:docMk/>
            <pc:sldMk cId="2355282204" sldId="268"/>
            <ac:picMk id="11" creationId="{E1EEE882-67DF-4E8F-B7E5-902A9FF07821}"/>
          </ac:picMkLst>
        </pc:picChg>
        <pc:picChg chg="add del mod">
          <ac:chgData name="Matteo" userId="9c9e8a9e-3dc5-4caa-92dc-0869793b809f" providerId="ADAL" clId="{80D75893-023E-4D02-BAE9-0EC7BF46C9AF}" dt="2021-03-13T10:53:01.128" v="714" actId="478"/>
          <ac:picMkLst>
            <pc:docMk/>
            <pc:sldMk cId="2355282204" sldId="268"/>
            <ac:picMk id="13" creationId="{3C2C8B77-0A29-476B-9BEB-E7B928CE74CB}"/>
          </ac:picMkLst>
        </pc:picChg>
        <pc:picChg chg="add mod ord">
          <ac:chgData name="Matteo" userId="9c9e8a9e-3dc5-4caa-92dc-0869793b809f" providerId="ADAL" clId="{80D75893-023E-4D02-BAE9-0EC7BF46C9AF}" dt="2021-03-13T10:54:02.698" v="721" actId="167"/>
          <ac:picMkLst>
            <pc:docMk/>
            <pc:sldMk cId="2355282204" sldId="268"/>
            <ac:picMk id="20" creationId="{BE65BADC-6B6C-41F6-8E26-0061F346ABD9}"/>
          </ac:picMkLst>
        </pc:picChg>
        <pc:cxnChg chg="add mod ord">
          <ac:chgData name="Matteo" userId="9c9e8a9e-3dc5-4caa-92dc-0869793b809f" providerId="ADAL" clId="{80D75893-023E-4D02-BAE9-0EC7BF46C9AF}" dt="2021-03-13T10:54:50.982" v="728" actId="14100"/>
          <ac:cxnSpMkLst>
            <pc:docMk/>
            <pc:sldMk cId="2355282204" sldId="268"/>
            <ac:cxnSpMk id="16" creationId="{5CA8D270-2525-4482-82DF-DDD960A58BB4}"/>
          </ac:cxnSpMkLst>
        </pc:cxnChg>
        <pc:cxnChg chg="add mod">
          <ac:chgData name="Matteo" userId="9c9e8a9e-3dc5-4caa-92dc-0869793b809f" providerId="ADAL" clId="{80D75893-023E-4D02-BAE9-0EC7BF46C9AF}" dt="2021-03-13T10:55:59.627" v="739" actId="14100"/>
          <ac:cxnSpMkLst>
            <pc:docMk/>
            <pc:sldMk cId="2355282204" sldId="268"/>
            <ac:cxnSpMk id="25" creationId="{2A1852EC-232F-4B53-BD5A-1A8F25A29518}"/>
          </ac:cxnSpMkLst>
        </pc:cxnChg>
      </pc:sldChg>
      <pc:sldChg chg="addSp delSp modSp add mod ord">
        <pc:chgData name="Matteo" userId="9c9e8a9e-3dc5-4caa-92dc-0869793b809f" providerId="ADAL" clId="{80D75893-023E-4D02-BAE9-0EC7BF46C9AF}" dt="2021-03-13T10:44:00.240" v="671" actId="22"/>
        <pc:sldMkLst>
          <pc:docMk/>
          <pc:sldMk cId="639015515" sldId="269"/>
        </pc:sldMkLst>
        <pc:spChg chg="mod">
          <ac:chgData name="Matteo" userId="9c9e8a9e-3dc5-4caa-92dc-0869793b809f" providerId="ADAL" clId="{80D75893-023E-4D02-BAE9-0EC7BF46C9AF}" dt="2021-03-13T10:42:17.312" v="664" actId="115"/>
          <ac:spMkLst>
            <pc:docMk/>
            <pc:sldMk cId="639015515" sldId="269"/>
            <ac:spMk id="7" creationId="{BAA2CF90-356C-413E-8B41-094C994DED90}"/>
          </ac:spMkLst>
        </pc:spChg>
        <pc:picChg chg="add">
          <ac:chgData name="Matteo" userId="9c9e8a9e-3dc5-4caa-92dc-0869793b809f" providerId="ADAL" clId="{80D75893-023E-4D02-BAE9-0EC7BF46C9AF}" dt="2021-03-13T10:44:00.240" v="671" actId="22"/>
          <ac:picMkLst>
            <pc:docMk/>
            <pc:sldMk cId="639015515" sldId="269"/>
            <ac:picMk id="6" creationId="{60EB1DE5-7330-43C1-A932-2854815153E2}"/>
          </ac:picMkLst>
        </pc:picChg>
        <pc:picChg chg="del">
          <ac:chgData name="Matteo" userId="9c9e8a9e-3dc5-4caa-92dc-0869793b809f" providerId="ADAL" clId="{80D75893-023E-4D02-BAE9-0EC7BF46C9AF}" dt="2021-03-13T10:42:02.278" v="655" actId="478"/>
          <ac:picMkLst>
            <pc:docMk/>
            <pc:sldMk cId="639015515" sldId="269"/>
            <ac:picMk id="8" creationId="{D6AE548E-EC3A-419C-8361-A4CE0A4F5258}"/>
          </ac:picMkLst>
        </pc:picChg>
      </pc:sldChg>
      <pc:sldChg chg="addSp delSp modSp mod">
        <pc:chgData name="Matteo" userId="9c9e8a9e-3dc5-4caa-92dc-0869793b809f" providerId="ADAL" clId="{80D75893-023E-4D02-BAE9-0EC7BF46C9AF}" dt="2021-03-13T13:26:06.391" v="1454" actId="403"/>
        <pc:sldMkLst>
          <pc:docMk/>
          <pc:sldMk cId="2537430228" sldId="270"/>
        </pc:sldMkLst>
        <pc:spChg chg="mod">
          <ac:chgData name="Matteo" userId="9c9e8a9e-3dc5-4caa-92dc-0869793b809f" providerId="ADAL" clId="{80D75893-023E-4D02-BAE9-0EC7BF46C9AF}" dt="2021-03-13T13:25:34.990" v="1420" actId="1076"/>
          <ac:spMkLst>
            <pc:docMk/>
            <pc:sldMk cId="2537430228" sldId="270"/>
            <ac:spMk id="2" creationId="{00000000-0000-0000-0000-000000000000}"/>
          </ac:spMkLst>
        </pc:spChg>
        <pc:spChg chg="del mod">
          <ac:chgData name="Matteo" userId="9c9e8a9e-3dc5-4caa-92dc-0869793b809f" providerId="ADAL" clId="{80D75893-023E-4D02-BAE9-0EC7BF46C9AF}" dt="2021-03-13T13:21:05.529" v="1374" actId="478"/>
          <ac:spMkLst>
            <pc:docMk/>
            <pc:sldMk cId="2537430228" sldId="270"/>
            <ac:spMk id="3" creationId="{658DADC0-8842-45C0-93ED-698917C49B55}"/>
          </ac:spMkLst>
        </pc:spChg>
        <pc:spChg chg="mod ord">
          <ac:chgData name="Matteo" userId="9c9e8a9e-3dc5-4caa-92dc-0869793b809f" providerId="ADAL" clId="{80D75893-023E-4D02-BAE9-0EC7BF46C9AF}" dt="2021-03-13T13:24:29.800" v="1406" actId="1076"/>
          <ac:spMkLst>
            <pc:docMk/>
            <pc:sldMk cId="2537430228" sldId="270"/>
            <ac:spMk id="4" creationId="{A27E4EB7-FFD3-42C3-9E4C-1AC54ABB5EBE}"/>
          </ac:spMkLst>
        </pc:spChg>
        <pc:spChg chg="mod">
          <ac:chgData name="Matteo" userId="9c9e8a9e-3dc5-4caa-92dc-0869793b809f" providerId="ADAL" clId="{80D75893-023E-4D02-BAE9-0EC7BF46C9AF}" dt="2021-03-13T13:26:06.391" v="1454" actId="403"/>
          <ac:spMkLst>
            <pc:docMk/>
            <pc:sldMk cId="2537430228" sldId="270"/>
            <ac:spMk id="5" creationId="{BE8C1D51-5E76-4F4D-8605-AE406176EDEA}"/>
          </ac:spMkLst>
        </pc:spChg>
        <pc:spChg chg="add mod">
          <ac:chgData name="Matteo" userId="9c9e8a9e-3dc5-4caa-92dc-0869793b809f" providerId="ADAL" clId="{80D75893-023E-4D02-BAE9-0EC7BF46C9AF}" dt="2021-03-13T13:20:34.825" v="1328" actId="1076"/>
          <ac:spMkLst>
            <pc:docMk/>
            <pc:sldMk cId="2537430228" sldId="270"/>
            <ac:spMk id="6" creationId="{84C2FBF2-5AD9-4865-97DA-3BEA0020910C}"/>
          </ac:spMkLst>
        </pc:spChg>
        <pc:spChg chg="add mod">
          <ac:chgData name="Matteo" userId="9c9e8a9e-3dc5-4caa-92dc-0869793b809f" providerId="ADAL" clId="{80D75893-023E-4D02-BAE9-0EC7BF46C9AF}" dt="2021-03-13T13:24:51.111" v="1411" actId="1076"/>
          <ac:spMkLst>
            <pc:docMk/>
            <pc:sldMk cId="2537430228" sldId="270"/>
            <ac:spMk id="7" creationId="{880B56D9-3DCC-4E4B-93D7-8A142157B544}"/>
          </ac:spMkLst>
        </pc:spChg>
        <pc:spChg chg="add del">
          <ac:chgData name="Matteo" userId="9c9e8a9e-3dc5-4caa-92dc-0869793b809f" providerId="ADAL" clId="{80D75893-023E-4D02-BAE9-0EC7BF46C9AF}" dt="2021-03-13T13:22:13.985" v="1381"/>
          <ac:spMkLst>
            <pc:docMk/>
            <pc:sldMk cId="2537430228" sldId="270"/>
            <ac:spMk id="8" creationId="{F55F4641-B87E-4E47-9613-6F5E6F764CC2}"/>
          </ac:spMkLst>
        </pc:spChg>
        <pc:spChg chg="add del">
          <ac:chgData name="Matteo" userId="9c9e8a9e-3dc5-4caa-92dc-0869793b809f" providerId="ADAL" clId="{80D75893-023E-4D02-BAE9-0EC7BF46C9AF}" dt="2021-03-13T13:22:26.595" v="1387"/>
          <ac:spMkLst>
            <pc:docMk/>
            <pc:sldMk cId="2537430228" sldId="270"/>
            <ac:spMk id="10" creationId="{3947AA93-E3AC-4AB5-B28A-0D6B9F236CD9}"/>
          </ac:spMkLst>
        </pc:spChg>
        <pc:spChg chg="add mod">
          <ac:chgData name="Matteo" userId="9c9e8a9e-3dc5-4caa-92dc-0869793b809f" providerId="ADAL" clId="{80D75893-023E-4D02-BAE9-0EC7BF46C9AF}" dt="2021-03-13T13:25:20.317" v="1417" actId="208"/>
          <ac:spMkLst>
            <pc:docMk/>
            <pc:sldMk cId="2537430228" sldId="270"/>
            <ac:spMk id="12" creationId="{EBBCC8C1-D526-4F8B-AB6D-B053C065DFAB}"/>
          </ac:spMkLst>
        </pc:spChg>
        <pc:spChg chg="add mod">
          <ac:chgData name="Matteo" userId="9c9e8a9e-3dc5-4caa-92dc-0869793b809f" providerId="ADAL" clId="{80D75893-023E-4D02-BAE9-0EC7BF46C9AF}" dt="2021-03-13T13:25:39.485" v="1421" actId="1076"/>
          <ac:spMkLst>
            <pc:docMk/>
            <pc:sldMk cId="2537430228" sldId="270"/>
            <ac:spMk id="13" creationId="{FAAD2219-3D41-4E8D-A57F-83E79B932935}"/>
          </ac:spMkLst>
        </pc:spChg>
        <pc:spChg chg="add mod">
          <ac:chgData name="Matteo" userId="9c9e8a9e-3dc5-4caa-92dc-0869793b809f" providerId="ADAL" clId="{80D75893-023E-4D02-BAE9-0EC7BF46C9AF}" dt="2021-03-13T13:25:42.269" v="1423" actId="1076"/>
          <ac:spMkLst>
            <pc:docMk/>
            <pc:sldMk cId="2537430228" sldId="270"/>
            <ac:spMk id="14" creationId="{49A2A6F9-DC54-4896-8418-107EE2BB93D5}"/>
          </ac:spMkLst>
        </pc:spChg>
        <pc:spChg chg="add mod">
          <ac:chgData name="Matteo" userId="9c9e8a9e-3dc5-4caa-92dc-0869793b809f" providerId="ADAL" clId="{80D75893-023E-4D02-BAE9-0EC7BF46C9AF}" dt="2021-03-13T13:25:45.294" v="1425" actId="1076"/>
          <ac:spMkLst>
            <pc:docMk/>
            <pc:sldMk cId="2537430228" sldId="270"/>
            <ac:spMk id="15" creationId="{D8FCDFCB-588B-495F-950A-B815829C8475}"/>
          </ac:spMkLst>
        </pc:spChg>
        <pc:spChg chg="add mod">
          <ac:chgData name="Matteo" userId="9c9e8a9e-3dc5-4caa-92dc-0869793b809f" providerId="ADAL" clId="{80D75893-023E-4D02-BAE9-0EC7BF46C9AF}" dt="2021-03-13T13:25:49.454" v="1427" actId="1076"/>
          <ac:spMkLst>
            <pc:docMk/>
            <pc:sldMk cId="2537430228" sldId="270"/>
            <ac:spMk id="16" creationId="{291641CA-4426-4101-92C2-EB5ECD4883BE}"/>
          </ac:spMkLst>
        </pc:spChg>
        <pc:picChg chg="add mod modCrop">
          <ac:chgData name="Matteo" userId="9c9e8a9e-3dc5-4caa-92dc-0869793b809f" providerId="ADAL" clId="{80D75893-023E-4D02-BAE9-0EC7BF46C9AF}" dt="2021-03-13T13:24:47.223" v="1410" actId="14100"/>
          <ac:picMkLst>
            <pc:docMk/>
            <pc:sldMk cId="2537430228" sldId="270"/>
            <ac:picMk id="9" creationId="{706F116C-E6BC-49DB-A70A-DF9C5F93EE97}"/>
          </ac:picMkLst>
        </pc:picChg>
        <pc:picChg chg="add mod modCrop">
          <ac:chgData name="Matteo" userId="9c9e8a9e-3dc5-4caa-92dc-0869793b809f" providerId="ADAL" clId="{80D75893-023E-4D02-BAE9-0EC7BF46C9AF}" dt="2021-03-13T13:24:55.535" v="1414" actId="14100"/>
          <ac:picMkLst>
            <pc:docMk/>
            <pc:sldMk cId="2537430228" sldId="270"/>
            <ac:picMk id="11" creationId="{94074706-9637-4DE1-9FF3-F5F022D6288D}"/>
          </ac:picMkLst>
        </pc:picChg>
      </pc:sldChg>
      <pc:sldChg chg="addSp delSp modSp add mod">
        <pc:chgData name="Matteo" userId="9c9e8a9e-3dc5-4caa-92dc-0869793b809f" providerId="ADAL" clId="{80D75893-023E-4D02-BAE9-0EC7BF46C9AF}" dt="2021-03-13T13:46:08.514" v="1572" actId="115"/>
        <pc:sldMkLst>
          <pc:docMk/>
          <pc:sldMk cId="568597990" sldId="271"/>
        </pc:sldMkLst>
        <pc:spChg chg="mod">
          <ac:chgData name="Matteo" userId="9c9e8a9e-3dc5-4caa-92dc-0869793b809f" providerId="ADAL" clId="{80D75893-023E-4D02-BAE9-0EC7BF46C9AF}" dt="2021-03-13T13:46:08.514" v="1572" actId="115"/>
          <ac:spMkLst>
            <pc:docMk/>
            <pc:sldMk cId="568597990" sldId="271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3:46:07.112" v="1571" actId="403"/>
          <ac:spMkLst>
            <pc:docMk/>
            <pc:sldMk cId="568597990" sldId="271"/>
            <ac:spMk id="5" creationId="{BE8C1D51-5E76-4F4D-8605-AE406176EDEA}"/>
          </ac:spMkLst>
        </pc:spChg>
        <pc:spChg chg="add del">
          <ac:chgData name="Matteo" userId="9c9e8a9e-3dc5-4caa-92dc-0869793b809f" providerId="ADAL" clId="{80D75893-023E-4D02-BAE9-0EC7BF46C9AF}" dt="2021-03-13T13:28:11.584" v="1487"/>
          <ac:spMkLst>
            <pc:docMk/>
            <pc:sldMk cId="568597990" sldId="271"/>
            <ac:spMk id="6" creationId="{7FFDED21-556E-4EB8-9EFF-D2BBDF04C366}"/>
          </ac:spMkLst>
        </pc:spChg>
        <pc:spChg chg="add mod">
          <ac:chgData name="Matteo" userId="9c9e8a9e-3dc5-4caa-92dc-0869793b809f" providerId="ADAL" clId="{80D75893-023E-4D02-BAE9-0EC7BF46C9AF}" dt="2021-03-13T13:30:57.156" v="1528" actId="1076"/>
          <ac:spMkLst>
            <pc:docMk/>
            <pc:sldMk cId="568597990" sldId="271"/>
            <ac:spMk id="8" creationId="{7A0536E9-BCFE-467B-8DFA-A444B20F0642}"/>
          </ac:spMkLst>
        </pc:spChg>
        <pc:spChg chg="add del">
          <ac:chgData name="Matteo" userId="9c9e8a9e-3dc5-4caa-92dc-0869793b809f" providerId="ADAL" clId="{80D75893-023E-4D02-BAE9-0EC7BF46C9AF}" dt="2021-03-13T13:29:48.101" v="1509"/>
          <ac:spMkLst>
            <pc:docMk/>
            <pc:sldMk cId="568597990" sldId="271"/>
            <ac:spMk id="9" creationId="{E1AA4F7D-0867-4B6F-94F8-5029637C34FF}"/>
          </ac:spMkLst>
        </pc:spChg>
        <pc:spChg chg="add mod">
          <ac:chgData name="Matteo" userId="9c9e8a9e-3dc5-4caa-92dc-0869793b809f" providerId="ADAL" clId="{80D75893-023E-4D02-BAE9-0EC7BF46C9AF}" dt="2021-03-13T13:45:28.576" v="1560" actId="1076"/>
          <ac:spMkLst>
            <pc:docMk/>
            <pc:sldMk cId="568597990" sldId="271"/>
            <ac:spMk id="12" creationId="{4E165D29-23E5-4498-B721-0F280F3B8918}"/>
          </ac:spMkLst>
        </pc:spChg>
        <pc:spChg chg="add del">
          <ac:chgData name="Matteo" userId="9c9e8a9e-3dc5-4caa-92dc-0869793b809f" providerId="ADAL" clId="{80D75893-023E-4D02-BAE9-0EC7BF46C9AF}" dt="2021-03-13T13:31:15.370" v="1534"/>
          <ac:spMkLst>
            <pc:docMk/>
            <pc:sldMk cId="568597990" sldId="271"/>
            <ac:spMk id="13" creationId="{C6ADB0BB-2EB2-4198-B941-45F6406DC508}"/>
          </ac:spMkLst>
        </pc:spChg>
        <pc:spChg chg="add mod">
          <ac:chgData name="Matteo" userId="9c9e8a9e-3dc5-4caa-92dc-0869793b809f" providerId="ADAL" clId="{80D75893-023E-4D02-BAE9-0EC7BF46C9AF}" dt="2021-03-13T13:45:22.048" v="1559" actId="1076"/>
          <ac:spMkLst>
            <pc:docMk/>
            <pc:sldMk cId="568597990" sldId="271"/>
            <ac:spMk id="15" creationId="{14C4DF24-581F-4DFB-BD06-25C4D7C50A60}"/>
          </ac:spMkLst>
        </pc:spChg>
        <pc:picChg chg="add mod modCrop">
          <ac:chgData name="Matteo" userId="9c9e8a9e-3dc5-4caa-92dc-0869793b809f" providerId="ADAL" clId="{80D75893-023E-4D02-BAE9-0EC7BF46C9AF}" dt="2021-03-13T13:45:45.351" v="1565" actId="14100"/>
          <ac:picMkLst>
            <pc:docMk/>
            <pc:sldMk cId="568597990" sldId="271"/>
            <ac:picMk id="7" creationId="{6649EC64-C0A5-4F07-94A2-6F46D5E9DD19}"/>
          </ac:picMkLst>
        </pc:picChg>
        <pc:picChg chg="add mod modCrop">
          <ac:chgData name="Matteo" userId="9c9e8a9e-3dc5-4caa-92dc-0869793b809f" providerId="ADAL" clId="{80D75893-023E-4D02-BAE9-0EC7BF46C9AF}" dt="2021-03-13T13:45:28.576" v="1560" actId="1076"/>
          <ac:picMkLst>
            <pc:docMk/>
            <pc:sldMk cId="568597990" sldId="271"/>
            <ac:picMk id="10" creationId="{0E11F236-CB31-43E6-B06A-72A356000120}"/>
          </ac:picMkLst>
        </pc:picChg>
        <pc:picChg chg="add mod modCrop">
          <ac:chgData name="Matteo" userId="9c9e8a9e-3dc5-4caa-92dc-0869793b809f" providerId="ADAL" clId="{80D75893-023E-4D02-BAE9-0EC7BF46C9AF}" dt="2021-03-13T13:45:37.416" v="1563" actId="14100"/>
          <ac:picMkLst>
            <pc:docMk/>
            <pc:sldMk cId="568597990" sldId="271"/>
            <ac:picMk id="14" creationId="{4270D7B3-156C-45EB-8500-88F1B522769D}"/>
          </ac:picMkLst>
        </pc:picChg>
      </pc:sldChg>
      <pc:sldChg chg="new del">
        <pc:chgData name="Matteo" userId="9c9e8a9e-3dc5-4caa-92dc-0869793b809f" providerId="ADAL" clId="{80D75893-023E-4D02-BAE9-0EC7BF46C9AF}" dt="2021-03-13T11:29:16.260" v="1316" actId="47"/>
        <pc:sldMkLst>
          <pc:docMk/>
          <pc:sldMk cId="3358028989" sldId="271"/>
        </pc:sldMkLst>
      </pc:sldChg>
      <pc:sldChg chg="addSp delSp modSp add mod modNotesTx">
        <pc:chgData name="Matteo" userId="9c9e8a9e-3dc5-4caa-92dc-0869793b809f" providerId="ADAL" clId="{80D75893-023E-4D02-BAE9-0EC7BF46C9AF}" dt="2021-03-13T15:52:08.880" v="1746" actId="1076"/>
        <pc:sldMkLst>
          <pc:docMk/>
          <pc:sldMk cId="164539198" sldId="272"/>
        </pc:sldMkLst>
        <pc:spChg chg="mod">
          <ac:chgData name="Matteo" userId="9c9e8a9e-3dc5-4caa-92dc-0869793b809f" providerId="ADAL" clId="{80D75893-023E-4D02-BAE9-0EC7BF46C9AF}" dt="2021-03-13T15:38:55.577" v="1739" actId="1076"/>
          <ac:spMkLst>
            <pc:docMk/>
            <pc:sldMk cId="164539198" sldId="272"/>
            <ac:spMk id="2" creationId="{00000000-0000-0000-0000-000000000000}"/>
          </ac:spMkLst>
        </pc:spChg>
        <pc:spChg chg="mod">
          <ac:chgData name="Matteo" userId="9c9e8a9e-3dc5-4caa-92dc-0869793b809f" providerId="ADAL" clId="{80D75893-023E-4D02-BAE9-0EC7BF46C9AF}" dt="2021-03-13T15:33:45.444" v="1706" actId="20577"/>
          <ac:spMkLst>
            <pc:docMk/>
            <pc:sldMk cId="164539198" sldId="272"/>
            <ac:spMk id="5" creationId="{879C3AC9-DA05-4A1F-8A49-6FCE34EE87A8}"/>
          </ac:spMkLst>
        </pc:spChg>
        <pc:spChg chg="del mod">
          <ac:chgData name="Matteo" userId="9c9e8a9e-3dc5-4caa-92dc-0869793b809f" providerId="ADAL" clId="{80D75893-023E-4D02-BAE9-0EC7BF46C9AF}" dt="2021-03-13T13:48:53.041" v="1589"/>
          <ac:spMkLst>
            <pc:docMk/>
            <pc:sldMk cId="164539198" sldId="272"/>
            <ac:spMk id="6" creationId="{0E961696-93C1-4EB1-B76C-685D145D2E80}"/>
          </ac:spMkLst>
        </pc:spChg>
        <pc:spChg chg="add del mod">
          <ac:chgData name="Matteo" userId="9c9e8a9e-3dc5-4caa-92dc-0869793b809f" providerId="ADAL" clId="{80D75893-023E-4D02-BAE9-0EC7BF46C9AF}" dt="2021-03-13T15:39:29.313" v="1742" actId="478"/>
          <ac:spMkLst>
            <pc:docMk/>
            <pc:sldMk cId="164539198" sldId="272"/>
            <ac:spMk id="11" creationId="{7FBBCC15-EB4A-4934-BC9D-D349171D569B}"/>
          </ac:spMkLst>
        </pc:spChg>
        <pc:spChg chg="add mod">
          <ac:chgData name="Matteo" userId="9c9e8a9e-3dc5-4caa-92dc-0869793b809f" providerId="ADAL" clId="{80D75893-023E-4D02-BAE9-0EC7BF46C9AF}" dt="2021-03-13T15:38:59.513" v="1740" actId="1076"/>
          <ac:spMkLst>
            <pc:docMk/>
            <pc:sldMk cId="164539198" sldId="272"/>
            <ac:spMk id="12" creationId="{329E08A5-BE9A-4B55-B8E1-2D6FF3220E71}"/>
          </ac:spMkLst>
        </pc:spChg>
        <pc:picChg chg="del">
          <ac:chgData name="Matteo" userId="9c9e8a9e-3dc5-4caa-92dc-0869793b809f" providerId="ADAL" clId="{80D75893-023E-4D02-BAE9-0EC7BF46C9AF}" dt="2021-03-13T13:46:33.390" v="1575" actId="478"/>
          <ac:picMkLst>
            <pc:docMk/>
            <pc:sldMk cId="164539198" sldId="272"/>
            <ac:picMk id="7" creationId="{58D6AE0C-9ABD-4F33-B5C7-EAC2D33DD40D}"/>
          </ac:picMkLst>
        </pc:picChg>
        <pc:picChg chg="add mod">
          <ac:chgData name="Matteo" userId="9c9e8a9e-3dc5-4caa-92dc-0869793b809f" providerId="ADAL" clId="{80D75893-023E-4D02-BAE9-0EC7BF46C9AF}" dt="2021-03-13T15:09:18.585" v="1594" actId="1076"/>
          <ac:picMkLst>
            <pc:docMk/>
            <pc:sldMk cId="164539198" sldId="272"/>
            <ac:picMk id="8" creationId="{59D369D3-8DD2-4720-B239-DE2B2FFD49E6}"/>
          </ac:picMkLst>
        </pc:picChg>
        <pc:picChg chg="add mod">
          <ac:chgData name="Matteo" userId="9c9e8a9e-3dc5-4caa-92dc-0869793b809f" providerId="ADAL" clId="{80D75893-023E-4D02-BAE9-0EC7BF46C9AF}" dt="2021-03-13T15:52:08.880" v="1746" actId="1076"/>
          <ac:picMkLst>
            <pc:docMk/>
            <pc:sldMk cId="164539198" sldId="272"/>
            <ac:picMk id="10" creationId="{65836454-A97F-4A9E-BB01-6330AD8CCCD3}"/>
          </ac:picMkLst>
        </pc:picChg>
      </pc:sldChg>
      <pc:sldChg chg="delSp modSp add mod">
        <pc:chgData name="Matteo" userId="9c9e8a9e-3dc5-4caa-92dc-0869793b809f" providerId="ADAL" clId="{80D75893-023E-4D02-BAE9-0EC7BF46C9AF}" dt="2021-03-13T15:39:40.856" v="1745" actId="478"/>
        <pc:sldMkLst>
          <pc:docMk/>
          <pc:sldMk cId="2458805413" sldId="273"/>
        </pc:sldMkLst>
        <pc:spChg chg="del mod">
          <ac:chgData name="Matteo" userId="9c9e8a9e-3dc5-4caa-92dc-0869793b809f" providerId="ADAL" clId="{80D75893-023E-4D02-BAE9-0EC7BF46C9AF}" dt="2021-03-13T15:39:40.056" v="1744" actId="478"/>
          <ac:spMkLst>
            <pc:docMk/>
            <pc:sldMk cId="2458805413" sldId="273"/>
            <ac:spMk id="11" creationId="{7FBBCC15-EB4A-4934-BC9D-D349171D569B}"/>
          </ac:spMkLst>
        </pc:spChg>
        <pc:picChg chg="del">
          <ac:chgData name="Matteo" userId="9c9e8a9e-3dc5-4caa-92dc-0869793b809f" providerId="ADAL" clId="{80D75893-023E-4D02-BAE9-0EC7BF46C9AF}" dt="2021-03-13T15:39:40.856" v="1745" actId="478"/>
          <ac:picMkLst>
            <pc:docMk/>
            <pc:sldMk cId="2458805413" sldId="273"/>
            <ac:picMk id="10" creationId="{65836454-A97F-4A9E-BB01-6330AD8CCCD3}"/>
          </ac:picMkLst>
        </pc:picChg>
      </pc:sldChg>
    </pc:docChg>
  </pc:docChgLst>
  <pc:docChgLst>
    <pc:chgData name="Alessia Guzzo" userId="S::10556670@polimi.it::14be9101-ee85-4289-a4a8-5bedca57ecb0" providerId="AD" clId="Web-{51B1B915-9AB5-5E15-1E2E-3428F79ACA79}"/>
    <pc:docChg chg="modSld">
      <pc:chgData name="Alessia Guzzo" userId="S::10556670@polimi.it::14be9101-ee85-4289-a4a8-5bedca57ecb0" providerId="AD" clId="Web-{51B1B915-9AB5-5E15-1E2E-3428F79ACA79}" dt="2021-03-13T11:39:26.056" v="948" actId="1076"/>
      <pc:docMkLst>
        <pc:docMk/>
      </pc:docMkLst>
      <pc:sldChg chg="addSp delSp modSp">
        <pc:chgData name="Alessia Guzzo" userId="S::10556670@polimi.it::14be9101-ee85-4289-a4a8-5bedca57ecb0" providerId="AD" clId="Web-{51B1B915-9AB5-5E15-1E2E-3428F79ACA79}" dt="2021-03-13T11:05:38.883" v="889" actId="20577"/>
        <pc:sldMkLst>
          <pc:docMk/>
          <pc:sldMk cId="0" sldId="259"/>
        </pc:sldMkLst>
        <pc:spChg chg="mod">
          <ac:chgData name="Alessia Guzzo" userId="S::10556670@polimi.it::14be9101-ee85-4289-a4a8-5bedca57ecb0" providerId="AD" clId="Web-{51B1B915-9AB5-5E15-1E2E-3428F79ACA79}" dt="2021-03-13T11:01:45.097" v="810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lessia Guzzo" userId="S::10556670@polimi.it::14be9101-ee85-4289-a4a8-5bedca57ecb0" providerId="AD" clId="Web-{51B1B915-9AB5-5E15-1E2E-3428F79ACA79}" dt="2021-03-13T11:04:13.194" v="877" actId="20577"/>
          <ac:spMkLst>
            <pc:docMk/>
            <pc:sldMk cId="0" sldId="259"/>
            <ac:spMk id="3" creationId="{658DADC0-8842-45C0-93ED-698917C49B55}"/>
          </ac:spMkLst>
        </pc:spChg>
        <pc:spChg chg="del">
          <ac:chgData name="Alessia Guzzo" userId="S::10556670@polimi.it::14be9101-ee85-4289-a4a8-5bedca57ecb0" providerId="AD" clId="Web-{51B1B915-9AB5-5E15-1E2E-3428F79ACA79}" dt="2021-03-13T11:04:19.725" v="878"/>
          <ac:spMkLst>
            <pc:docMk/>
            <pc:sldMk cId="0" sldId="259"/>
            <ac:spMk id="4" creationId="{A27E4EB7-FFD3-42C3-9E4C-1AC54ABB5EBE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38.883" v="889" actId="20577"/>
          <ac:spMkLst>
            <pc:docMk/>
            <pc:sldMk cId="0" sldId="259"/>
            <ac:spMk id="8" creationId="{BF74DC4B-FF58-4D3D-A116-27A57A3A4392}"/>
          </ac:spMkLst>
        </pc:spChg>
        <pc:picChg chg="mod">
          <ac:chgData name="Alessia Guzzo" userId="S::10556670@polimi.it::14be9101-ee85-4289-a4a8-5bedca57ecb0" providerId="AD" clId="Web-{51B1B915-9AB5-5E15-1E2E-3428F79ACA79}" dt="2021-03-13T11:02:33.332" v="816" actId="1076"/>
          <ac:picMkLst>
            <pc:docMk/>
            <pc:sldMk cId="0" sldId="259"/>
            <ac:picMk id="5" creationId="{F805A23D-D90B-4D66-A53F-37AD3605E734}"/>
          </ac:picMkLst>
        </pc:picChg>
        <pc:picChg chg="mod">
          <ac:chgData name="Alessia Guzzo" userId="S::10556670@polimi.it::14be9101-ee85-4289-a4a8-5bedca57ecb0" providerId="AD" clId="Web-{51B1B915-9AB5-5E15-1E2E-3428F79ACA79}" dt="2021-03-13T11:02:35.145" v="817" actId="1076"/>
          <ac:picMkLst>
            <pc:docMk/>
            <pc:sldMk cId="0" sldId="259"/>
            <ac:picMk id="7" creationId="{0238E0A2-0AF6-458D-A634-2FE9E180A315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06:01.665" v="894" actId="20577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51B1B915-9AB5-5E15-1E2E-3428F79ACA79}" dt="2021-03-13T10:21:00.229" v="320" actId="20577"/>
          <ac:spMkLst>
            <pc:docMk/>
            <pc:sldMk cId="384209631" sldId="260"/>
            <ac:spMk id="5" creationId="{25360405-5268-4B3C-9019-B64CEB170B54}"/>
          </ac:spMkLst>
        </pc:spChg>
        <pc:spChg chg="mod">
          <ac:chgData name="Alessia Guzzo" userId="S::10556670@polimi.it::14be9101-ee85-4289-a4a8-5bedca57ecb0" providerId="AD" clId="Web-{51B1B915-9AB5-5E15-1E2E-3428F79ACA79}" dt="2021-03-13T11:06:01.665" v="894" actId="20577"/>
          <ac:spMkLst>
            <pc:docMk/>
            <pc:sldMk cId="384209631" sldId="260"/>
            <ac:spMk id="8" creationId="{9B2DD424-46AE-4F41-970B-01BAC653C244}"/>
          </ac:spMkLst>
        </pc:spChg>
        <pc:picChg chg="mod">
          <ac:chgData name="Alessia Guzzo" userId="S::10556670@polimi.it::14be9101-ee85-4289-a4a8-5bedca57ecb0" providerId="AD" clId="Web-{51B1B915-9AB5-5E15-1E2E-3428F79ACA79}" dt="2021-03-13T10:21:04.979" v="322" actId="14100"/>
          <ac:picMkLst>
            <pc:docMk/>
            <pc:sldMk cId="384209631" sldId="260"/>
            <ac:picMk id="7" creationId="{950CCFC6-E4CD-48F9-B846-D08BA61D4664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38:08.351" v="920" actId="20577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51B1B915-9AB5-5E15-1E2E-3428F79ACA79}" dt="2021-03-13T11:38:08.351" v="920" actId="20577"/>
          <ac:spMkLst>
            <pc:docMk/>
            <pc:sldMk cId="3761007840" sldId="262"/>
            <ac:spMk id="3" creationId="{658DADC0-8842-45C0-93ED-698917C49B55}"/>
          </ac:spMkLst>
        </pc:spChg>
        <pc:spChg chg="mod">
          <ac:chgData name="Alessia Guzzo" userId="S::10556670@polimi.it::14be9101-ee85-4289-a4a8-5bedca57ecb0" providerId="AD" clId="Web-{51B1B915-9AB5-5E15-1E2E-3428F79ACA79}" dt="2021-03-13T11:15:05.959" v="902" actId="20577"/>
          <ac:spMkLst>
            <pc:docMk/>
            <pc:sldMk cId="3761007840" sldId="262"/>
            <ac:spMk id="7" creationId="{0799D785-B706-42C2-A146-E1FD583261BB}"/>
          </ac:spMkLst>
        </pc:spChg>
      </pc:sldChg>
      <pc:sldChg chg="modSp">
        <pc:chgData name="Alessia Guzzo" userId="S::10556670@polimi.it::14be9101-ee85-4289-a4a8-5bedca57ecb0" providerId="AD" clId="Web-{51B1B915-9AB5-5E15-1E2E-3428F79ACA79}" dt="2021-03-13T11:39:26.056" v="948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51B1B915-9AB5-5E15-1E2E-3428F79ACA79}" dt="2021-03-13T11:38:52.070" v="946" actId="20577"/>
          <ac:spMkLst>
            <pc:docMk/>
            <pc:sldMk cId="1953609257" sldId="263"/>
            <ac:spMk id="5" creationId="{879C3AC9-DA05-4A1F-8A49-6FCE34EE87A8}"/>
          </ac:spMkLst>
        </pc:spChg>
        <pc:picChg chg="mod">
          <ac:chgData name="Alessia Guzzo" userId="S::10556670@polimi.it::14be9101-ee85-4289-a4a8-5bedca57ecb0" providerId="AD" clId="Web-{51B1B915-9AB5-5E15-1E2E-3428F79ACA79}" dt="2021-03-13T11:39:26.056" v="948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38:20.335" v="923" actId="1076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51B1B915-9AB5-5E15-1E2E-3428F79ACA79}" dt="2021-03-13T11:38:00.491" v="918" actId="20577"/>
          <ac:spMkLst>
            <pc:docMk/>
            <pc:sldMk cId="43066803" sldId="264"/>
            <ac:spMk id="5" creationId="{92058E2D-7E0B-4A2C-AEB9-46B6246C20D3}"/>
          </ac:spMkLst>
        </pc:spChg>
        <pc:spChg chg="mod">
          <ac:chgData name="Alessia Guzzo" userId="S::10556670@polimi.it::14be9101-ee85-4289-a4a8-5bedca57ecb0" providerId="AD" clId="Web-{51B1B915-9AB5-5E15-1E2E-3428F79ACA79}" dt="2021-03-13T11:38:13.257" v="921" actId="20577"/>
          <ac:spMkLst>
            <pc:docMk/>
            <pc:sldMk cId="43066803" sldId="264"/>
            <ac:spMk id="13" creationId="{7FB0DF32-1EF1-4434-8DEB-016C628E8FC0}"/>
          </ac:spMkLst>
        </pc:spChg>
        <pc:picChg chg="mod">
          <ac:chgData name="Alessia Guzzo" userId="S::10556670@polimi.it::14be9101-ee85-4289-a4a8-5bedca57ecb0" providerId="AD" clId="Web-{51B1B915-9AB5-5E15-1E2E-3428F79ACA79}" dt="2021-03-13T11:38:20.335" v="923" actId="1076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Alessia Guzzo" userId="S::10556670@polimi.it::14be9101-ee85-4289-a4a8-5bedca57ecb0" providerId="AD" clId="Web-{51B1B915-9AB5-5E15-1E2E-3428F79ACA79}" dt="2021-03-13T11:38:17.523" v="922" actId="1076"/>
          <ac:picMkLst>
            <pc:docMk/>
            <pc:sldMk cId="43066803" sldId="264"/>
            <ac:picMk id="12" creationId="{82AA9A20-7995-4998-AB03-F33C253E5A72}"/>
          </ac:picMkLst>
        </pc:picChg>
      </pc:sldChg>
      <pc:sldChg chg="addSp delSp modSp">
        <pc:chgData name="Alessia Guzzo" userId="S::10556670@polimi.it::14be9101-ee85-4289-a4a8-5bedca57ecb0" providerId="AD" clId="Web-{51B1B915-9AB5-5E15-1E2E-3428F79ACA79}" dt="2021-03-13T11:05:56.368" v="893" actId="20577"/>
        <pc:sldMkLst>
          <pc:docMk/>
          <pc:sldMk cId="633540806" sldId="265"/>
        </pc:sldMkLst>
        <pc:spChg chg="add del mod">
          <ac:chgData name="Alessia Guzzo" userId="S::10556670@polimi.it::14be9101-ee85-4289-a4a8-5bedca57ecb0" providerId="AD" clId="Web-{51B1B915-9AB5-5E15-1E2E-3428F79ACA79}" dt="2021-03-13T10:18:11.428" v="259"/>
          <ac:spMkLst>
            <pc:docMk/>
            <pc:sldMk cId="633540806" sldId="265"/>
            <ac:spMk id="6" creationId="{73441F07-DF47-4ED7-993D-4B4E928D98F2}"/>
          </ac:spMkLst>
        </pc:spChg>
        <pc:spChg chg="mod">
          <ac:chgData name="Alessia Guzzo" userId="S::10556670@polimi.it::14be9101-ee85-4289-a4a8-5bedca57ecb0" providerId="AD" clId="Web-{51B1B915-9AB5-5E15-1E2E-3428F79ACA79}" dt="2021-03-13T10:21:27.245" v="324" actId="1076"/>
          <ac:spMkLst>
            <pc:docMk/>
            <pc:sldMk cId="633540806" sldId="265"/>
            <ac:spMk id="8" creationId="{C02A2B7D-91F7-40C6-8CBF-974F86CE6A5D}"/>
          </ac:spMkLst>
        </pc:spChg>
        <pc:spChg chg="add mod">
          <ac:chgData name="Alessia Guzzo" userId="S::10556670@polimi.it::14be9101-ee85-4289-a4a8-5bedca57ecb0" providerId="AD" clId="Web-{51B1B915-9AB5-5E15-1E2E-3428F79ACA79}" dt="2021-03-13T10:20:47.932" v="317" actId="1076"/>
          <ac:spMkLst>
            <pc:docMk/>
            <pc:sldMk cId="633540806" sldId="265"/>
            <ac:spMk id="10" creationId="{1C4CB4C6-DC67-4D0E-81F5-09D9EE9C593C}"/>
          </ac:spMkLst>
        </pc:spChg>
        <pc:spChg chg="add del">
          <ac:chgData name="Alessia Guzzo" userId="S::10556670@polimi.it::14be9101-ee85-4289-a4a8-5bedca57ecb0" providerId="AD" clId="Web-{51B1B915-9AB5-5E15-1E2E-3428F79ACA79}" dt="2021-03-13T10:35:32.452" v="466"/>
          <ac:spMkLst>
            <pc:docMk/>
            <pc:sldMk cId="633540806" sldId="265"/>
            <ac:spMk id="13" creationId="{087E9E34-0CE9-4BF7-A143-10C9B8D34706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56.368" v="893" actId="20577"/>
          <ac:spMkLst>
            <pc:docMk/>
            <pc:sldMk cId="633540806" sldId="265"/>
            <ac:spMk id="14" creationId="{86B6A5F4-16BD-4762-A19A-FA7F78BFBDA9}"/>
          </ac:spMkLst>
        </pc:spChg>
        <pc:picChg chg="add mod">
          <ac:chgData name="Alessia Guzzo" userId="S::10556670@polimi.it::14be9101-ee85-4289-a4a8-5bedca57ecb0" providerId="AD" clId="Web-{51B1B915-9AB5-5E15-1E2E-3428F79ACA79}" dt="2021-03-13T10:23:27.904" v="340" actId="1076"/>
          <ac:picMkLst>
            <pc:docMk/>
            <pc:sldMk cId="633540806" sldId="265"/>
            <ac:picMk id="9" creationId="{3A961B92-E228-4F49-88BC-41F691CCB656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23:12.544" v="339" actId="1076"/>
          <ac:picMkLst>
            <pc:docMk/>
            <pc:sldMk cId="633540806" sldId="265"/>
            <ac:picMk id="11" creationId="{A54FDE5D-4DAD-40C3-8519-AD7323FC9EE0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23:10.247" v="338" actId="1076"/>
          <ac:picMkLst>
            <pc:docMk/>
            <pc:sldMk cId="633540806" sldId="265"/>
            <ac:picMk id="12" creationId="{AF1DA412-4254-4BA8-8CE1-FD718501AB1C}"/>
          </ac:picMkLst>
        </pc:picChg>
      </pc:sldChg>
      <pc:sldChg chg="addSp delSp modSp">
        <pc:chgData name="Alessia Guzzo" userId="S::10556670@polimi.it::14be9101-ee85-4289-a4a8-5bedca57ecb0" providerId="AD" clId="Web-{51B1B915-9AB5-5E15-1E2E-3428F79ACA79}" dt="2021-03-13T11:36:36.083" v="903" actId="1076"/>
        <pc:sldMkLst>
          <pc:docMk/>
          <pc:sldMk cId="4198594205" sldId="266"/>
        </pc:sldMkLst>
        <pc:spChg chg="mod">
          <ac:chgData name="Alessia Guzzo" userId="S::10556670@polimi.it::14be9101-ee85-4289-a4a8-5bedca57ecb0" providerId="AD" clId="Web-{51B1B915-9AB5-5E15-1E2E-3428F79ACA79}" dt="2021-03-13T10:34:18.841" v="460"/>
          <ac:spMkLst>
            <pc:docMk/>
            <pc:sldMk cId="4198594205" sldId="266"/>
            <ac:spMk id="2" creationId="{00000000-0000-0000-0000-000000000000}"/>
          </ac:spMkLst>
        </pc:spChg>
        <pc:spChg chg="add del mod">
          <ac:chgData name="Alessia Guzzo" userId="S::10556670@polimi.it::14be9101-ee85-4289-a4a8-5bedca57ecb0" providerId="AD" clId="Web-{51B1B915-9AB5-5E15-1E2E-3428F79ACA79}" dt="2021-03-13T10:28:02.738" v="360"/>
          <ac:spMkLst>
            <pc:docMk/>
            <pc:sldMk cId="4198594205" sldId="266"/>
            <ac:spMk id="6" creationId="{AB8EC823-FA69-4AE0-A25D-03D0A1C09866}"/>
          </ac:spMkLst>
        </pc:spChg>
        <pc:spChg chg="mod">
          <ac:chgData name="Alessia Guzzo" userId="S::10556670@polimi.it::14be9101-ee85-4289-a4a8-5bedca57ecb0" providerId="AD" clId="Web-{51B1B915-9AB5-5E15-1E2E-3428F79ACA79}" dt="2021-03-13T11:36:36.083" v="903" actId="1076"/>
          <ac:spMkLst>
            <pc:docMk/>
            <pc:sldMk cId="4198594205" sldId="266"/>
            <ac:spMk id="8" creationId="{BDDCD2BC-EA0C-4232-BDA2-122CAFAD1080}"/>
          </ac:spMkLst>
        </pc:spChg>
        <pc:spChg chg="add mod">
          <ac:chgData name="Alessia Guzzo" userId="S::10556670@polimi.it::14be9101-ee85-4289-a4a8-5bedca57ecb0" providerId="AD" clId="Web-{51B1B915-9AB5-5E15-1E2E-3428F79ACA79}" dt="2021-03-13T11:05:52.696" v="892" actId="20577"/>
          <ac:spMkLst>
            <pc:docMk/>
            <pc:sldMk cId="4198594205" sldId="266"/>
            <ac:spMk id="9" creationId="{D7A36673-91D4-4FA6-B8B4-B9D34059025D}"/>
          </ac:spMkLst>
        </pc:spChg>
        <pc:picChg chg="add del mod">
          <ac:chgData name="Alessia Guzzo" userId="S::10556670@polimi.it::14be9101-ee85-4289-a4a8-5bedca57ecb0" providerId="AD" clId="Web-{51B1B915-9AB5-5E15-1E2E-3428F79ACA79}" dt="2021-03-13T10:27:07.909" v="348"/>
          <ac:picMkLst>
            <pc:docMk/>
            <pc:sldMk cId="4198594205" sldId="266"/>
            <ac:picMk id="5" creationId="{A813F371-A5AB-46CA-BBCC-D9135BF49C54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33:00.464" v="451" actId="1076"/>
          <ac:picMkLst>
            <pc:docMk/>
            <pc:sldMk cId="4198594205" sldId="266"/>
            <ac:picMk id="7" creationId="{24C528D9-290F-4559-8CD7-70713762AB4D}"/>
          </ac:picMkLst>
        </pc:picChg>
        <pc:picChg chg="mod">
          <ac:chgData name="Alessia Guzzo" userId="S::10556670@polimi.it::14be9101-ee85-4289-a4a8-5bedca57ecb0" providerId="AD" clId="Web-{51B1B915-9AB5-5E15-1E2E-3428F79ACA79}" dt="2021-03-13T10:32:38.010" v="449" actId="1076"/>
          <ac:picMkLst>
            <pc:docMk/>
            <pc:sldMk cId="4198594205" sldId="266"/>
            <ac:picMk id="10" creationId="{0B021839-6C62-42B2-89AB-61C509BAE02B}"/>
          </ac:picMkLst>
        </pc:picChg>
        <pc:cxnChg chg="add mod">
          <ac:chgData name="Alessia Guzzo" userId="S::10556670@polimi.it::14be9101-ee85-4289-a4a8-5bedca57ecb0" providerId="AD" clId="Web-{51B1B915-9AB5-5E15-1E2E-3428F79ACA79}" dt="2021-03-13T10:34:59.498" v="462"/>
          <ac:cxnSpMkLst>
            <pc:docMk/>
            <pc:sldMk cId="4198594205" sldId="266"/>
            <ac:cxnSpMk id="11" creationId="{2910EC2C-73CD-461E-BF0D-B8DEB3C07CDA}"/>
          </ac:cxnSpMkLst>
        </pc:cxnChg>
        <pc:cxnChg chg="add del">
          <ac:chgData name="Alessia Guzzo" userId="S::10556670@polimi.it::14be9101-ee85-4289-a4a8-5bedca57ecb0" providerId="AD" clId="Web-{51B1B915-9AB5-5E15-1E2E-3428F79ACA79}" dt="2021-03-13T10:33:37.152" v="455"/>
          <ac:cxnSpMkLst>
            <pc:docMk/>
            <pc:sldMk cId="4198594205" sldId="266"/>
            <ac:cxnSpMk id="14" creationId="{6CE33C19-8449-4C4A-B59F-BFF1DB65FBE8}"/>
          </ac:cxnSpMkLst>
        </pc:cxnChg>
        <pc:cxnChg chg="add del">
          <ac:chgData name="Alessia Guzzo" userId="S::10556670@polimi.it::14be9101-ee85-4289-a4a8-5bedca57ecb0" providerId="AD" clId="Web-{51B1B915-9AB5-5E15-1E2E-3428F79ACA79}" dt="2021-03-13T10:33:32.308" v="454"/>
          <ac:cxnSpMkLst>
            <pc:docMk/>
            <pc:sldMk cId="4198594205" sldId="266"/>
            <ac:cxnSpMk id="15" creationId="{40859488-E314-41AD-83D1-5E05061DCA2F}"/>
          </ac:cxnSpMkLst>
        </pc:cxnChg>
      </pc:sldChg>
      <pc:sldChg chg="addSp delSp modSp">
        <pc:chgData name="Alessia Guzzo" userId="S::10556670@polimi.it::14be9101-ee85-4289-a4a8-5bedca57ecb0" providerId="AD" clId="Web-{51B1B915-9AB5-5E15-1E2E-3428F79ACA79}" dt="2021-03-13T11:05:48.164" v="891" actId="20577"/>
        <pc:sldMkLst>
          <pc:docMk/>
          <pc:sldMk cId="2944145909" sldId="267"/>
        </pc:sldMkLst>
        <pc:spChg chg="mod">
          <ac:chgData name="Alessia Guzzo" userId="S::10556670@polimi.it::14be9101-ee85-4289-a4a8-5bedca57ecb0" providerId="AD" clId="Web-{51B1B915-9AB5-5E15-1E2E-3428F79ACA79}" dt="2021-03-13T10:40:34.474" v="492" actId="1076"/>
          <ac:spMkLst>
            <pc:docMk/>
            <pc:sldMk cId="2944145909" sldId="267"/>
            <ac:spMk id="3" creationId="{658DADC0-8842-45C0-93ED-698917C49B55}"/>
          </ac:spMkLst>
        </pc:spChg>
        <pc:spChg chg="del mod">
          <ac:chgData name="Alessia Guzzo" userId="S::10556670@polimi.it::14be9101-ee85-4289-a4a8-5bedca57ecb0" providerId="AD" clId="Web-{51B1B915-9AB5-5E15-1E2E-3428F79ACA79}" dt="2021-03-13T10:47:55" v="529"/>
          <ac:spMkLst>
            <pc:docMk/>
            <pc:sldMk cId="2944145909" sldId="267"/>
            <ac:spMk id="4" creationId="{A27E4EB7-FFD3-42C3-9E4C-1AC54ABB5EBE}"/>
          </ac:spMkLst>
        </pc:spChg>
        <pc:spChg chg="mod">
          <ac:chgData name="Alessia Guzzo" userId="S::10556670@polimi.it::14be9101-ee85-4289-a4a8-5bedca57ecb0" providerId="AD" clId="Web-{51B1B915-9AB5-5E15-1E2E-3428F79ACA79}" dt="2021-03-13T11:05:48.164" v="891" actId="20577"/>
          <ac:spMkLst>
            <pc:docMk/>
            <pc:sldMk cId="2944145909" sldId="267"/>
            <ac:spMk id="7" creationId="{BAA2CF90-356C-413E-8B41-094C994DED90}"/>
          </ac:spMkLst>
        </pc:spChg>
        <pc:spChg chg="add del">
          <ac:chgData name="Alessia Guzzo" userId="S::10556670@polimi.it::14be9101-ee85-4289-a4a8-5bedca57ecb0" providerId="AD" clId="Web-{51B1B915-9AB5-5E15-1E2E-3428F79ACA79}" dt="2021-03-13T10:39:37.598" v="489"/>
          <ac:spMkLst>
            <pc:docMk/>
            <pc:sldMk cId="2944145909" sldId="267"/>
            <ac:spMk id="8" creationId="{B83C78EE-E4D0-475A-B5E7-94402D2CA62F}"/>
          </ac:spMkLst>
        </pc:spChg>
        <pc:spChg chg="add mod">
          <ac:chgData name="Alessia Guzzo" userId="S::10556670@polimi.it::14be9101-ee85-4289-a4a8-5bedca57ecb0" providerId="AD" clId="Web-{51B1B915-9AB5-5E15-1E2E-3428F79ACA79}" dt="2021-03-13T10:52:11.880" v="727" actId="14100"/>
          <ac:spMkLst>
            <pc:docMk/>
            <pc:sldMk cId="2944145909" sldId="267"/>
            <ac:spMk id="13" creationId="{7E19A174-8B1C-4868-BD60-D1A598BEBEA4}"/>
          </ac:spMkLst>
        </pc:spChg>
        <pc:picChg chg="mod">
          <ac:chgData name="Alessia Guzzo" userId="S::10556670@polimi.it::14be9101-ee85-4289-a4a8-5bedca57ecb0" providerId="AD" clId="Web-{51B1B915-9AB5-5E15-1E2E-3428F79ACA79}" dt="2021-03-13T10:48:31.907" v="555" actId="1076"/>
          <ac:picMkLst>
            <pc:docMk/>
            <pc:sldMk cId="2944145909" sldId="267"/>
            <ac:picMk id="5" creationId="{5B716998-53E4-425C-B9F1-0ADCBDB3EA0F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27:30.378" v="352"/>
          <ac:picMkLst>
            <pc:docMk/>
            <pc:sldMk cId="2944145909" sldId="267"/>
            <ac:picMk id="5" creationId="{901C89F1-C053-4369-B649-00EB5F05AF9C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8:26.282" v="554" actId="14100"/>
          <ac:picMkLst>
            <pc:docMk/>
            <pc:sldMk cId="2944145909" sldId="267"/>
            <ac:picMk id="6" creationId="{2AE4A563-C18C-4D19-BCC3-4DFDFF929288}"/>
          </ac:picMkLst>
        </pc:picChg>
        <pc:picChg chg="mod">
          <ac:chgData name="Alessia Guzzo" userId="S::10556670@polimi.it::14be9101-ee85-4289-a4a8-5bedca57ecb0" providerId="AD" clId="Web-{51B1B915-9AB5-5E15-1E2E-3428F79ACA79}" dt="2021-03-13T10:49:37.736" v="565" actId="1076"/>
          <ac:picMkLst>
            <pc:docMk/>
            <pc:sldMk cId="2944145909" sldId="267"/>
            <ac:picMk id="8" creationId="{7B6AA9D5-68F3-4724-8C90-C5B63E5221F6}"/>
          </ac:picMkLst>
        </pc:picChg>
        <pc:picChg chg="add mod">
          <ac:chgData name="Alessia Guzzo" userId="S::10556670@polimi.it::14be9101-ee85-4289-a4a8-5bedca57ecb0" providerId="AD" clId="Web-{51B1B915-9AB5-5E15-1E2E-3428F79ACA79}" dt="2021-03-13T10:49:47.533" v="567" actId="1076"/>
          <ac:picMkLst>
            <pc:docMk/>
            <pc:sldMk cId="2944145909" sldId="267"/>
            <ac:picMk id="9" creationId="{FD5C232C-9057-4F05-8651-2FB0A20BD809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4:54.699" v="513"/>
          <ac:picMkLst>
            <pc:docMk/>
            <pc:sldMk cId="2944145909" sldId="267"/>
            <ac:picMk id="10" creationId="{2F2D0384-E8E7-4E95-BE33-8D39DDBCCF02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5:24.699" v="515"/>
          <ac:picMkLst>
            <pc:docMk/>
            <pc:sldMk cId="2944145909" sldId="267"/>
            <ac:picMk id="11" creationId="{1DF8DD22-7D13-4E9C-81DE-49870BE1988F}"/>
          </ac:picMkLst>
        </pc:picChg>
        <pc:picChg chg="add del mod">
          <ac:chgData name="Alessia Guzzo" userId="S::10556670@polimi.it::14be9101-ee85-4289-a4a8-5bedca57ecb0" providerId="AD" clId="Web-{51B1B915-9AB5-5E15-1E2E-3428F79ACA79}" dt="2021-03-13T10:46:27.982" v="521"/>
          <ac:picMkLst>
            <pc:docMk/>
            <pc:sldMk cId="2944145909" sldId="267"/>
            <ac:picMk id="12" creationId="{816CF5A2-B6A0-4368-B670-7562687F0E84}"/>
          </ac:picMkLst>
        </pc:picChg>
      </pc:sldChg>
      <pc:sldChg chg="modSp">
        <pc:chgData name="Alessia Guzzo" userId="S::10556670@polimi.it::14be9101-ee85-4289-a4a8-5bedca57ecb0" providerId="AD" clId="Web-{51B1B915-9AB5-5E15-1E2E-3428F79ACA79}" dt="2021-03-13T11:05:35.727" v="888" actId="20577"/>
        <pc:sldMkLst>
          <pc:docMk/>
          <pc:sldMk cId="2355282204" sldId="268"/>
        </pc:sldMkLst>
        <pc:spChg chg="mod">
          <ac:chgData name="Alessia Guzzo" userId="S::10556670@polimi.it::14be9101-ee85-4289-a4a8-5bedca57ecb0" providerId="AD" clId="Web-{51B1B915-9AB5-5E15-1E2E-3428F79ACA79}" dt="2021-03-13T11:05:35.727" v="888" actId="20577"/>
          <ac:spMkLst>
            <pc:docMk/>
            <pc:sldMk cId="2355282204" sldId="268"/>
            <ac:spMk id="7" creationId="{BAA2CF90-356C-413E-8B41-094C994DED90}"/>
          </ac:spMkLst>
        </pc:spChg>
        <pc:cxnChg chg="mod">
          <ac:chgData name="Alessia Guzzo" userId="S::10556670@polimi.it::14be9101-ee85-4289-a4a8-5bedca57ecb0" providerId="AD" clId="Web-{51B1B915-9AB5-5E15-1E2E-3428F79ACA79}" dt="2021-03-13T10:53:30.195" v="731"/>
          <ac:cxnSpMkLst>
            <pc:docMk/>
            <pc:sldMk cId="2355282204" sldId="268"/>
            <ac:cxnSpMk id="16" creationId="{5CA8D270-2525-4482-82DF-DDD960A58BB4}"/>
          </ac:cxnSpMkLst>
        </pc:cxnChg>
      </pc:sldChg>
      <pc:sldChg chg="modSp">
        <pc:chgData name="Alessia Guzzo" userId="S::10556670@polimi.it::14be9101-ee85-4289-a4a8-5bedca57ecb0" providerId="AD" clId="Web-{51B1B915-9AB5-5E15-1E2E-3428F79ACA79}" dt="2021-03-13T11:37:00.521" v="908" actId="1076"/>
        <pc:sldMkLst>
          <pc:docMk/>
          <pc:sldMk cId="639015515" sldId="269"/>
        </pc:sldMkLst>
        <pc:spChg chg="mod">
          <ac:chgData name="Alessia Guzzo" userId="S::10556670@polimi.it::14be9101-ee85-4289-a4a8-5bedca57ecb0" providerId="AD" clId="Web-{51B1B915-9AB5-5E15-1E2E-3428F79ACA79}" dt="2021-03-13T11:05:43.258" v="890" actId="20577"/>
          <ac:spMkLst>
            <pc:docMk/>
            <pc:sldMk cId="639015515" sldId="269"/>
            <ac:spMk id="7" creationId="{BAA2CF90-356C-413E-8B41-094C994DED90}"/>
          </ac:spMkLst>
        </pc:spChg>
        <pc:picChg chg="mod">
          <ac:chgData name="Alessia Guzzo" userId="S::10556670@polimi.it::14be9101-ee85-4289-a4a8-5bedca57ecb0" providerId="AD" clId="Web-{51B1B915-9AB5-5E15-1E2E-3428F79ACA79}" dt="2021-03-13T11:37:00.521" v="908" actId="1076"/>
          <ac:picMkLst>
            <pc:docMk/>
            <pc:sldMk cId="639015515" sldId="269"/>
            <ac:picMk id="6" creationId="{60EB1DE5-7330-43C1-A932-2854815153E2}"/>
          </ac:picMkLst>
        </pc:picChg>
      </pc:sldChg>
    </pc:docChg>
  </pc:docChgLst>
  <pc:docChgLst>
    <pc:chgData name="Alessia Guzzo" userId="S::10556670@polimi.it::14be9101-ee85-4289-a4a8-5bedca57ecb0" providerId="AD" clId="Web-{5B4B70DB-395D-6CBF-D75F-90497E710859}"/>
    <pc:docChg chg="modSld">
      <pc:chgData name="Alessia Guzzo" userId="S::10556670@polimi.it::14be9101-ee85-4289-a4a8-5bedca57ecb0" providerId="AD" clId="Web-{5B4B70DB-395D-6CBF-D75F-90497E710859}" dt="2021-03-13T16:31:45.837" v="242"/>
      <pc:docMkLst>
        <pc:docMk/>
      </pc:docMkLst>
      <pc:sldChg chg="modSp modNotes">
        <pc:chgData name="Alessia Guzzo" userId="S::10556670@polimi.it::14be9101-ee85-4289-a4a8-5bedca57ecb0" providerId="AD" clId="Web-{5B4B70DB-395D-6CBF-D75F-90497E710859}" dt="2021-03-13T16:27:14.377" v="21"/>
        <pc:sldMkLst>
          <pc:docMk/>
          <pc:sldMk cId="384209631" sldId="260"/>
        </pc:sldMkLst>
        <pc:spChg chg="mod">
          <ac:chgData name="Alessia Guzzo" userId="S::10556670@polimi.it::14be9101-ee85-4289-a4a8-5bedca57ecb0" providerId="AD" clId="Web-{5B4B70DB-395D-6CBF-D75F-90497E710859}" dt="2021-03-13T16:08:14.803" v="16" actId="14100"/>
          <ac:spMkLst>
            <pc:docMk/>
            <pc:sldMk cId="384209631" sldId="260"/>
            <ac:spMk id="5" creationId="{25360405-5268-4B3C-9019-B64CEB170B54}"/>
          </ac:spMkLst>
        </pc:spChg>
        <pc:picChg chg="mod">
          <ac:chgData name="Alessia Guzzo" userId="S::10556670@polimi.it::14be9101-ee85-4289-a4a8-5bedca57ecb0" providerId="AD" clId="Web-{5B4B70DB-395D-6CBF-D75F-90497E710859}" dt="2021-03-13T16:08:17.929" v="17" actId="14100"/>
          <ac:picMkLst>
            <pc:docMk/>
            <pc:sldMk cId="384209631" sldId="260"/>
            <ac:picMk id="7" creationId="{950CCFC6-E4CD-48F9-B846-D08BA61D4664}"/>
          </ac:picMkLst>
        </pc:picChg>
      </pc:sldChg>
      <pc:sldChg chg="modNotes">
        <pc:chgData name="Alessia Guzzo" userId="S::10556670@polimi.it::14be9101-ee85-4289-a4a8-5bedca57ecb0" providerId="AD" clId="Web-{5B4B70DB-395D-6CBF-D75F-90497E710859}" dt="2021-03-13T16:31:45.837" v="242"/>
        <pc:sldMkLst>
          <pc:docMk/>
          <pc:sldMk cId="633540806" sldId="265"/>
        </pc:sldMkLst>
      </pc:sldChg>
      <pc:sldChg chg="modSp">
        <pc:chgData name="Alessia Guzzo" userId="S::10556670@polimi.it::14be9101-ee85-4289-a4a8-5bedca57ecb0" providerId="AD" clId="Web-{5B4B70DB-395D-6CBF-D75F-90497E710859}" dt="2021-03-13T15:51:07.311" v="13" actId="14100"/>
        <pc:sldMkLst>
          <pc:docMk/>
          <pc:sldMk cId="164539198" sldId="272"/>
        </pc:sldMkLst>
        <pc:picChg chg="mod">
          <ac:chgData name="Alessia Guzzo" userId="S::10556670@polimi.it::14be9101-ee85-4289-a4a8-5bedca57ecb0" providerId="AD" clId="Web-{5B4B70DB-395D-6CBF-D75F-90497E710859}" dt="2021-03-13T15:49:54.762" v="0" actId="1076"/>
          <ac:picMkLst>
            <pc:docMk/>
            <pc:sldMk cId="164539198" sldId="272"/>
            <ac:picMk id="3" creationId="{A784C574-0F53-47E6-B783-E75BFF9CFAC0}"/>
          </ac:picMkLst>
        </pc:picChg>
        <pc:picChg chg="mod modCrop">
          <ac:chgData name="Alessia Guzzo" userId="S::10556670@polimi.it::14be9101-ee85-4289-a4a8-5bedca57ecb0" providerId="AD" clId="Web-{5B4B70DB-395D-6CBF-D75F-90497E710859}" dt="2021-03-13T15:51:07.311" v="13" actId="14100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Alessia Guzzo" userId="S::10556670@polimi.it::14be9101-ee85-4289-a4a8-5bedca57ecb0" providerId="AD" clId="Web-{5B4B70DB-395D-6CBF-D75F-90497E710859}" dt="2021-03-13T15:50:15.872" v="6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  <pc:docChgLst>
    <pc:chgData name="Chiara Muscari Tomajoli" userId="S::10560224@polimi.it::bde7d375-eecf-46b9-9638-b8446ee456b6" providerId="AD" clId="Web-{B6298D25-2783-93B5-D70F-18972959CBFB}"/>
    <pc:docChg chg="modSld">
      <pc:chgData name="Chiara Muscari Tomajoli" userId="S::10560224@polimi.it::bde7d375-eecf-46b9-9638-b8446ee456b6" providerId="AD" clId="Web-{B6298D25-2783-93B5-D70F-18972959CBFB}" dt="2021-03-13T16:15:58.044" v="418"/>
      <pc:docMkLst>
        <pc:docMk/>
      </pc:docMkLst>
      <pc:sldChg chg="modNotes">
        <pc:chgData name="Chiara Muscari Tomajoli" userId="S::10560224@polimi.it::bde7d375-eecf-46b9-9638-b8446ee456b6" providerId="AD" clId="Web-{B6298D25-2783-93B5-D70F-18972959CBFB}" dt="2021-03-13T16:13:20.882" v="301"/>
        <pc:sldMkLst>
          <pc:docMk/>
          <pc:sldMk cId="4198594205" sldId="266"/>
        </pc:sldMkLst>
      </pc:sldChg>
      <pc:sldChg chg="modNotes">
        <pc:chgData name="Chiara Muscari Tomajoli" userId="S::10560224@polimi.it::bde7d375-eecf-46b9-9638-b8446ee456b6" providerId="AD" clId="Web-{B6298D25-2783-93B5-D70F-18972959CBFB}" dt="2021-03-13T16:15:58.044" v="418"/>
        <pc:sldMkLst>
          <pc:docMk/>
          <pc:sldMk cId="2944145909" sldId="267"/>
        </pc:sldMkLst>
      </pc:sldChg>
      <pc:sldChg chg="addSp delSp modSp">
        <pc:chgData name="Chiara Muscari Tomajoli" userId="S::10560224@polimi.it::bde7d375-eecf-46b9-9638-b8446ee456b6" providerId="AD" clId="Web-{B6298D25-2783-93B5-D70F-18972959CBFB}" dt="2021-03-13T15:42:44.258" v="15" actId="1076"/>
        <pc:sldMkLst>
          <pc:docMk/>
          <pc:sldMk cId="164539198" sldId="272"/>
        </pc:sldMkLst>
        <pc:picChg chg="add mod">
          <ac:chgData name="Chiara Muscari Tomajoli" userId="S::10560224@polimi.it::bde7d375-eecf-46b9-9638-b8446ee456b6" providerId="AD" clId="Web-{B6298D25-2783-93B5-D70F-18972959CBFB}" dt="2021-03-13T15:40:17.849" v="12" actId="1076"/>
          <ac:picMkLst>
            <pc:docMk/>
            <pc:sldMk cId="164539198" sldId="272"/>
            <ac:picMk id="3" creationId="{A784C574-0F53-47E6-B783-E75BFF9CFAC0}"/>
          </ac:picMkLst>
        </pc:picChg>
        <pc:picChg chg="add del mod">
          <ac:chgData name="Chiara Muscari Tomajoli" userId="S::10560224@polimi.it::bde7d375-eecf-46b9-9638-b8446ee456b6" providerId="AD" clId="Web-{B6298D25-2783-93B5-D70F-18972959CBFB}" dt="2021-03-13T15:37:29.719" v="9"/>
          <ac:picMkLst>
            <pc:docMk/>
            <pc:sldMk cId="164539198" sldId="272"/>
            <ac:picMk id="6" creationId="{113094DC-B7F8-42D4-974D-7D1DA54FACE0}"/>
          </ac:picMkLst>
        </pc:picChg>
        <pc:picChg chg="add mod">
          <ac:chgData name="Chiara Muscari Tomajoli" userId="S::10560224@polimi.it::bde7d375-eecf-46b9-9638-b8446ee456b6" providerId="AD" clId="Web-{B6298D25-2783-93B5-D70F-18972959CBFB}" dt="2021-03-13T15:42:44.258" v="15" actId="1076"/>
          <ac:picMkLst>
            <pc:docMk/>
            <pc:sldMk cId="164539198" sldId="272"/>
            <ac:picMk id="7" creationId="{A31CCAC7-FCC8-4EDE-AC14-FAA99D71E51C}"/>
          </ac:picMkLst>
        </pc:picChg>
        <pc:picChg chg="mod">
          <ac:chgData name="Chiara Muscari Tomajoli" userId="S::10560224@polimi.it::bde7d375-eecf-46b9-9638-b8446ee456b6" providerId="AD" clId="Web-{B6298D25-2783-93B5-D70F-18972959CBFB}" dt="2021-03-13T15:40:15.739" v="11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  <pc:docChgLst>
    <pc:chgData name="Matteo Cattaneo" userId="S::10521410@polimi.it::9c9e8a9e-3dc5-4caa-92dc-0869793b809f" providerId="AD" clId="Web-{EE23F234-2F3D-84B7-38F1-C13CC9DEC3F1}"/>
    <pc:docChg chg="addSld delSld modSld sldOrd">
      <pc:chgData name="Matteo Cattaneo" userId="S::10521410@polimi.it::9c9e8a9e-3dc5-4caa-92dc-0869793b809f" providerId="AD" clId="Web-{EE23F234-2F3D-84B7-38F1-C13CC9DEC3F1}" dt="2021-03-13T09:10:30.559" v="6" actId="20577"/>
      <pc:docMkLst>
        <pc:docMk/>
      </pc:docMkLst>
      <pc:sldChg chg="modSp ord">
        <pc:chgData name="Matteo Cattaneo" userId="S::10521410@polimi.it::9c9e8a9e-3dc5-4caa-92dc-0869793b809f" providerId="AD" clId="Web-{EE23F234-2F3D-84B7-38F1-C13CC9DEC3F1}" dt="2021-03-13T09:10:30.559" v="6" actId="20577"/>
        <pc:sldMkLst>
          <pc:docMk/>
          <pc:sldMk cId="384209631" sldId="260"/>
        </pc:sldMkLst>
        <pc:spChg chg="mod">
          <ac:chgData name="Matteo Cattaneo" userId="S::10521410@polimi.it::9c9e8a9e-3dc5-4caa-92dc-0869793b809f" providerId="AD" clId="Web-{EE23F234-2F3D-84B7-38F1-C13CC9DEC3F1}" dt="2021-03-13T09:10:30.559" v="6" actId="20577"/>
          <ac:spMkLst>
            <pc:docMk/>
            <pc:sldMk cId="384209631" sldId="260"/>
            <ac:spMk id="3" creationId="{658DADC0-8842-45C0-93ED-698917C49B55}"/>
          </ac:spMkLst>
        </pc:spChg>
      </pc:sldChg>
      <pc:sldChg chg="new del">
        <pc:chgData name="Matteo Cattaneo" userId="S::10521410@polimi.it::9c9e8a9e-3dc5-4caa-92dc-0869793b809f" providerId="AD" clId="Web-{EE23F234-2F3D-84B7-38F1-C13CC9DEC3F1}" dt="2021-03-13T09:10:14.840" v="1"/>
        <pc:sldMkLst>
          <pc:docMk/>
          <pc:sldMk cId="836248556" sldId="263"/>
        </pc:sldMkLst>
      </pc:sldChg>
      <pc:sldChg chg="add replId">
        <pc:chgData name="Matteo Cattaneo" userId="S::10521410@polimi.it::9c9e8a9e-3dc5-4caa-92dc-0869793b809f" providerId="AD" clId="Web-{EE23F234-2F3D-84B7-38F1-C13CC9DEC3F1}" dt="2021-03-13T09:10:22.465" v="2"/>
        <pc:sldMkLst>
          <pc:docMk/>
          <pc:sldMk cId="1953609257" sldId="263"/>
        </pc:sldMkLst>
      </pc:sldChg>
      <pc:sldChg chg="add replId">
        <pc:chgData name="Matteo Cattaneo" userId="S::10521410@polimi.it::9c9e8a9e-3dc5-4caa-92dc-0869793b809f" providerId="AD" clId="Web-{EE23F234-2F3D-84B7-38F1-C13CC9DEC3F1}" dt="2021-03-13T09:10:25.543" v="3"/>
        <pc:sldMkLst>
          <pc:docMk/>
          <pc:sldMk cId="43066803" sldId="264"/>
        </pc:sldMkLst>
      </pc:sldChg>
    </pc:docChg>
  </pc:docChgLst>
  <pc:docChgLst>
    <pc:chgData name="Alessia Guzzo" userId="S::10556670@polimi.it::14be9101-ee85-4289-a4a8-5bedca57ecb0" providerId="AD" clId="Web-{99DCB39F-D03C-2000-9737-FBEA992F5664}"/>
    <pc:docChg chg="modSld">
      <pc:chgData name="Alessia Guzzo" userId="S::10556670@polimi.it::14be9101-ee85-4289-a4a8-5bedca57ecb0" providerId="AD" clId="Web-{99DCB39F-D03C-2000-9737-FBEA992F5664}" dt="2021-03-13T12:56:25.573" v="17" actId="1076"/>
      <pc:docMkLst>
        <pc:docMk/>
      </pc:docMkLst>
      <pc:sldChg chg="modSp">
        <pc:chgData name="Alessia Guzzo" userId="S::10556670@polimi.it::14be9101-ee85-4289-a4a8-5bedca57ecb0" providerId="AD" clId="Web-{99DCB39F-D03C-2000-9737-FBEA992F5664}" dt="2021-03-13T12:54:54.571" v="9" actId="1076"/>
        <pc:sldMkLst>
          <pc:docMk/>
          <pc:sldMk cId="3761007840" sldId="262"/>
        </pc:sldMkLst>
        <pc:spChg chg="mod">
          <ac:chgData name="Alessia Guzzo" userId="S::10556670@polimi.it::14be9101-ee85-4289-a4a8-5bedca57ecb0" providerId="AD" clId="Web-{99DCB39F-D03C-2000-9737-FBEA992F5664}" dt="2021-03-13T12:54:54.571" v="9" actId="1076"/>
          <ac:spMkLst>
            <pc:docMk/>
            <pc:sldMk cId="3761007840" sldId="262"/>
            <ac:spMk id="4" creationId="{A27E4EB7-FFD3-42C3-9E4C-1AC54ABB5EBE}"/>
          </ac:spMkLst>
        </pc:spChg>
        <pc:spChg chg="mod">
          <ac:chgData name="Alessia Guzzo" userId="S::10556670@polimi.it::14be9101-ee85-4289-a4a8-5bedca57ecb0" providerId="AD" clId="Web-{99DCB39F-D03C-2000-9737-FBEA992F5664}" dt="2021-03-13T12:54:31.274" v="4" actId="1076"/>
          <ac:spMkLst>
            <pc:docMk/>
            <pc:sldMk cId="3761007840" sldId="262"/>
            <ac:spMk id="13" creationId="{B7A90E75-B5B3-448C-ACAE-D1E7399985CF}"/>
          </ac:spMkLst>
        </pc:spChg>
        <pc:picChg chg="mod">
          <ac:chgData name="Alessia Guzzo" userId="S::10556670@polimi.it::14be9101-ee85-4289-a4a8-5bedca57ecb0" providerId="AD" clId="Web-{99DCB39F-D03C-2000-9737-FBEA992F5664}" dt="2021-03-13T12:54:25.336" v="3" actId="14100"/>
          <ac:picMkLst>
            <pc:docMk/>
            <pc:sldMk cId="3761007840" sldId="262"/>
            <ac:picMk id="9" creationId="{91B0055F-084B-48BE-85D9-053314972403}"/>
          </ac:picMkLst>
        </pc:picChg>
        <pc:picChg chg="mod">
          <ac:chgData name="Alessia Guzzo" userId="S::10556670@polimi.it::14be9101-ee85-4289-a4a8-5bedca57ecb0" providerId="AD" clId="Web-{99DCB39F-D03C-2000-9737-FBEA992F5664}" dt="2021-03-13T12:54:45.696" v="7" actId="14100"/>
          <ac:picMkLst>
            <pc:docMk/>
            <pc:sldMk cId="3761007840" sldId="262"/>
            <ac:picMk id="12" creationId="{29D5DBC8-64F4-40A3-81DB-EB02FC65BDA5}"/>
          </ac:picMkLst>
        </pc:picChg>
      </pc:sldChg>
      <pc:sldChg chg="modSp">
        <pc:chgData name="Alessia Guzzo" userId="S::10556670@polimi.it::14be9101-ee85-4289-a4a8-5bedca57ecb0" providerId="AD" clId="Web-{99DCB39F-D03C-2000-9737-FBEA992F5664}" dt="2021-03-13T12:56:25.573" v="17" actId="1076"/>
        <pc:sldMkLst>
          <pc:docMk/>
          <pc:sldMk cId="1953609257" sldId="263"/>
        </pc:sldMkLst>
        <pc:spChg chg="mod">
          <ac:chgData name="Alessia Guzzo" userId="S::10556670@polimi.it::14be9101-ee85-4289-a4a8-5bedca57ecb0" providerId="AD" clId="Web-{99DCB39F-D03C-2000-9737-FBEA992F5664}" dt="2021-03-13T12:56:22.354" v="16" actId="1076"/>
          <ac:spMkLst>
            <pc:docMk/>
            <pc:sldMk cId="1953609257" sldId="263"/>
            <ac:spMk id="6" creationId="{0E961696-93C1-4EB1-B76C-685D145D2E80}"/>
          </ac:spMkLst>
        </pc:spChg>
        <pc:picChg chg="mod">
          <ac:chgData name="Alessia Guzzo" userId="S::10556670@polimi.it::14be9101-ee85-4289-a4a8-5bedca57ecb0" providerId="AD" clId="Web-{99DCB39F-D03C-2000-9737-FBEA992F5664}" dt="2021-03-13T12:56:25.573" v="17" actId="1076"/>
          <ac:picMkLst>
            <pc:docMk/>
            <pc:sldMk cId="1953609257" sldId="263"/>
            <ac:picMk id="7" creationId="{58D6AE0C-9ABD-4F33-B5C7-EAC2D33DD40D}"/>
          </ac:picMkLst>
        </pc:picChg>
      </pc:sldChg>
      <pc:sldChg chg="modSp">
        <pc:chgData name="Alessia Guzzo" userId="S::10556670@polimi.it::14be9101-ee85-4289-a4a8-5bedca57ecb0" providerId="AD" clId="Web-{99DCB39F-D03C-2000-9737-FBEA992F5664}" dt="2021-03-13T12:56:11.542" v="15" actId="14100"/>
        <pc:sldMkLst>
          <pc:docMk/>
          <pc:sldMk cId="43066803" sldId="264"/>
        </pc:sldMkLst>
        <pc:spChg chg="mod">
          <ac:chgData name="Alessia Guzzo" userId="S::10556670@polimi.it::14be9101-ee85-4289-a4a8-5bedca57ecb0" providerId="AD" clId="Web-{99DCB39F-D03C-2000-9737-FBEA992F5664}" dt="2021-03-13T12:55:44.228" v="12" actId="1076"/>
          <ac:spMkLst>
            <pc:docMk/>
            <pc:sldMk cId="43066803" sldId="264"/>
            <ac:spMk id="7" creationId="{F2FF3DDA-76D0-4E23-B143-DD1400878C65}"/>
          </ac:spMkLst>
        </pc:spChg>
        <pc:spChg chg="mod">
          <ac:chgData name="Alessia Guzzo" userId="S::10556670@polimi.it::14be9101-ee85-4289-a4a8-5bedca57ecb0" providerId="AD" clId="Web-{99DCB39F-D03C-2000-9737-FBEA992F5664}" dt="2021-03-13T12:55:49.322" v="13" actId="1076"/>
          <ac:spMkLst>
            <pc:docMk/>
            <pc:sldMk cId="43066803" sldId="264"/>
            <ac:spMk id="8" creationId="{96945B90-2601-4E5E-A007-A18B083A7585}"/>
          </ac:spMkLst>
        </pc:spChg>
        <pc:picChg chg="mod">
          <ac:chgData name="Alessia Guzzo" userId="S::10556670@polimi.it::14be9101-ee85-4289-a4a8-5bedca57ecb0" providerId="AD" clId="Web-{99DCB39F-D03C-2000-9737-FBEA992F5664}" dt="2021-03-13T12:56:07.745" v="14" actId="14100"/>
          <ac:picMkLst>
            <pc:docMk/>
            <pc:sldMk cId="43066803" sldId="264"/>
            <ac:picMk id="6" creationId="{B0081CDA-5BB1-4E1C-B590-62149B9B3D7D}"/>
          </ac:picMkLst>
        </pc:picChg>
        <pc:picChg chg="mod">
          <ac:chgData name="Alessia Guzzo" userId="S::10556670@polimi.it::14be9101-ee85-4289-a4a8-5bedca57ecb0" providerId="AD" clId="Web-{99DCB39F-D03C-2000-9737-FBEA992F5664}" dt="2021-03-13T12:56:11.542" v="15" actId="14100"/>
          <ac:picMkLst>
            <pc:docMk/>
            <pc:sldMk cId="43066803" sldId="264"/>
            <ac:picMk id="12" creationId="{82AA9A20-7995-4998-AB03-F33C253E5A72}"/>
          </ac:picMkLst>
        </pc:picChg>
      </pc:sldChg>
    </pc:docChg>
  </pc:docChgLst>
  <pc:docChgLst>
    <pc:chgData name="Alessia Guzzo" userId="S::10556670@polimi.it::14be9101-ee85-4289-a4a8-5bedca57ecb0" providerId="AD" clId="Web-{495B058A-0567-DF69-849D-0F976E38A585}"/>
    <pc:docChg chg="addSld delSld modSld sldOrd">
      <pc:chgData name="Alessia Guzzo" userId="S::10556670@polimi.it::14be9101-ee85-4289-a4a8-5bedca57ecb0" providerId="AD" clId="Web-{495B058A-0567-DF69-849D-0F976E38A585}" dt="2021-03-14T10:34:55.408" v="17"/>
      <pc:docMkLst>
        <pc:docMk/>
      </pc:docMkLst>
      <pc:sldChg chg="del modNotes">
        <pc:chgData name="Alessia Guzzo" userId="S::10556670@polimi.it::14be9101-ee85-4289-a4a8-5bedca57ecb0" providerId="AD" clId="Web-{495B058A-0567-DF69-849D-0F976E38A585}" dt="2021-03-14T10:34:23.282" v="13"/>
        <pc:sldMkLst>
          <pc:docMk/>
          <pc:sldMk cId="1953609257" sldId="263"/>
        </pc:sldMkLst>
      </pc:sldChg>
      <pc:sldChg chg="modNotes">
        <pc:chgData name="Alessia Guzzo" userId="S::10556670@polimi.it::14be9101-ee85-4289-a4a8-5bedca57ecb0" providerId="AD" clId="Web-{495B058A-0567-DF69-849D-0F976E38A585}" dt="2021-03-14T10:30:14.759" v="0"/>
        <pc:sldMkLst>
          <pc:docMk/>
          <pc:sldMk cId="633540806" sldId="265"/>
        </pc:sldMkLst>
      </pc:sldChg>
      <pc:sldChg chg="modNotes">
        <pc:chgData name="Alessia Guzzo" userId="S::10556670@polimi.it::14be9101-ee85-4289-a4a8-5bedca57ecb0" providerId="AD" clId="Web-{495B058A-0567-DF69-849D-0F976E38A585}" dt="2021-03-14T10:30:49.526" v="1"/>
        <pc:sldMkLst>
          <pc:docMk/>
          <pc:sldMk cId="4198594205" sldId="266"/>
        </pc:sldMkLst>
      </pc:sldChg>
      <pc:sldChg chg="modNotes">
        <pc:chgData name="Alessia Guzzo" userId="S::10556670@polimi.it::14be9101-ee85-4289-a4a8-5bedca57ecb0" providerId="AD" clId="Web-{495B058A-0567-DF69-849D-0F976E38A585}" dt="2021-03-14T10:31:03.902" v="2"/>
        <pc:sldMkLst>
          <pc:docMk/>
          <pc:sldMk cId="2944145909" sldId="267"/>
        </pc:sldMkLst>
      </pc:sldChg>
      <pc:sldChg chg="modNotes">
        <pc:chgData name="Alessia Guzzo" userId="S::10556670@polimi.it::14be9101-ee85-4289-a4a8-5bedca57ecb0" providerId="AD" clId="Web-{495B058A-0567-DF69-849D-0F976E38A585}" dt="2021-03-14T10:31:21.324" v="4"/>
        <pc:sldMkLst>
          <pc:docMk/>
          <pc:sldMk cId="2355282204" sldId="268"/>
        </pc:sldMkLst>
      </pc:sldChg>
      <pc:sldChg chg="modNotes">
        <pc:chgData name="Alessia Guzzo" userId="S::10556670@polimi.it::14be9101-ee85-4289-a4a8-5bedca57ecb0" providerId="AD" clId="Web-{495B058A-0567-DF69-849D-0F976E38A585}" dt="2021-03-14T10:31:10.949" v="3"/>
        <pc:sldMkLst>
          <pc:docMk/>
          <pc:sldMk cId="639015515" sldId="269"/>
        </pc:sldMkLst>
      </pc:sldChg>
      <pc:sldChg chg="del">
        <pc:chgData name="Alessia Guzzo" userId="S::10556670@polimi.it::14be9101-ee85-4289-a4a8-5bedca57ecb0" providerId="AD" clId="Web-{495B058A-0567-DF69-849D-0F976E38A585}" dt="2021-03-14T10:34:35.658" v="14"/>
        <pc:sldMkLst>
          <pc:docMk/>
          <pc:sldMk cId="2537430228" sldId="270"/>
        </pc:sldMkLst>
      </pc:sldChg>
      <pc:sldChg chg="ord">
        <pc:chgData name="Alessia Guzzo" userId="S::10556670@polimi.it::14be9101-ee85-4289-a4a8-5bedca57ecb0" providerId="AD" clId="Web-{495B058A-0567-DF69-849D-0F976E38A585}" dt="2021-03-14T10:34:02.485" v="12"/>
        <pc:sldMkLst>
          <pc:docMk/>
          <pc:sldMk cId="164539198" sldId="272"/>
        </pc:sldMkLst>
      </pc:sldChg>
      <pc:sldChg chg="del">
        <pc:chgData name="Alessia Guzzo" userId="S::10556670@polimi.it::14be9101-ee85-4289-a4a8-5bedca57ecb0" providerId="AD" clId="Web-{495B058A-0567-DF69-849D-0F976E38A585}" dt="2021-03-14T10:34:55.408" v="17"/>
        <pc:sldMkLst>
          <pc:docMk/>
          <pc:sldMk cId="2458805413" sldId="273"/>
        </pc:sldMkLst>
      </pc:sldChg>
      <pc:sldChg chg="add ord">
        <pc:chgData name="Alessia Guzzo" userId="S::10556670@polimi.it::14be9101-ee85-4289-a4a8-5bedca57ecb0" providerId="AD" clId="Web-{495B058A-0567-DF69-849D-0F976E38A585}" dt="2021-03-14T10:33:06.655" v="8"/>
        <pc:sldMkLst>
          <pc:docMk/>
          <pc:sldMk cId="1700152037" sldId="274"/>
        </pc:sldMkLst>
      </pc:sldChg>
      <pc:sldChg chg="add ord">
        <pc:chgData name="Alessia Guzzo" userId="S::10556670@polimi.it::14be9101-ee85-4289-a4a8-5bedca57ecb0" providerId="AD" clId="Web-{495B058A-0567-DF69-849D-0F976E38A585}" dt="2021-03-14T10:33:43.453" v="11"/>
        <pc:sldMkLst>
          <pc:docMk/>
          <pc:sldMk cId="1428599122" sldId="275"/>
        </pc:sldMkLst>
      </pc:sldChg>
      <pc:sldChg chg="add ord">
        <pc:chgData name="Alessia Guzzo" userId="S::10556670@polimi.it::14be9101-ee85-4289-a4a8-5bedca57ecb0" providerId="AD" clId="Web-{495B058A-0567-DF69-849D-0F976E38A585}" dt="2021-03-14T10:34:44.814" v="16"/>
        <pc:sldMkLst>
          <pc:docMk/>
          <pc:sldMk cId="2444874109" sldId="276"/>
        </pc:sldMkLst>
      </pc:sldChg>
    </pc:docChg>
  </pc:docChgLst>
  <pc:docChgLst>
    <pc:chgData name="Alessia Guzzo" userId="S::10556670@polimi.it::14be9101-ee85-4289-a4a8-5bedca57ecb0" providerId="AD" clId="Web-{EDCCA5D7-189D-6714-DBD9-0FBA236A71FC}"/>
    <pc:docChg chg="modSld">
      <pc:chgData name="Alessia Guzzo" userId="S::10556670@polimi.it::14be9101-ee85-4289-a4a8-5bedca57ecb0" providerId="AD" clId="Web-{EDCCA5D7-189D-6714-DBD9-0FBA236A71FC}" dt="2021-03-13T14:16:38.556" v="9"/>
      <pc:docMkLst>
        <pc:docMk/>
      </pc:docMkLst>
      <pc:sldChg chg="modSp">
        <pc:chgData name="Alessia Guzzo" userId="S::10556670@polimi.it::14be9101-ee85-4289-a4a8-5bedca57ecb0" providerId="AD" clId="Web-{EDCCA5D7-189D-6714-DBD9-0FBA236A71FC}" dt="2021-03-13T14:16:38.556" v="9"/>
        <pc:sldMkLst>
          <pc:docMk/>
          <pc:sldMk cId="3761007840" sldId="262"/>
        </pc:sldMkLst>
        <pc:picChg chg="mod modCrop">
          <ac:chgData name="Alessia Guzzo" userId="S::10556670@polimi.it::14be9101-ee85-4289-a4a8-5bedca57ecb0" providerId="AD" clId="Web-{EDCCA5D7-189D-6714-DBD9-0FBA236A71FC}" dt="2021-03-13T14:16:28.212" v="7"/>
          <ac:picMkLst>
            <pc:docMk/>
            <pc:sldMk cId="3761007840" sldId="262"/>
            <ac:picMk id="9" creationId="{91B0055F-084B-48BE-85D9-053314972403}"/>
          </ac:picMkLst>
        </pc:picChg>
        <pc:picChg chg="mod modCrop">
          <ac:chgData name="Alessia Guzzo" userId="S::10556670@polimi.it::14be9101-ee85-4289-a4a8-5bedca57ecb0" providerId="AD" clId="Web-{EDCCA5D7-189D-6714-DBD9-0FBA236A71FC}" dt="2021-03-13T14:16:38.556" v="9"/>
          <ac:picMkLst>
            <pc:docMk/>
            <pc:sldMk cId="3761007840" sldId="262"/>
            <ac:picMk id="12" creationId="{29D5DBC8-64F4-40A3-81DB-EB02FC65BDA5}"/>
          </ac:picMkLst>
        </pc:picChg>
      </pc:sldChg>
      <pc:sldChg chg="modSp">
        <pc:chgData name="Alessia Guzzo" userId="S::10556670@polimi.it::14be9101-ee85-4289-a4a8-5bedca57ecb0" providerId="AD" clId="Web-{EDCCA5D7-189D-6714-DBD9-0FBA236A71FC}" dt="2021-03-13T14:16:10.071" v="5"/>
        <pc:sldMkLst>
          <pc:docMk/>
          <pc:sldMk cId="43066803" sldId="264"/>
        </pc:sldMkLst>
        <pc:picChg chg="mod modCrop">
          <ac:chgData name="Alessia Guzzo" userId="S::10556670@polimi.it::14be9101-ee85-4289-a4a8-5bedca57ecb0" providerId="AD" clId="Web-{EDCCA5D7-189D-6714-DBD9-0FBA236A71FC}" dt="2021-03-13T14:16:10.071" v="5"/>
          <ac:picMkLst>
            <pc:docMk/>
            <pc:sldMk cId="43066803" sldId="264"/>
            <ac:picMk id="12" creationId="{82AA9A20-7995-4998-AB03-F33C253E5A72}"/>
          </ac:picMkLst>
        </pc:picChg>
      </pc:sldChg>
    </pc:docChg>
  </pc:docChgLst>
  <pc:docChgLst>
    <pc:chgData name="Alessia Guzzo" userId="S::10556670@polimi.it::14be9101-ee85-4289-a4a8-5bedca57ecb0" providerId="AD" clId="Web-{FA125096-3608-C552-A4CD-9CEC1BF2EE12}"/>
    <pc:docChg chg="modSld">
      <pc:chgData name="Alessia Guzzo" userId="S::10556670@polimi.it::14be9101-ee85-4289-a4a8-5bedca57ecb0" providerId="AD" clId="Web-{FA125096-3608-C552-A4CD-9CEC1BF2EE12}" dt="2021-03-13T15:39:53.515" v="24" actId="14100"/>
      <pc:docMkLst>
        <pc:docMk/>
      </pc:docMkLst>
      <pc:sldChg chg="modSp">
        <pc:chgData name="Alessia Guzzo" userId="S::10556670@polimi.it::14be9101-ee85-4289-a4a8-5bedca57ecb0" providerId="AD" clId="Web-{FA125096-3608-C552-A4CD-9CEC1BF2EE12}" dt="2021-03-13T15:39:53.515" v="24" actId="14100"/>
        <pc:sldMkLst>
          <pc:docMk/>
          <pc:sldMk cId="2537430228" sldId="270"/>
        </pc:sldMkLst>
        <pc:spChg chg="mod">
          <ac:chgData name="Alessia Guzzo" userId="S::10556670@polimi.it::14be9101-ee85-4289-a4a8-5bedca57ecb0" providerId="AD" clId="Web-{FA125096-3608-C552-A4CD-9CEC1BF2EE12}" dt="2021-03-13T15:33:09.772" v="16" actId="1076"/>
          <ac:spMkLst>
            <pc:docMk/>
            <pc:sldMk cId="2537430228" sldId="270"/>
            <ac:spMk id="5" creationId="{BE8C1D51-5E76-4F4D-8605-AE406176EDEA}"/>
          </ac:spMkLst>
        </pc:spChg>
        <pc:picChg chg="mod">
          <ac:chgData name="Alessia Guzzo" userId="S::10556670@polimi.it::14be9101-ee85-4289-a4a8-5bedca57ecb0" providerId="AD" clId="Web-{FA125096-3608-C552-A4CD-9CEC1BF2EE12}" dt="2021-03-13T15:39:53.515" v="24" actId="14100"/>
          <ac:picMkLst>
            <pc:docMk/>
            <pc:sldMk cId="2537430228" sldId="270"/>
            <ac:picMk id="11" creationId="{94074706-9637-4DE1-9FF3-F5F022D6288D}"/>
          </ac:picMkLst>
        </pc:picChg>
      </pc:sldChg>
      <pc:sldChg chg="modSp">
        <pc:chgData name="Alessia Guzzo" userId="S::10556670@polimi.it::14be9101-ee85-4289-a4a8-5bedca57ecb0" providerId="AD" clId="Web-{FA125096-3608-C552-A4CD-9CEC1BF2EE12}" dt="2021-03-13T15:32:57.115" v="11" actId="20577"/>
        <pc:sldMkLst>
          <pc:docMk/>
          <pc:sldMk cId="568597990" sldId="271"/>
        </pc:sldMkLst>
        <pc:spChg chg="mod">
          <ac:chgData name="Alessia Guzzo" userId="S::10556670@polimi.it::14be9101-ee85-4289-a4a8-5bedca57ecb0" providerId="AD" clId="Web-{FA125096-3608-C552-A4CD-9CEC1BF2EE12}" dt="2021-03-13T15:32:57.115" v="11" actId="20577"/>
          <ac:spMkLst>
            <pc:docMk/>
            <pc:sldMk cId="568597990" sldId="271"/>
            <ac:spMk id="5" creationId="{BE8C1D51-5E76-4F4D-8605-AE406176EDEA}"/>
          </ac:spMkLst>
        </pc:spChg>
      </pc:sldChg>
      <pc:sldChg chg="delSp modSp">
        <pc:chgData name="Alessia Guzzo" userId="S::10556670@polimi.it::14be9101-ee85-4289-a4a8-5bedca57ecb0" providerId="AD" clId="Web-{FA125096-3608-C552-A4CD-9CEC1BF2EE12}" dt="2021-03-13T15:39:18.623" v="23" actId="14100"/>
        <pc:sldMkLst>
          <pc:docMk/>
          <pc:sldMk cId="164539198" sldId="272"/>
        </pc:sldMkLst>
        <pc:spChg chg="mod">
          <ac:chgData name="Alessia Guzzo" userId="S::10556670@polimi.it::14be9101-ee85-4289-a4a8-5bedca57ecb0" providerId="AD" clId="Web-{FA125096-3608-C552-A4CD-9CEC1BF2EE12}" dt="2021-03-13T15:32:50.021" v="7" actId="20577"/>
          <ac:spMkLst>
            <pc:docMk/>
            <pc:sldMk cId="164539198" sldId="272"/>
            <ac:spMk id="5" creationId="{879C3AC9-DA05-4A1F-8A49-6FCE34EE87A8}"/>
          </ac:spMkLst>
        </pc:spChg>
        <pc:picChg chg="mod">
          <ac:chgData name="Alessia Guzzo" userId="S::10556670@polimi.it::14be9101-ee85-4289-a4a8-5bedca57ecb0" providerId="AD" clId="Web-{FA125096-3608-C552-A4CD-9CEC1BF2EE12}" dt="2021-03-13T15:39:18.623" v="23" actId="14100"/>
          <ac:picMkLst>
            <pc:docMk/>
            <pc:sldMk cId="164539198" sldId="272"/>
            <ac:picMk id="3" creationId="{A784C574-0F53-47E6-B783-E75BFF9CFAC0}"/>
          </ac:picMkLst>
        </pc:picChg>
        <pc:picChg chg="del">
          <ac:chgData name="Alessia Guzzo" userId="S::10556670@polimi.it::14be9101-ee85-4289-a4a8-5bedca57ecb0" providerId="AD" clId="Web-{FA125096-3608-C552-A4CD-9CEC1BF2EE12}" dt="2021-03-13T15:10:53.409" v="1"/>
          <ac:picMkLst>
            <pc:docMk/>
            <pc:sldMk cId="164539198" sldId="272"/>
            <ac:picMk id="8" creationId="{59D369D3-8DD2-4720-B239-DE2B2FFD49E6}"/>
          </ac:picMkLst>
        </pc:picChg>
        <pc:picChg chg="mod">
          <ac:chgData name="Alessia Guzzo" userId="S::10556670@polimi.it::14be9101-ee85-4289-a4a8-5bedca57ecb0" providerId="AD" clId="Web-{FA125096-3608-C552-A4CD-9CEC1BF2EE12}" dt="2021-03-13T15:11:01.768" v="5" actId="1076"/>
          <ac:picMkLst>
            <pc:docMk/>
            <pc:sldMk cId="164539198" sldId="272"/>
            <ac:picMk id="10" creationId="{65836454-A97F-4A9E-BB01-6330AD8CCC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395913" y="0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1C9C3-D75D-4849-8E25-0D8208068317}" type="datetimeFigureOut">
              <a:rPr lang="it-IT"/>
              <a:t>14/03/2021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895350"/>
            <a:ext cx="3213100" cy="2414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52500" y="3443288"/>
            <a:ext cx="7620000" cy="28194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97675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395913" y="6797675"/>
            <a:ext cx="4127500" cy="358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B76D-CB8A-4433-AAE2-7674178D260A}" type="slidenum">
              <a:rPr lang="it-IT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55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6872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783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36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673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258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03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03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275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537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err="1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849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75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87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cs typeface="Calibri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B76D-CB8A-4433-AAE2-7674178D260A}" type="slidenum">
              <a:rPr lang="it-IT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34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375" y="2218499"/>
            <a:ext cx="8096250" cy="1502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8750" y="4007612"/>
            <a:ext cx="6667500" cy="1789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250" y="1645983"/>
            <a:ext cx="4143375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375" y="1645983"/>
            <a:ext cx="4143375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250" y="286258"/>
            <a:ext cx="8572500" cy="1145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250" y="1645983"/>
            <a:ext cx="8572500" cy="4723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8500" y="6655498"/>
            <a:ext cx="304800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250" y="6655498"/>
            <a:ext cx="219075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58000" y="6655498"/>
            <a:ext cx="2190750" cy="357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developer.arm.com/documentation/ka003997/late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eveloper.arm.com/ip-products/processors/cortex-m/cortex-m3" TargetMode="External"/><Relationship Id="rId5" Type="http://schemas.openxmlformats.org/officeDocument/2006/relationships/hyperlink" Target="https://developer.arm.com/documentation/ddi0337/e" TargetMode="External"/><Relationship Id="rId4" Type="http://schemas.openxmlformats.org/officeDocument/2006/relationships/hyperlink" Target="https://developer.arm.com/documentation/101483/0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525000" cy="7144384"/>
            <a:chOff x="0" y="0"/>
            <a:chExt cx="9525000" cy="714438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525000" cy="71442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3969472"/>
              <a:ext cx="9505950" cy="31679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616" y="4659115"/>
            <a:ext cx="8221767" cy="9656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algn="ctr">
              <a:spcBef>
                <a:spcPts val="110"/>
              </a:spcBef>
            </a:pPr>
            <a:r>
              <a:rPr lang="it-IT" sz="4000">
                <a:solidFill>
                  <a:schemeClr val="bg1"/>
                </a:solidFill>
              </a:rPr>
              <a:t>Embedded Systems - project report</a:t>
            </a: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endParaRPr sz="3150" baseline="1322">
              <a:latin typeface="Aria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8772E3-FE9F-4B6C-A41C-4A27437561CE}"/>
              </a:ext>
            </a:extLst>
          </p:cNvPr>
          <p:cNvSpPr txBox="1"/>
          <p:nvPr/>
        </p:nvSpPr>
        <p:spPr>
          <a:xfrm>
            <a:off x="2933699" y="5547231"/>
            <a:ext cx="3657600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err="1">
                <a:solidFill>
                  <a:schemeClr val="bg1"/>
                </a:solidFill>
              </a:rPr>
              <a:t>Testbench</a:t>
            </a:r>
            <a:r>
              <a:rPr lang="it-IT" sz="2000">
                <a:solidFill>
                  <a:schemeClr val="bg1"/>
                </a:solidFill>
              </a:rPr>
              <a:t> group:</a:t>
            </a:r>
          </a:p>
          <a:p>
            <a:pPr algn="ctr"/>
            <a:r>
              <a:rPr lang="it-IT" sz="2000" i="1">
                <a:solidFill>
                  <a:schemeClr val="bg1"/>
                </a:solidFill>
              </a:rPr>
              <a:t>Alessia Guzzo</a:t>
            </a:r>
            <a:br>
              <a:rPr lang="it-IT" sz="2000" i="1"/>
            </a:br>
            <a:r>
              <a:rPr lang="it-IT" sz="2000" i="1">
                <a:solidFill>
                  <a:schemeClr val="bg1"/>
                </a:solidFill>
              </a:rPr>
              <a:t>Chiara Muscari </a:t>
            </a:r>
            <a:r>
              <a:rPr lang="it-IT" sz="2000" i="1" err="1">
                <a:solidFill>
                  <a:schemeClr val="bg1"/>
                </a:solidFill>
              </a:rPr>
              <a:t>Tomajoli</a:t>
            </a:r>
            <a:br>
              <a:rPr lang="it-IT" sz="2000" i="1"/>
            </a:br>
            <a:r>
              <a:rPr lang="it-IT" sz="2000" i="1">
                <a:solidFill>
                  <a:schemeClr val="bg1"/>
                </a:solidFill>
              </a:rPr>
              <a:t>Matteo Cattaneo</a:t>
            </a:r>
            <a:endParaRPr lang="it-IT" sz="2000" i="1">
              <a:solidFill>
                <a:schemeClr val="bg1"/>
              </a:solidFill>
              <a:cs typeface="Calibri"/>
            </a:endParaRPr>
          </a:p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54601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058E2D-7E0B-4A2C-AEB9-46B6246C20D3}"/>
              </a:ext>
            </a:extLst>
          </p:cNvPr>
          <p:cNvSpPr txBox="1"/>
          <p:nvPr/>
        </p:nvSpPr>
        <p:spPr>
          <a:xfrm>
            <a:off x="1" y="64774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Timing </a:t>
            </a:r>
            <a:r>
              <a:rPr lang="it-IT" sz="2800" err="1">
                <a:solidFill>
                  <a:schemeClr val="bg1"/>
                </a:solidFill>
              </a:rPr>
              <a:t>Comparison</a:t>
            </a:r>
            <a:r>
              <a:rPr lang="it-IT" sz="2800">
                <a:solidFill>
                  <a:schemeClr val="bg1"/>
                </a:solidFill>
              </a:rPr>
              <a:t>: Post </a:t>
            </a:r>
            <a:r>
              <a:rPr lang="it-IT" sz="2800" err="1">
                <a:solidFill>
                  <a:schemeClr val="bg1"/>
                </a:solidFill>
              </a:rPr>
              <a:t>Implementation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0081CDA-5BB1-4E1C-B590-62149B9B3D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" t="10094" r="2467" b="52616"/>
          <a:stretch/>
        </p:blipFill>
        <p:spPr>
          <a:xfrm>
            <a:off x="448999" y="2238746"/>
            <a:ext cx="8613612" cy="16708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FF3DDA-76D0-4E23-B143-DD1400878C65}"/>
              </a:ext>
            </a:extLst>
          </p:cNvPr>
          <p:cNvSpPr txBox="1"/>
          <p:nvPr/>
        </p:nvSpPr>
        <p:spPr>
          <a:xfrm>
            <a:off x="7035095" y="2721379"/>
            <a:ext cx="16403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BRAM : 2.5 ns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2AA9A20-7995-4998-AB03-F33C253E5A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" t="18996" r="1835" b="52838"/>
          <a:stretch/>
        </p:blipFill>
        <p:spPr>
          <a:xfrm>
            <a:off x="449683" y="4477958"/>
            <a:ext cx="8661255" cy="134579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B0DF32-1EF1-4434-8DEB-016C628E8FC0}"/>
              </a:ext>
            </a:extLst>
          </p:cNvPr>
          <p:cNvSpPr txBox="1"/>
          <p:nvPr/>
        </p:nvSpPr>
        <p:spPr>
          <a:xfrm>
            <a:off x="600364" y="1560945"/>
            <a:ext cx="862979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interested</a:t>
            </a:r>
            <a:r>
              <a:rPr lang="it-IT"/>
              <a:t> in the </a:t>
            </a:r>
            <a:r>
              <a:rPr lang="it-IT" err="1"/>
              <a:t>difference</a:t>
            </a:r>
            <a:r>
              <a:rPr lang="it-IT"/>
              <a:t> RDATA- CLK.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945B90-2601-4E5E-A007-A18B083A7585}"/>
              </a:ext>
            </a:extLst>
          </p:cNvPr>
          <p:cNvSpPr txBox="1"/>
          <p:nvPr/>
        </p:nvSpPr>
        <p:spPr>
          <a:xfrm>
            <a:off x="6759774" y="5018714"/>
            <a:ext cx="219094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Our</a:t>
            </a:r>
            <a:r>
              <a:rPr lang="it-IT"/>
              <a:t> Memory: 2.16 ns</a:t>
            </a:r>
          </a:p>
        </p:txBody>
      </p:sp>
    </p:spTree>
    <p:extLst>
      <p:ext uri="{BB962C8B-B14F-4D97-AF65-F5344CB8AC3E}">
        <p14:creationId xmlns:p14="http://schemas.microsoft.com/office/powerpoint/2010/main" val="4306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" y="0"/>
            <a:ext cx="9571961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Conclusions</a:t>
            </a:r>
            <a:r>
              <a:rPr lang="it-IT" sz="2800">
                <a:solidFill>
                  <a:schemeClr val="bg1"/>
                </a:solidFill>
              </a:rPr>
              <a:t> (Memory </a:t>
            </a:r>
            <a:r>
              <a:rPr lang="it-IT" sz="2800" err="1">
                <a:solidFill>
                  <a:schemeClr val="bg1"/>
                </a:solidFill>
              </a:rPr>
              <a:t>latencies</a:t>
            </a:r>
            <a:r>
              <a:rPr lang="it-IT" sz="280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F7E3DC7E-FE07-4D66-936B-AAF5AC491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058285"/>
                  </p:ext>
                </p:extLst>
              </p:nvPr>
            </p:nvGraphicFramePr>
            <p:xfrm>
              <a:off x="1587490" y="1523848"/>
              <a:ext cx="6350001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160">
                      <a:extLst>
                        <a:ext uri="{9D8B030D-6E8A-4147-A177-3AD203B41FA5}">
                          <a16:colId xmlns:a16="http://schemas.microsoft.com/office/drawing/2014/main" val="2974594416"/>
                        </a:ext>
                      </a:extLst>
                    </a:gridCol>
                    <a:gridCol w="2064174">
                      <a:extLst>
                        <a:ext uri="{9D8B030D-6E8A-4147-A177-3AD203B41FA5}">
                          <a16:colId xmlns:a16="http://schemas.microsoft.com/office/drawing/2014/main" val="2196207339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3059017355"/>
                        </a:ext>
                      </a:extLst>
                    </a:gridCol>
                  </a:tblGrid>
                  <a:tr h="299568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BRAM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Distributed </a:t>
                          </a:r>
                          <a:r>
                            <a:rPr lang="it-IT" err="1"/>
                            <a:t>memory</a:t>
                          </a:r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5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Synthesis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2.26</m:t>
                                </m:r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u="none" dirty="0" smtClean="0">
                                    <a:latin typeface="Cambria Math" panose="02040503050406030204" pitchFamily="18" charset="0"/>
                                  </a:rPr>
                                  <m:t>0.9 </m:t>
                                </m:r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515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Implementation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2.5 </m:t>
                                </m:r>
                                <m:r>
                                  <a:rPr lang="it-IT" i="1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2.16</m:t>
                                </m:r>
                                <m:r>
                                  <a:rPr lang="it-IT" b="0" i="1" u="none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i="1" u="none" dirty="0" smtClean="0">
                                    <a:latin typeface="Cambria Math" panose="02040503050406030204" pitchFamily="18" charset="0"/>
                                  </a:rPr>
                                  <m:t>𝑛𝑠</m:t>
                                </m:r>
                              </m:oMath>
                            </m:oMathPara>
                          </a14:m>
                          <a:endParaRPr lang="it-IT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041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6">
                <a:extLst>
                  <a:ext uri="{FF2B5EF4-FFF2-40B4-BE49-F238E27FC236}">
                    <a16:creationId xmlns:a16="http://schemas.microsoft.com/office/drawing/2014/main" id="{F7E3DC7E-FE07-4D66-936B-AAF5AC491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058285"/>
                  </p:ext>
                </p:extLst>
              </p:nvPr>
            </p:nvGraphicFramePr>
            <p:xfrm>
              <a:off x="1587490" y="1523848"/>
              <a:ext cx="6350001" cy="110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69160">
                      <a:extLst>
                        <a:ext uri="{9D8B030D-6E8A-4147-A177-3AD203B41FA5}">
                          <a16:colId xmlns:a16="http://schemas.microsoft.com/office/drawing/2014/main" val="2974594416"/>
                        </a:ext>
                      </a:extLst>
                    </a:gridCol>
                    <a:gridCol w="2064174">
                      <a:extLst>
                        <a:ext uri="{9D8B030D-6E8A-4147-A177-3AD203B41FA5}">
                          <a16:colId xmlns:a16="http://schemas.microsoft.com/office/drawing/2014/main" val="2196207339"/>
                        </a:ext>
                      </a:extLst>
                    </a:gridCol>
                    <a:gridCol w="2116667">
                      <a:extLst>
                        <a:ext uri="{9D8B030D-6E8A-4147-A177-3AD203B41FA5}">
                          <a16:colId xmlns:a16="http://schemas.microsoft.com/office/drawing/2014/main" val="305901735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BRAM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Distributed </a:t>
                          </a:r>
                          <a:r>
                            <a:rPr lang="it-IT" err="1"/>
                            <a:t>memory</a:t>
                          </a:r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052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Synthesis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5310" t="-104839" r="-10383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4839" r="-114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515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/>
                            <a:t>Post </a:t>
                          </a:r>
                          <a:r>
                            <a:rPr lang="it-IT" err="1"/>
                            <a:t>Implementation</a:t>
                          </a:r>
                          <a:endParaRPr lang="it-IT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105310" t="-208197" r="-10383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8197" r="-114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904188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1174E6-5F97-43C6-AE80-B91A8B06A3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6" r="553" b="25502"/>
          <a:stretch/>
        </p:blipFill>
        <p:spPr>
          <a:xfrm>
            <a:off x="416930" y="4183303"/>
            <a:ext cx="5379721" cy="82501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616A35F-9633-483F-B994-82B539F0CB20}"/>
              </a:ext>
            </a:extLst>
          </p:cNvPr>
          <p:cNvSpPr txBox="1"/>
          <p:nvPr/>
        </p:nvSpPr>
        <p:spPr>
          <a:xfrm>
            <a:off x="6376392" y="3924998"/>
            <a:ext cx="260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The post-</a:t>
            </a:r>
            <a:r>
              <a:rPr lang="it-IT" err="1"/>
              <a:t>implementation</a:t>
            </a:r>
            <a:r>
              <a:rPr lang="it-IT"/>
              <a:t> </a:t>
            </a:r>
            <a:r>
              <a:rPr lang="it-IT" err="1"/>
              <a:t>Simulation</a:t>
            </a:r>
            <a:r>
              <a:rPr lang="it-IT"/>
              <a:t> </a:t>
            </a:r>
            <a:r>
              <a:rPr lang="it-IT" err="1"/>
              <a:t>gives</a:t>
            </a:r>
            <a:r>
              <a:rPr lang="it-IT"/>
              <a:t> a more </a:t>
            </a:r>
            <a:r>
              <a:rPr lang="it-IT" err="1"/>
              <a:t>realistic</a:t>
            </a:r>
            <a:r>
              <a:rPr lang="it-IT"/>
              <a:t> estimate of the </a:t>
            </a:r>
            <a:r>
              <a:rPr lang="it-IT" err="1"/>
              <a:t>memory</a:t>
            </a:r>
            <a:r>
              <a:rPr lang="it-IT"/>
              <a:t> </a:t>
            </a:r>
            <a:r>
              <a:rPr lang="it-IT" err="1"/>
              <a:t>latency</a:t>
            </a:r>
            <a:r>
              <a:rPr lang="it-IT"/>
              <a:t>!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D5C4BD0-3CAD-425D-8D58-EF400A25752E}"/>
              </a:ext>
            </a:extLst>
          </p:cNvPr>
          <p:cNvSpPr/>
          <p:nvPr/>
        </p:nvSpPr>
        <p:spPr>
          <a:xfrm>
            <a:off x="1653540" y="4792980"/>
            <a:ext cx="586740" cy="215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AA73B45-817B-4269-A535-94B7FC7F5510}"/>
              </a:ext>
            </a:extLst>
          </p:cNvPr>
          <p:cNvSpPr/>
          <p:nvPr/>
        </p:nvSpPr>
        <p:spPr>
          <a:xfrm>
            <a:off x="5311140" y="4792980"/>
            <a:ext cx="586740" cy="2153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59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35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Disassebled</a:t>
            </a:r>
            <a:r>
              <a:rPr lang="it-IT" sz="280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E961696-93C1-4EB1-B76C-685D145D2E80}"/>
              </a:ext>
            </a:extLst>
          </p:cNvPr>
          <p:cNvSpPr txBox="1"/>
          <p:nvPr/>
        </p:nvSpPr>
        <p:spPr>
          <a:xfrm>
            <a:off x="383200" y="1738623"/>
            <a:ext cx="8758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cs typeface="Calibri"/>
              </a:rPr>
              <a:t>60114602 </a:t>
            </a:r>
            <a:r>
              <a:rPr lang="it-IT" err="1">
                <a:cs typeface="Calibri"/>
              </a:rPr>
              <a:t>is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exact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instruction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which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writes</a:t>
            </a:r>
            <a:r>
              <a:rPr lang="it-IT">
                <a:cs typeface="Calibri"/>
              </a:rPr>
              <a:t> on the </a:t>
            </a:r>
            <a:r>
              <a:rPr lang="it-IT" err="1">
                <a:ea typeface="+mn-lt"/>
                <a:cs typeface="+mn-lt"/>
              </a:rPr>
              <a:t>memory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address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corresponding</a:t>
            </a:r>
            <a:r>
              <a:rPr lang="it-IT">
                <a:ea typeface="+mn-lt"/>
                <a:cs typeface="+mn-lt"/>
              </a:rPr>
              <a:t> to the </a:t>
            </a:r>
            <a:r>
              <a:rPr lang="it-IT" err="1">
                <a:ea typeface="+mn-lt"/>
                <a:cs typeface="+mn-lt"/>
              </a:rPr>
              <a:t>LEDs</a:t>
            </a:r>
            <a:r>
              <a:rPr lang="it-IT">
                <a:ea typeface="+mn-lt"/>
                <a:cs typeface="+mn-lt"/>
              </a:rPr>
              <a:t> GPIO, making so the led </a:t>
            </a:r>
            <a:r>
              <a:rPr lang="it-IT" err="1">
                <a:ea typeface="+mn-lt"/>
                <a:cs typeface="+mn-lt"/>
              </a:rPr>
              <a:t>effectively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blinking</a:t>
            </a:r>
            <a:r>
              <a:rPr lang="it-IT">
                <a:ea typeface="+mn-lt"/>
                <a:cs typeface="+mn-lt"/>
              </a:rPr>
              <a:t>.</a:t>
            </a:r>
            <a:endParaRPr lang="it-IT">
              <a:cs typeface="Calibri"/>
            </a:endParaRPr>
          </a:p>
        </p:txBody>
      </p:sp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D6AE0C-9ABD-4F33-B5C7-EAC2D33DD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424" y="2719813"/>
            <a:ext cx="7736270" cy="1143963"/>
          </a:xfrm>
          <a:prstGeom prst="rect">
            <a:avLst/>
          </a:prstGeom>
        </p:spPr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D4A67ED-5B9B-4120-89AE-2B2E3EE6C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09" y="4135170"/>
            <a:ext cx="7812644" cy="952502"/>
          </a:xfrm>
          <a:prstGeom prst="rect">
            <a:avLst/>
          </a:prstGeom>
        </p:spPr>
      </p:pic>
      <p:pic>
        <p:nvPicPr>
          <p:cNvPr id="9" name="Immagine 9">
            <a:extLst>
              <a:ext uri="{FF2B5EF4-FFF2-40B4-BE49-F238E27FC236}">
                <a16:creationId xmlns:a16="http://schemas.microsoft.com/office/drawing/2014/main" id="{10288EB9-E4F2-482A-A04E-3B01610D3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24" y="5325419"/>
            <a:ext cx="7812644" cy="79575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5DE81FB-1F2B-4881-A14A-21C871273092}"/>
              </a:ext>
            </a:extLst>
          </p:cNvPr>
          <p:cNvSpPr txBox="1"/>
          <p:nvPr/>
        </p:nvSpPr>
        <p:spPr>
          <a:xfrm>
            <a:off x="8347520" y="4426755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103ns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835BDD-D79E-4088-A3E8-5BFBA10D60F3}"/>
              </a:ext>
            </a:extLst>
          </p:cNvPr>
          <p:cNvSpPr txBox="1"/>
          <p:nvPr/>
        </p:nvSpPr>
        <p:spPr>
          <a:xfrm>
            <a:off x="8275099" y="5537045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100ns</a:t>
            </a:r>
          </a:p>
        </p:txBody>
      </p:sp>
    </p:spTree>
    <p:extLst>
      <p:ext uri="{BB962C8B-B14F-4D97-AF65-F5344CB8AC3E}">
        <p14:creationId xmlns:p14="http://schemas.microsoft.com/office/powerpoint/2010/main" val="170015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9C3AC9-DA05-4A1F-8A49-6FCE34EE87A8}"/>
              </a:ext>
            </a:extLst>
          </p:cNvPr>
          <p:cNvSpPr txBox="1"/>
          <p:nvPr/>
        </p:nvSpPr>
        <p:spPr>
          <a:xfrm>
            <a:off x="-8" y="347964"/>
            <a:ext cx="95292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</a:t>
            </a:r>
            <a:r>
              <a:rPr lang="it-IT" sz="2800" err="1">
                <a:solidFill>
                  <a:schemeClr val="bg1"/>
                </a:solidFill>
              </a:rPr>
              <a:t>Conclusions</a:t>
            </a:r>
            <a:r>
              <a:rPr lang="it-IT" sz="2800">
                <a:solidFill>
                  <a:schemeClr val="bg1"/>
                </a:solidFill>
              </a:rPr>
              <a:t> (</a:t>
            </a:r>
            <a:r>
              <a:rPr lang="it-IT" sz="2800" err="1">
                <a:solidFill>
                  <a:schemeClr val="bg1"/>
                </a:solidFill>
              </a:rPr>
              <a:t>Disassembler</a:t>
            </a:r>
            <a:r>
              <a:rPr lang="it-IT" sz="280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5836454-A97F-4A9E-BB01-6330AD8CC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450" y="1409739"/>
            <a:ext cx="5821912" cy="2677316"/>
          </a:xfrm>
          <a:prstGeom prst="rect">
            <a:avLst/>
          </a:prstGeom>
        </p:spPr>
      </p:pic>
      <p:pic>
        <p:nvPicPr>
          <p:cNvPr id="3" name="Immagine 5">
            <a:extLst>
              <a:ext uri="{FF2B5EF4-FFF2-40B4-BE49-F238E27FC236}">
                <a16:creationId xmlns:a16="http://schemas.microsoft.com/office/drawing/2014/main" id="{A784C574-0F53-47E6-B783-E75BFF9CF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04" y="5684121"/>
            <a:ext cx="8935854" cy="67736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29E08A5-BE9A-4B55-B8E1-2D6FF3220E71}"/>
              </a:ext>
            </a:extLst>
          </p:cNvPr>
          <p:cNvSpPr txBox="1"/>
          <p:nvPr/>
        </p:nvSpPr>
        <p:spPr>
          <a:xfrm>
            <a:off x="4187712" y="5312254"/>
            <a:ext cx="78638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/>
              <a:t>103ns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A31CCAC7-FCC8-4EDE-AC14-FAA99D71E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50" b="700"/>
          <a:stretch/>
        </p:blipFill>
        <p:spPr>
          <a:xfrm>
            <a:off x="255188" y="4130651"/>
            <a:ext cx="8939399" cy="11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719" y="-97192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1" y="400282"/>
            <a:ext cx="9524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A peculiar </a:t>
            </a:r>
            <a:r>
              <a:rPr lang="it-IT" sz="2800" err="1">
                <a:solidFill>
                  <a:schemeClr val="bg1"/>
                </a:solidFill>
              </a:rPr>
              <a:t>behaviour</a:t>
            </a:r>
            <a:r>
              <a:rPr lang="it-IT" sz="2800">
                <a:solidFill>
                  <a:schemeClr val="bg1"/>
                </a:solidFill>
              </a:rPr>
              <a:t>: glitches</a:t>
            </a:r>
            <a:endParaRPr lang="it-IT" sz="280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3830233" y="2079876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Post </a:t>
            </a:r>
            <a:r>
              <a:rPr lang="it-IT" err="1">
                <a:cs typeface="Calibri"/>
              </a:rPr>
              <a:t>Synthesis</a:t>
            </a:r>
            <a:endParaRPr lang="it-IT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C2FBF2-5AD9-4865-97DA-3BEA0020910C}"/>
                  </a:ext>
                </a:extLst>
              </p:cNvPr>
              <p:cNvSpPr txBox="1"/>
              <p:nvPr/>
            </p:nvSpPr>
            <p:spPr>
              <a:xfrm>
                <a:off x="6695550" y="3319626"/>
                <a:ext cx="7990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5,29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C2FBF2-5AD9-4865-97DA-3BEA0020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550" y="3319626"/>
                <a:ext cx="799028" cy="369332"/>
              </a:xfrm>
              <a:prstGeom prst="rect">
                <a:avLst/>
              </a:prstGeom>
              <a:blipFill>
                <a:blip r:embed="rId4"/>
                <a:stretch>
                  <a:fillRect r="-741" b="-15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B56D9-3DCC-4E4B-93D7-8A142157B544}"/>
              </a:ext>
            </a:extLst>
          </p:cNvPr>
          <p:cNvSpPr txBox="1"/>
          <p:nvPr/>
        </p:nvSpPr>
        <p:spPr>
          <a:xfrm>
            <a:off x="3600094" y="423647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>
                <a:cs typeface="Calibri"/>
              </a:rPr>
              <a:t>Post </a:t>
            </a:r>
            <a:r>
              <a:rPr lang="it-IT" err="1">
                <a:cs typeface="Calibri"/>
              </a:rPr>
              <a:t>Implementation</a:t>
            </a:r>
            <a:endParaRPr lang="it-IT">
              <a:cs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06F116C-E6BC-49DB-A70A-DF9C5F93EE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2" t="44579" b="-1"/>
          <a:stretch/>
        </p:blipFill>
        <p:spPr>
          <a:xfrm>
            <a:off x="62601" y="2480517"/>
            <a:ext cx="9251372" cy="85403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4074706-9637-4DE1-9FF3-F5F022D628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3" t="38640" r="1806" b="10727"/>
          <a:stretch/>
        </p:blipFill>
        <p:spPr>
          <a:xfrm>
            <a:off x="62601" y="4668428"/>
            <a:ext cx="9079345" cy="839306"/>
          </a:xfrm>
          <a:prstGeom prst="rect">
            <a:avLst/>
          </a:pr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EBBCC8C1-D526-4F8B-AB6D-B053C065DFAB}"/>
              </a:ext>
            </a:extLst>
          </p:cNvPr>
          <p:cNvSpPr/>
          <p:nvPr/>
        </p:nvSpPr>
        <p:spPr>
          <a:xfrm>
            <a:off x="5283200" y="5227782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AAD2219-3D41-4E8D-A57F-83E79B932935}"/>
              </a:ext>
            </a:extLst>
          </p:cNvPr>
          <p:cNvSpPr/>
          <p:nvPr/>
        </p:nvSpPr>
        <p:spPr>
          <a:xfrm>
            <a:off x="6075939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49A2A6F9-DC54-4896-8418-107EE2BB93D5}"/>
              </a:ext>
            </a:extLst>
          </p:cNvPr>
          <p:cNvSpPr/>
          <p:nvPr/>
        </p:nvSpPr>
        <p:spPr>
          <a:xfrm>
            <a:off x="6970373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8FCDFCB-588B-495F-950A-B815829C8475}"/>
              </a:ext>
            </a:extLst>
          </p:cNvPr>
          <p:cNvSpPr/>
          <p:nvPr/>
        </p:nvSpPr>
        <p:spPr>
          <a:xfrm>
            <a:off x="7740116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91641CA-4426-4101-92C2-EB5ECD4883BE}"/>
              </a:ext>
            </a:extLst>
          </p:cNvPr>
          <p:cNvSpPr/>
          <p:nvPr/>
        </p:nvSpPr>
        <p:spPr>
          <a:xfrm>
            <a:off x="8668327" y="5226579"/>
            <a:ext cx="249382" cy="279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1AA2A79-89EC-41B9-A797-3F2A9DE7EB4F}"/>
                  </a:ext>
                </a:extLst>
              </p:cNvPr>
              <p:cNvSpPr txBox="1"/>
              <p:nvPr/>
            </p:nvSpPr>
            <p:spPr>
              <a:xfrm>
                <a:off x="4484172" y="3327090"/>
                <a:ext cx="799028" cy="36933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4,46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21AA2A79-89EC-41B9-A797-3F2A9DE7E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72" y="3327090"/>
                <a:ext cx="799028" cy="369332"/>
              </a:xfrm>
              <a:prstGeom prst="rect">
                <a:avLst/>
              </a:prstGeom>
              <a:blipFill>
                <a:blip r:embed="rId7"/>
                <a:stretch>
                  <a:fillRect r="-5926"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87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156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/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More in detail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49EC64-C0A5-4F07-94A2-6F46D5E9D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0" t="12486" r="2448" b="66955"/>
          <a:stretch/>
        </p:blipFill>
        <p:spPr>
          <a:xfrm>
            <a:off x="250535" y="1532254"/>
            <a:ext cx="9023927" cy="79631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A0536E9-BCFE-467B-8DFA-A444B20F0642}"/>
              </a:ext>
            </a:extLst>
          </p:cNvPr>
          <p:cNvSpPr txBox="1"/>
          <p:nvPr/>
        </p:nvSpPr>
        <p:spPr>
          <a:xfrm>
            <a:off x="4858327" y="2253191"/>
            <a:ext cx="6820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/>
              <a:t>17 </a:t>
            </a:r>
            <a:r>
              <a:rPr lang="it-IT" err="1"/>
              <a:t>ps</a:t>
            </a:r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E11F236-CB31-43E6-B06A-72A3560001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" t="12358" r="2254" b="69654"/>
          <a:stretch/>
        </p:blipFill>
        <p:spPr>
          <a:xfrm>
            <a:off x="250536" y="3009426"/>
            <a:ext cx="9023928" cy="83155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E165D29-23E5-4498-B721-0F280F3B8918}"/>
              </a:ext>
            </a:extLst>
          </p:cNvPr>
          <p:cNvSpPr txBox="1"/>
          <p:nvPr/>
        </p:nvSpPr>
        <p:spPr>
          <a:xfrm>
            <a:off x="6035732" y="3782015"/>
            <a:ext cx="838309" cy="3786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/>
              <a:t>1,9ns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270D7B3-156C-45EB-8500-88F1B52276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7" t="19723" r="2454" b="9062"/>
          <a:stretch/>
        </p:blipFill>
        <p:spPr>
          <a:xfrm>
            <a:off x="250536" y="4827879"/>
            <a:ext cx="9023928" cy="64633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4C4DF24-581F-4DFB-BD06-25C4D7C50A60}"/>
              </a:ext>
            </a:extLst>
          </p:cNvPr>
          <p:cNvSpPr txBox="1"/>
          <p:nvPr/>
        </p:nvSpPr>
        <p:spPr>
          <a:xfrm>
            <a:off x="7026021" y="5474962"/>
            <a:ext cx="838309" cy="3786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/>
              <a:t>0.52ns</a:t>
            </a:r>
          </a:p>
        </p:txBody>
      </p:sp>
    </p:spTree>
    <p:extLst>
      <p:ext uri="{BB962C8B-B14F-4D97-AF65-F5344CB8AC3E}">
        <p14:creationId xmlns:p14="http://schemas.microsoft.com/office/powerpoint/2010/main" val="56859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156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02540" y="1964900"/>
            <a:ext cx="892670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We noticed that the WREADY signal is asserted  by the slave well after the </a:t>
            </a:r>
            <a:r>
              <a:rPr lang="en-US" dirty="0" err="1">
                <a:ea typeface="+mn-lt"/>
                <a:cs typeface="+mn-lt"/>
              </a:rPr>
              <a:t>leds</a:t>
            </a:r>
            <a:r>
              <a:rPr lang="en-US" dirty="0">
                <a:ea typeface="+mn-lt"/>
                <a:cs typeface="+mn-lt"/>
              </a:rPr>
              <a:t> are stabilized on their steady state values, thus preventing the master from trying to perform any other transfer until the glitch has ended. </a:t>
            </a:r>
            <a:endParaRPr lang="it-IT" dirty="0"/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  </a:t>
            </a:r>
            <a:r>
              <a:rPr lang="it-IT" sz="2800" dirty="0" err="1">
                <a:solidFill>
                  <a:schemeClr val="bg1"/>
                </a:solidFill>
              </a:rPr>
              <a:t>Dealing</a:t>
            </a:r>
            <a:r>
              <a:rPr lang="it-IT" sz="2800" dirty="0">
                <a:solidFill>
                  <a:schemeClr val="bg1"/>
                </a:solidFill>
              </a:rPr>
              <a:t> with the </a:t>
            </a:r>
            <a:r>
              <a:rPr lang="it-IT" sz="2800" dirty="0" err="1">
                <a:solidFill>
                  <a:schemeClr val="bg1"/>
                </a:solidFill>
              </a:rPr>
              <a:t>problem</a:t>
            </a:r>
            <a:endParaRPr lang="it-IT" sz="2800" dirty="0">
              <a:solidFill>
                <a:schemeClr val="bg1"/>
              </a:solidFill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1998F504-94AD-451B-A737-E64BA21CF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41" y="3572220"/>
            <a:ext cx="9170289" cy="12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4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156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099" y="1735291"/>
            <a:ext cx="8697187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Arm® Cortex®-M3 </a:t>
            </a:r>
            <a:r>
              <a:rPr lang="en-US" sz="2000" dirty="0" err="1">
                <a:ea typeface="+mn-lt"/>
                <a:cs typeface="+mn-lt"/>
              </a:rPr>
              <a:t>DesignStartTM</a:t>
            </a:r>
            <a:r>
              <a:rPr lang="en-US" sz="2000" dirty="0">
                <a:ea typeface="+mn-lt"/>
                <a:cs typeface="+mn-lt"/>
              </a:rPr>
              <a:t> FPGA-Xilinx edition:</a:t>
            </a:r>
            <a:endParaRPr lang="it-IT" sz="200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https://developer.arm.com/documentation/101483/0000/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ARM® Cortex®-M3 Processor Technical Reference Manual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https://developer.arm.com/documentation/ddi0337/e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Arm Cortex-M3 Datasheet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https://developer.arm.com/ip-products/processors/cortex-m/cortex-m3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For Keil's Disassembling feature:</a:t>
            </a:r>
            <a:endParaRPr lang="en-US" sz="2000" dirty="0">
              <a:cs typeface="Calibri"/>
            </a:endParaRPr>
          </a:p>
          <a:p>
            <a:r>
              <a:rPr lang="en-US" sz="2000">
                <a:ea typeface="+mn-lt"/>
                <a:cs typeface="+mn-lt"/>
                <a:hlinkClick r:id="rId7"/>
              </a:rPr>
              <a:t>https://developer.arm.com/documentation/ka003997/latest</a:t>
            </a:r>
            <a:endParaRPr lang="en-US" sz="2000" dirty="0">
              <a:cs typeface="Calibri"/>
            </a:endParaRPr>
          </a:p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8C1D51-5E76-4F4D-8605-AE406176EDEA}"/>
              </a:ext>
            </a:extLst>
          </p:cNvPr>
          <p:cNvSpPr txBox="1"/>
          <p:nvPr/>
        </p:nvSpPr>
        <p:spPr>
          <a:xfrm>
            <a:off x="-2" y="360704"/>
            <a:ext cx="9525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  </a:t>
            </a:r>
            <a:r>
              <a:rPr lang="it-IT" sz="2800" dirty="0" err="1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8676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5360405-5268-4B3C-9019-B64CEB170B54}"/>
              </a:ext>
            </a:extLst>
          </p:cNvPr>
          <p:cNvSpPr txBox="1"/>
          <p:nvPr/>
        </p:nvSpPr>
        <p:spPr>
          <a:xfrm>
            <a:off x="417746" y="1785498"/>
            <a:ext cx="85739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wanted</a:t>
            </a:r>
            <a:r>
              <a:rPr lang="it-IT">
                <a:cs typeface="Calibri"/>
              </a:rPr>
              <a:t> to </a:t>
            </a:r>
            <a:r>
              <a:rPr lang="it-IT" err="1">
                <a:cs typeface="Calibri"/>
              </a:rPr>
              <a:t>have</a:t>
            </a:r>
            <a:r>
              <a:rPr lang="it-IT">
                <a:cs typeface="Calibri"/>
              </a:rPr>
              <a:t> a </a:t>
            </a:r>
            <a:r>
              <a:rPr lang="it-IT" err="1">
                <a:cs typeface="Calibri"/>
              </a:rPr>
              <a:t>closer</a:t>
            </a:r>
            <a:r>
              <a:rPr lang="it-IT">
                <a:cs typeface="Calibri"/>
              </a:rPr>
              <a:t> look on </a:t>
            </a:r>
            <a:r>
              <a:rPr lang="it-IT" err="1">
                <a:cs typeface="Calibri"/>
              </a:rPr>
              <a:t>when</a:t>
            </a:r>
            <a:r>
              <a:rPr lang="it-IT">
                <a:cs typeface="Calibri"/>
              </a:rPr>
              <a:t> and </a:t>
            </a:r>
            <a:r>
              <a:rPr lang="it-IT" err="1">
                <a:cs typeface="Calibri"/>
              </a:rPr>
              <a:t>how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instructions</a:t>
            </a:r>
            <a:r>
              <a:rPr lang="it-IT">
                <a:cs typeface="Calibri"/>
              </a:rPr>
              <a:t> are </a:t>
            </a:r>
            <a:r>
              <a:rPr lang="it-IT" err="1">
                <a:cs typeface="Calibri"/>
              </a:rPr>
              <a:t>executed</a:t>
            </a:r>
            <a:r>
              <a:rPr lang="it-IT">
                <a:cs typeface="Calibri"/>
              </a:rPr>
              <a:t> by the processor.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0CCFC6-E4CD-48F9-B846-D08BA61D4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75" y="2940446"/>
            <a:ext cx="4522869" cy="28911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2DD424-46AE-4F41-970B-01BAC653C244}"/>
              </a:ext>
            </a:extLst>
          </p:cNvPr>
          <p:cNvSpPr txBox="1"/>
          <p:nvPr/>
        </p:nvSpPr>
        <p:spPr>
          <a:xfrm>
            <a:off x="52099" y="473318"/>
            <a:ext cx="947180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The idea </a:t>
            </a:r>
            <a:r>
              <a:rPr lang="it-IT" sz="2800" err="1">
                <a:solidFill>
                  <a:schemeClr val="bg1"/>
                </a:solidFill>
              </a:rPr>
              <a:t>behind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842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1945286" y="2982810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2A2B7D-91F7-40C6-8CBF-974F86CE6A5D}"/>
              </a:ext>
            </a:extLst>
          </p:cNvPr>
          <p:cNvSpPr txBox="1"/>
          <p:nvPr/>
        </p:nvSpPr>
        <p:spPr>
          <a:xfrm>
            <a:off x="434284" y="1552901"/>
            <a:ext cx="892572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became</a:t>
            </a:r>
            <a:r>
              <a:rPr lang="it-IT"/>
              <a:t> </a:t>
            </a:r>
            <a:r>
              <a:rPr lang="it-IT" err="1"/>
              <a:t>interested</a:t>
            </a:r>
            <a:r>
              <a:rPr lang="it-IT"/>
              <a:t> in the idea of </a:t>
            </a:r>
            <a:r>
              <a:rPr lang="it-IT" err="1"/>
              <a:t>executing</a:t>
            </a:r>
            <a:r>
              <a:rPr lang="it-IT"/>
              <a:t> </a:t>
            </a:r>
            <a:r>
              <a:rPr lang="it-IT" err="1"/>
              <a:t>instruction</a:t>
            </a:r>
            <a:r>
              <a:rPr lang="it-IT"/>
              <a:t> </a:t>
            </a:r>
            <a:r>
              <a:rPr lang="it-IT" err="1"/>
              <a:t>not</a:t>
            </a:r>
            <a:r>
              <a:rPr lang="it-IT"/>
              <a:t> from the </a:t>
            </a:r>
            <a:r>
              <a:rPr lang="it-IT" err="1"/>
              <a:t>processor’s</a:t>
            </a:r>
            <a:r>
              <a:rPr lang="it-IT"/>
              <a:t> </a:t>
            </a:r>
            <a:r>
              <a:rPr lang="it-IT" err="1"/>
              <a:t>internernal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(the ITCM), </a:t>
            </a:r>
            <a:r>
              <a:rPr lang="it-IT" err="1"/>
              <a:t>but</a:t>
            </a:r>
            <a:r>
              <a:rPr lang="it-IT"/>
              <a:t> from an </a:t>
            </a:r>
            <a:r>
              <a:rPr lang="it-IT" err="1"/>
              <a:t>external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.</a:t>
            </a:r>
          </a:p>
        </p:txBody>
      </p:sp>
      <p:pic>
        <p:nvPicPr>
          <p:cNvPr id="9" name="Immagine 9">
            <a:extLst>
              <a:ext uri="{FF2B5EF4-FFF2-40B4-BE49-F238E27FC236}">
                <a16:creationId xmlns:a16="http://schemas.microsoft.com/office/drawing/2014/main" id="{3A961B92-E228-4F49-88BC-41F691CCB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" y="2420735"/>
            <a:ext cx="4370821" cy="326549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4CB4C6-DC67-4D0E-81F5-09D9EE9C593C}"/>
              </a:ext>
            </a:extLst>
          </p:cNvPr>
          <p:cNvSpPr txBox="1"/>
          <p:nvPr/>
        </p:nvSpPr>
        <p:spPr>
          <a:xfrm>
            <a:off x="5077119" y="2564452"/>
            <a:ext cx="34734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This</a:t>
            </a:r>
            <a:r>
              <a:rPr lang="it-IT"/>
              <a:t> can be </a:t>
            </a:r>
            <a:r>
              <a:rPr lang="it-IT" err="1"/>
              <a:t>performed</a:t>
            </a:r>
            <a:r>
              <a:rPr lang="it-IT"/>
              <a:t> </a:t>
            </a:r>
            <a:r>
              <a:rPr lang="it-IT">
                <a:ea typeface="+mn-lt"/>
                <a:cs typeface="+mn-lt"/>
              </a:rPr>
              <a:t>by setting to '0' the CFGITMEN[0] </a:t>
            </a:r>
            <a:r>
              <a:rPr lang="it-IT" err="1">
                <a:ea typeface="+mn-lt"/>
                <a:cs typeface="+mn-lt"/>
              </a:rPr>
              <a:t>signal</a:t>
            </a:r>
            <a:r>
              <a:rPr lang="it-IT">
                <a:ea typeface="+mn-lt"/>
                <a:cs typeface="+mn-lt"/>
              </a:rPr>
              <a:t>.</a:t>
            </a:r>
            <a:endParaRPr lang="it-IT"/>
          </a:p>
        </p:txBody>
      </p:sp>
      <p:pic>
        <p:nvPicPr>
          <p:cNvPr id="11" name="Immagine 11">
            <a:extLst>
              <a:ext uri="{FF2B5EF4-FFF2-40B4-BE49-F238E27FC236}">
                <a16:creationId xmlns:a16="http://schemas.microsoft.com/office/drawing/2014/main" id="{A54FDE5D-4DAD-40C3-8519-AD7323FC9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9612" y="5122883"/>
            <a:ext cx="3431885" cy="849185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AF1DA412-4254-4BA8-8CE1-FD718501A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337" y="3344442"/>
            <a:ext cx="2951983" cy="1423769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6B6A5F4-16BD-4762-A19A-FA7F78BFBDA9}"/>
              </a:ext>
            </a:extLst>
          </p:cNvPr>
          <p:cNvSpPr txBox="1"/>
          <p:nvPr/>
        </p:nvSpPr>
        <p:spPr>
          <a:xfrm>
            <a:off x="62333" y="456820"/>
            <a:ext cx="94618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  <a:cs typeface="Calibri"/>
              </a:rPr>
              <a:t>  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Exploring</a:t>
            </a:r>
            <a:r>
              <a:rPr lang="it-IT" sz="2800">
                <a:solidFill>
                  <a:schemeClr val="bg1"/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instruction</a:t>
            </a:r>
            <a:r>
              <a:rPr lang="it-IT" sz="2800">
                <a:solidFill>
                  <a:schemeClr val="bg1"/>
                </a:solidFill>
                <a:cs typeface="Calibri"/>
              </a:rPr>
              <a:t> fetch</a:t>
            </a:r>
          </a:p>
        </p:txBody>
      </p:sp>
    </p:spTree>
    <p:extLst>
      <p:ext uri="{BB962C8B-B14F-4D97-AF65-F5344CB8AC3E}">
        <p14:creationId xmlns:p14="http://schemas.microsoft.com/office/powerpoint/2010/main" val="6335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034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635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DCD2BC-EA0C-4232-BDA2-122CAFAD1080}"/>
              </a:ext>
            </a:extLst>
          </p:cNvPr>
          <p:cNvSpPr txBox="1"/>
          <p:nvPr/>
        </p:nvSpPr>
        <p:spPr>
          <a:xfrm>
            <a:off x="223447" y="4477215"/>
            <a:ext cx="67532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The </a:t>
            </a:r>
            <a:r>
              <a:rPr lang="it-IT" err="1"/>
              <a:t>block</a:t>
            </a:r>
            <a:r>
              <a:rPr lang="it-IT"/>
              <a:t> </a:t>
            </a:r>
            <a:r>
              <a:rPr lang="it-IT" err="1"/>
              <a:t>memory</a:t>
            </a:r>
            <a:r>
              <a:rPr lang="it-IT"/>
              <a:t> generator </a:t>
            </a:r>
            <a:r>
              <a:rPr lang="it-IT" err="1"/>
              <a:t>module</a:t>
            </a:r>
            <a:r>
              <a:rPr lang="it-IT"/>
              <a:t> can be </a:t>
            </a:r>
            <a:r>
              <a:rPr lang="it-IT" err="1"/>
              <a:t>initialized</a:t>
            </a:r>
            <a:r>
              <a:rPr lang="it-IT"/>
              <a:t> with a .</a:t>
            </a:r>
            <a:r>
              <a:rPr lang="it-IT" err="1"/>
              <a:t>coe</a:t>
            </a:r>
            <a:r>
              <a:rPr lang="it-IT"/>
              <a:t> file.</a:t>
            </a: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24C528D9-290F-4559-8CD7-70713762A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497" y="1548659"/>
            <a:ext cx="6603408" cy="29727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B021839-6C62-42B2-89AB-61C509BAE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698" y="4888144"/>
            <a:ext cx="5991225" cy="990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A36673-91D4-4FA6-B8B4-B9D34059025D}"/>
              </a:ext>
            </a:extLst>
          </p:cNvPr>
          <p:cNvSpPr txBox="1"/>
          <p:nvPr/>
        </p:nvSpPr>
        <p:spPr>
          <a:xfrm>
            <a:off x="1916" y="492559"/>
            <a:ext cx="9524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  BRAM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as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instruction</a:t>
            </a:r>
            <a:r>
              <a:rPr lang="it-IT" sz="2800">
                <a:solidFill>
                  <a:schemeClr val="bg1">
                    <a:lumMod val="95000"/>
                  </a:schemeClr>
                </a:solidFill>
                <a:cs typeface="Calibri"/>
              </a:rPr>
              <a:t> </a:t>
            </a:r>
            <a:r>
              <a:rPr lang="it-IT" sz="2800" err="1">
                <a:solidFill>
                  <a:schemeClr val="bg1">
                    <a:lumMod val="95000"/>
                  </a:schemeClr>
                </a:solidFill>
                <a:cs typeface="Calibri"/>
              </a:rPr>
              <a:t>memory</a:t>
            </a:r>
            <a:endParaRPr lang="it-IT" sz="2800">
              <a:solidFill>
                <a:schemeClr val="bg1">
                  <a:lumMod val="95000"/>
                </a:schemeClr>
              </a:solidFill>
              <a:cs typeface="Calibri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2910EC2C-73CD-461E-BF0D-B8DEB3C07CDA}"/>
              </a:ext>
            </a:extLst>
          </p:cNvPr>
          <p:cNvCxnSpPr/>
          <p:nvPr/>
        </p:nvCxnSpPr>
        <p:spPr>
          <a:xfrm>
            <a:off x="6815332" y="2909365"/>
            <a:ext cx="559691" cy="2020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59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-1" y="31491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Testing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data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(1/2) 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0EB1DE5-7330-43C1-A932-28548151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4" y="1968972"/>
            <a:ext cx="9447100" cy="29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365759" y="1472006"/>
            <a:ext cx="537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5796652" y="2199488"/>
            <a:ext cx="32648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-1" y="314914"/>
            <a:ext cx="952499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Testing 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data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(2/2) 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6AE548E-EC3A-419C-8361-A4CE0A4F5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" y="2371150"/>
            <a:ext cx="6920262" cy="4047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1EEE882-67DF-4E8F-B7E5-902A9FF07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067" y="3612832"/>
            <a:ext cx="1952625" cy="223837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E65BADC-6B6C-41F6-8E26-0061F346A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503" y="1415476"/>
            <a:ext cx="5153722" cy="1739687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CA8D270-2525-4482-82DF-DDD960A58BB4}"/>
              </a:ext>
            </a:extLst>
          </p:cNvPr>
          <p:cNvCxnSpPr>
            <a:cxnSpLocks/>
          </p:cNvCxnSpPr>
          <p:nvPr/>
        </p:nvCxnSpPr>
        <p:spPr>
          <a:xfrm flipV="1">
            <a:off x="5684520" y="2568820"/>
            <a:ext cx="3120051" cy="18261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>
            <a:extLst>
              <a:ext uri="{FF2B5EF4-FFF2-40B4-BE49-F238E27FC236}">
                <a16:creationId xmlns:a16="http://schemas.microsoft.com/office/drawing/2014/main" id="{D23B6AA6-D5BE-48BD-A235-8EC404AAD016}"/>
              </a:ext>
            </a:extLst>
          </p:cNvPr>
          <p:cNvSpPr/>
          <p:nvPr/>
        </p:nvSpPr>
        <p:spPr>
          <a:xfrm>
            <a:off x="5539740" y="4259580"/>
            <a:ext cx="256912" cy="472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696E159-81FA-4AE9-A77A-3F1A43C79C9C}"/>
              </a:ext>
            </a:extLst>
          </p:cNvPr>
          <p:cNvSpPr/>
          <p:nvPr/>
        </p:nvSpPr>
        <p:spPr>
          <a:xfrm>
            <a:off x="2133600" y="5074920"/>
            <a:ext cx="259080" cy="60952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A1852EC-232F-4B53-BD5A-1A8F25A29518}"/>
              </a:ext>
            </a:extLst>
          </p:cNvPr>
          <p:cNvCxnSpPr>
            <a:cxnSpLocks/>
          </p:cNvCxnSpPr>
          <p:nvPr/>
        </p:nvCxnSpPr>
        <p:spPr>
          <a:xfrm flipV="1">
            <a:off x="2324941" y="5261832"/>
            <a:ext cx="5396692" cy="24928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28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524999" cy="7143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 anchor="t"/>
          <a:lstStyle/>
          <a:p>
            <a:endParaRPr lang="it-IT"/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2AE4A563-C18C-4D19-BCC3-4DFDFF929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73" y="1409441"/>
            <a:ext cx="5518412" cy="351383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A2CF90-356C-413E-8B41-094C994DED90}"/>
              </a:ext>
            </a:extLst>
          </p:cNvPr>
          <p:cNvSpPr txBox="1"/>
          <p:nvPr/>
        </p:nvSpPr>
        <p:spPr>
          <a:xfrm>
            <a:off x="0" y="314914"/>
            <a:ext cx="948454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 </a:t>
            </a:r>
            <a:r>
              <a:rPr lang="it-IT" sz="2800" err="1">
                <a:solidFill>
                  <a:schemeClr val="bg1"/>
                </a:solidFill>
              </a:rPr>
              <a:t>Our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as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instruction</a:t>
            </a:r>
            <a:r>
              <a:rPr lang="it-IT" sz="2800">
                <a:solidFill>
                  <a:schemeClr val="bg1"/>
                </a:solidFill>
              </a:rPr>
              <a:t> </a:t>
            </a:r>
            <a:r>
              <a:rPr lang="it-IT" sz="2800" err="1">
                <a:solidFill>
                  <a:schemeClr val="bg1"/>
                </a:solidFill>
              </a:rPr>
              <a:t>memory</a:t>
            </a:r>
            <a:endParaRPr lang="it-IT" sz="280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E19A174-8B1C-4868-BD60-D1A598BEBEA4}"/>
              </a:ext>
            </a:extLst>
          </p:cNvPr>
          <p:cNvSpPr txBox="1"/>
          <p:nvPr/>
        </p:nvSpPr>
        <p:spPr>
          <a:xfrm>
            <a:off x="6112486" y="2254533"/>
            <a:ext cx="30248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built</a:t>
            </a:r>
            <a:r>
              <a:rPr lang="it-IT">
                <a:cs typeface="Calibri"/>
              </a:rPr>
              <a:t> a </a:t>
            </a:r>
            <a:r>
              <a:rPr lang="it-IT" err="1">
                <a:cs typeface="Calibri"/>
              </a:rPr>
              <a:t>Verilog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block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where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instantiated</a:t>
            </a:r>
            <a:r>
              <a:rPr lang="it-IT">
                <a:cs typeface="Calibri"/>
              </a:rPr>
              <a:t> a </a:t>
            </a:r>
            <a:r>
              <a:rPr lang="it-IT" b="1">
                <a:cs typeface="Calibri"/>
              </a:rPr>
              <a:t>reg </a:t>
            </a:r>
            <a:r>
              <a:rPr lang="it-IT">
                <a:cs typeface="Calibri"/>
              </a:rPr>
              <a:t>array to </a:t>
            </a:r>
            <a:r>
              <a:rPr lang="it-IT" err="1">
                <a:cs typeface="Calibri"/>
              </a:rPr>
              <a:t>implement</a:t>
            </a:r>
            <a:r>
              <a:rPr lang="it-IT">
                <a:cs typeface="Calibri"/>
              </a:rPr>
              <a:t> the </a:t>
            </a:r>
            <a:r>
              <a:rPr lang="it-IT" err="1">
                <a:cs typeface="Calibri"/>
              </a:rPr>
              <a:t>memory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itself</a:t>
            </a:r>
            <a:r>
              <a:rPr lang="it-IT">
                <a:cs typeface="Calibri"/>
              </a:rPr>
              <a:t>.</a:t>
            </a:r>
          </a:p>
          <a:p>
            <a:r>
              <a:rPr lang="it-IT" err="1">
                <a:cs typeface="Calibri"/>
              </a:rPr>
              <a:t>We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loaded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it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through</a:t>
            </a:r>
            <a:r>
              <a:rPr lang="it-IT">
                <a:cs typeface="Calibri"/>
              </a:rPr>
              <a:t> the </a:t>
            </a:r>
            <a:r>
              <a:rPr lang="it-IT" b="1">
                <a:cs typeface="Calibri"/>
              </a:rPr>
              <a:t>$</a:t>
            </a:r>
            <a:r>
              <a:rPr lang="it-IT" b="1" err="1">
                <a:cs typeface="Calibri"/>
              </a:rPr>
              <a:t>readmemh</a:t>
            </a:r>
            <a:r>
              <a:rPr lang="it-IT">
                <a:cs typeface="Calibri"/>
              </a:rPr>
              <a:t> </a:t>
            </a:r>
            <a:r>
              <a:rPr lang="it-IT" err="1">
                <a:cs typeface="Calibri"/>
              </a:rPr>
              <a:t>instruction</a:t>
            </a:r>
            <a:r>
              <a:rPr lang="it-IT">
                <a:cs typeface="Calibri"/>
              </a:rPr>
              <a:t>.</a:t>
            </a:r>
          </a:p>
        </p:txBody>
      </p:sp>
      <p:pic>
        <p:nvPicPr>
          <p:cNvPr id="4" name="Immagine 9">
            <a:extLst>
              <a:ext uri="{FF2B5EF4-FFF2-40B4-BE49-F238E27FC236}">
                <a16:creationId xmlns:a16="http://schemas.microsoft.com/office/drawing/2014/main" id="{4BE40EC1-4848-4047-8232-FF873FDED8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" r="17986"/>
          <a:stretch/>
        </p:blipFill>
        <p:spPr>
          <a:xfrm>
            <a:off x="334" y="4807406"/>
            <a:ext cx="8556990" cy="717458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323E91C8-E275-49B7-A816-908435DBC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044" y="5643416"/>
            <a:ext cx="7662644" cy="290289"/>
          </a:xfrm>
          <a:prstGeom prst="rect">
            <a:avLst/>
          </a:prstGeom>
        </p:spPr>
      </p:pic>
      <p:pic>
        <p:nvPicPr>
          <p:cNvPr id="12" name="Immagine 13">
            <a:extLst>
              <a:ext uri="{FF2B5EF4-FFF2-40B4-BE49-F238E27FC236}">
                <a16:creationId xmlns:a16="http://schemas.microsoft.com/office/drawing/2014/main" id="{D93714EF-5A66-45E0-A68C-62E249F0E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02" y="6000025"/>
            <a:ext cx="7917644" cy="20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0224"/>
            <a:ext cx="9614435" cy="7154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it-IT" u="sng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176102" y="1461910"/>
            <a:ext cx="8256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ea typeface="+mn-lt"/>
                <a:cs typeface="+mn-lt"/>
              </a:rPr>
              <a:t>We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decided</a:t>
            </a:r>
            <a:r>
              <a:rPr lang="it-IT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write</a:t>
            </a:r>
            <a:r>
              <a:rPr lang="it-IT">
                <a:ea typeface="+mn-lt"/>
                <a:cs typeface="+mn-lt"/>
              </a:rPr>
              <a:t> a </a:t>
            </a:r>
            <a:r>
              <a:rPr lang="it-IT" err="1">
                <a:ea typeface="+mn-lt"/>
                <a:cs typeface="+mn-lt"/>
              </a:rPr>
              <a:t>very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simple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application</a:t>
            </a:r>
            <a:r>
              <a:rPr lang="it-IT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namely</a:t>
            </a:r>
            <a:r>
              <a:rPr lang="it-IT">
                <a:ea typeface="+mn-lt"/>
                <a:cs typeface="+mn-lt"/>
              </a:rPr>
              <a:t>  an </a:t>
            </a:r>
            <a:r>
              <a:rPr lang="it-IT" err="1">
                <a:ea typeface="+mn-lt"/>
                <a:cs typeface="+mn-lt"/>
              </a:rPr>
              <a:t>endless</a:t>
            </a:r>
            <a:r>
              <a:rPr lang="it-IT">
                <a:ea typeface="+mn-lt"/>
                <a:cs typeface="+mn-lt"/>
              </a:rPr>
              <a:t> led </a:t>
            </a:r>
            <a:r>
              <a:rPr lang="it-IT" err="1">
                <a:ea typeface="+mn-lt"/>
                <a:cs typeface="+mn-lt"/>
              </a:rPr>
              <a:t>blinking</a:t>
            </a:r>
            <a:r>
              <a:rPr lang="it-IT">
                <a:ea typeface="+mn-lt"/>
                <a:cs typeface="+mn-lt"/>
              </a:rPr>
              <a:t>.</a:t>
            </a:r>
          </a:p>
          <a:p>
            <a:endParaRPr lang="it-IT">
              <a:ea typeface="+mn-lt"/>
              <a:cs typeface="+mn-lt"/>
            </a:endParaRPr>
          </a:p>
        </p:txBody>
      </p: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05A23D-D90B-4D66-A53F-37AD3605E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88" y="1966578"/>
            <a:ext cx="4884444" cy="14207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74DC4B-FF58-4D3D-A116-27A57A3A4392}"/>
              </a:ext>
            </a:extLst>
          </p:cNvPr>
          <p:cNvSpPr txBox="1"/>
          <p:nvPr/>
        </p:nvSpPr>
        <p:spPr>
          <a:xfrm>
            <a:off x="-84550" y="376505"/>
            <a:ext cx="95627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>
                <a:solidFill>
                  <a:schemeClr val="bg1"/>
                </a:solidFill>
                <a:cs typeface="Calibri"/>
              </a:rPr>
              <a:t>  </a:t>
            </a:r>
            <a:r>
              <a:rPr lang="it-IT" sz="2800" err="1">
                <a:solidFill>
                  <a:schemeClr val="bg1"/>
                </a:solidFill>
                <a:cs typeface="Calibri"/>
              </a:rPr>
              <a:t>Our</a:t>
            </a:r>
            <a:r>
              <a:rPr lang="it-IT" sz="2800">
                <a:solidFill>
                  <a:schemeClr val="bg1"/>
                </a:solidFill>
                <a:cs typeface="Calibri"/>
              </a:rPr>
              <a:t> firmware</a:t>
            </a:r>
          </a:p>
        </p:txBody>
      </p:sp>
      <p:pic>
        <p:nvPicPr>
          <p:cNvPr id="6" name="Immagine 9">
            <a:extLst>
              <a:ext uri="{FF2B5EF4-FFF2-40B4-BE49-F238E27FC236}">
                <a16:creationId xmlns:a16="http://schemas.microsoft.com/office/drawing/2014/main" id="{F86C8DEE-EF17-47A0-B532-E6AE87E29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72" y="3106448"/>
            <a:ext cx="4762824" cy="1657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6861DD-9E1C-431C-AC99-9A2CE5236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" y="5312668"/>
            <a:ext cx="9398051" cy="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35"/>
            <a:ext cx="9524999" cy="71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u="sng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99D785-B706-42C2-A146-E1FD583261BB}"/>
              </a:ext>
            </a:extLst>
          </p:cNvPr>
          <p:cNvSpPr txBox="1"/>
          <p:nvPr/>
        </p:nvSpPr>
        <p:spPr>
          <a:xfrm>
            <a:off x="5155" y="378691"/>
            <a:ext cx="9477077" cy="54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  Timing </a:t>
            </a:r>
            <a:r>
              <a:rPr lang="it-IT" sz="2800" err="1">
                <a:solidFill>
                  <a:schemeClr val="bg1"/>
                </a:solidFill>
              </a:rPr>
              <a:t>Comparison</a:t>
            </a:r>
            <a:r>
              <a:rPr lang="it-IT" sz="2800">
                <a:solidFill>
                  <a:schemeClr val="bg1"/>
                </a:solidFill>
              </a:rPr>
              <a:t>: Post </a:t>
            </a:r>
            <a:r>
              <a:rPr lang="it-IT" sz="2800" err="1">
                <a:solidFill>
                  <a:schemeClr val="bg1"/>
                </a:solidFill>
              </a:rPr>
              <a:t>Synthesys</a:t>
            </a:r>
            <a:endParaRPr lang="it-IT" sz="2800">
              <a:solidFill>
                <a:schemeClr val="bg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1B0055F-084B-48BE-85D9-0533149724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10174" r="1905" b="47093"/>
          <a:stretch/>
        </p:blipFill>
        <p:spPr>
          <a:xfrm>
            <a:off x="530555" y="2254225"/>
            <a:ext cx="8463838" cy="153364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9D5DBC8-64F4-40A3-81DB-EB02FC65B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" t="12802" r="1779" b="46618"/>
          <a:stretch/>
        </p:blipFill>
        <p:spPr>
          <a:xfrm>
            <a:off x="529553" y="4229060"/>
            <a:ext cx="8512066" cy="175255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A90E75-B5B3-448C-ACAE-D1E7399985CF}"/>
              </a:ext>
            </a:extLst>
          </p:cNvPr>
          <p:cNvSpPr txBox="1"/>
          <p:nvPr/>
        </p:nvSpPr>
        <p:spPr>
          <a:xfrm>
            <a:off x="6510885" y="2767645"/>
            <a:ext cx="134508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BRAM: 2,265 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8DADC0-8842-45C0-93ED-698917C49B55}"/>
              </a:ext>
            </a:extLst>
          </p:cNvPr>
          <p:cNvSpPr txBox="1"/>
          <p:nvPr/>
        </p:nvSpPr>
        <p:spPr>
          <a:xfrm>
            <a:off x="864522" y="1472862"/>
            <a:ext cx="5864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/>
              <a:t>We</a:t>
            </a:r>
            <a:r>
              <a:rPr lang="it-IT"/>
              <a:t> are </a:t>
            </a:r>
            <a:r>
              <a:rPr lang="it-IT" err="1"/>
              <a:t>interested</a:t>
            </a:r>
            <a:r>
              <a:rPr lang="it-IT"/>
              <a:t> in the </a:t>
            </a:r>
            <a:r>
              <a:rPr lang="it-IT" err="1"/>
              <a:t>difference</a:t>
            </a:r>
            <a:r>
              <a:rPr lang="it-IT"/>
              <a:t> RDATA- CLK.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7E4EB7-FFD3-42C3-9E4C-1AC54ABB5EBE}"/>
              </a:ext>
            </a:extLst>
          </p:cNvPr>
          <p:cNvSpPr txBox="1"/>
          <p:nvPr/>
        </p:nvSpPr>
        <p:spPr>
          <a:xfrm>
            <a:off x="6513612" y="4781305"/>
            <a:ext cx="1467205" cy="649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cs typeface="Calibri"/>
              </a:rPr>
              <a:t>Our</a:t>
            </a:r>
            <a:r>
              <a:rPr lang="it-IT">
                <a:cs typeface="Calibri"/>
              </a:rPr>
              <a:t> Memory 0,94 ns</a:t>
            </a:r>
          </a:p>
        </p:txBody>
      </p:sp>
    </p:spTree>
    <p:extLst>
      <p:ext uri="{BB962C8B-B14F-4D97-AF65-F5344CB8AC3E}">
        <p14:creationId xmlns:p14="http://schemas.microsoft.com/office/powerpoint/2010/main" val="376100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Personalizzato</PresentationFormat>
  <Slides>17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revision>44</cp:revision>
  <dcterms:created xsi:type="dcterms:W3CDTF">2021-03-12T16:38:49Z</dcterms:created>
  <dcterms:modified xsi:type="dcterms:W3CDTF">2021-03-14T21:19:13Z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LastSaved">
    <vt:filetime>2021-03-12T00:00:00Z</vt:filetime>
  </property>
</Properties>
</file>