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2"/>
  </p:notesMasterIdLst>
  <p:sldIdLst>
    <p:sldId id="256" r:id="rId2"/>
    <p:sldId id="279" r:id="rId3"/>
    <p:sldId id="260" r:id="rId4"/>
    <p:sldId id="266" r:id="rId5"/>
    <p:sldId id="262" r:id="rId6"/>
    <p:sldId id="268" r:id="rId7"/>
    <p:sldId id="270" r:id="rId8"/>
    <p:sldId id="269" r:id="rId9"/>
    <p:sldId id="271" r:id="rId10"/>
    <p:sldId id="267" r:id="rId11"/>
    <p:sldId id="272" r:id="rId12"/>
    <p:sldId id="273" r:id="rId13"/>
    <p:sldId id="263" r:id="rId14"/>
    <p:sldId id="276" r:id="rId15"/>
    <p:sldId id="274" r:id="rId16"/>
    <p:sldId id="264" r:id="rId17"/>
    <p:sldId id="281" r:id="rId18"/>
    <p:sldId id="282" r:id="rId19"/>
    <p:sldId id="278" r:id="rId20"/>
    <p:sldId id="259"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A8E"/>
    <a:srgbClr val="324A76"/>
    <a:srgbClr val="AEC4DC"/>
    <a:srgbClr val="D4EFF4"/>
    <a:srgbClr val="A0DCE7"/>
    <a:srgbClr val="DDF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92C9-6484-4570-B385-E1BC45AE12D9}" v="36" dt="2024-09-17T21:14:43.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033" autoAdjust="0"/>
  </p:normalViewPr>
  <p:slideViewPr>
    <p:cSldViewPr snapToGrid="0">
      <p:cViewPr varScale="1">
        <p:scale>
          <a:sx n="157" d="100"/>
          <a:sy n="157"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zio emanuele picciche'" userId="0ffc6f3f-5a1e-4bcf-8207-6fcee5da7ade" providerId="ADAL" clId="{BEC792C9-6484-4570-B385-E1BC45AE12D9}"/>
    <pc:docChg chg="undo custSel addSld delSld modSld">
      <pc:chgData name="ignazio emanuele picciche'" userId="0ffc6f3f-5a1e-4bcf-8207-6fcee5da7ade" providerId="ADAL" clId="{BEC792C9-6484-4570-B385-E1BC45AE12D9}" dt="2024-09-17T21:14:43.105" v="680"/>
      <pc:docMkLst>
        <pc:docMk/>
      </pc:docMkLst>
      <pc:sldChg chg="modSp mod">
        <pc:chgData name="ignazio emanuele picciche'" userId="0ffc6f3f-5a1e-4bcf-8207-6fcee5da7ade" providerId="ADAL" clId="{BEC792C9-6484-4570-B385-E1BC45AE12D9}" dt="2024-09-17T07:34:48.580" v="80" actId="1076"/>
        <pc:sldMkLst>
          <pc:docMk/>
          <pc:sldMk cId="1719271780" sldId="256"/>
        </pc:sldMkLst>
        <pc:spChg chg="mod">
          <ac:chgData name="ignazio emanuele picciche'" userId="0ffc6f3f-5a1e-4bcf-8207-6fcee5da7ade" providerId="ADAL" clId="{BEC792C9-6484-4570-B385-E1BC45AE12D9}" dt="2024-09-17T07:23:04.141" v="7" actId="1076"/>
          <ac:spMkLst>
            <pc:docMk/>
            <pc:sldMk cId="1719271780" sldId="256"/>
            <ac:spMk id="7" creationId="{732956AA-D99A-8792-7A0B-1645EE828149}"/>
          </ac:spMkLst>
        </pc:spChg>
        <pc:spChg chg="mod">
          <ac:chgData name="ignazio emanuele picciche'" userId="0ffc6f3f-5a1e-4bcf-8207-6fcee5da7ade" providerId="ADAL" clId="{BEC792C9-6484-4570-B385-E1BC45AE12D9}" dt="2024-09-17T07:34:06.039" v="73" actId="1076"/>
          <ac:spMkLst>
            <pc:docMk/>
            <pc:sldMk cId="1719271780" sldId="256"/>
            <ac:spMk id="10" creationId="{9EA217C3-5044-0367-5D90-9A4DD43610A1}"/>
          </ac:spMkLst>
        </pc:spChg>
        <pc:spChg chg="mod">
          <ac:chgData name="ignazio emanuele picciche'" userId="0ffc6f3f-5a1e-4bcf-8207-6fcee5da7ade" providerId="ADAL" clId="{BEC792C9-6484-4570-B385-E1BC45AE12D9}" dt="2024-09-17T07:34:43.534" v="79" actId="1076"/>
          <ac:spMkLst>
            <pc:docMk/>
            <pc:sldMk cId="1719271780" sldId="256"/>
            <ac:spMk id="12" creationId="{3D3D5833-86AF-4EEE-DC8F-4C96747008A2}"/>
          </ac:spMkLst>
        </pc:spChg>
        <pc:spChg chg="mod">
          <ac:chgData name="ignazio emanuele picciche'" userId="0ffc6f3f-5a1e-4bcf-8207-6fcee5da7ade" providerId="ADAL" clId="{BEC792C9-6484-4570-B385-E1BC45AE12D9}" dt="2024-09-17T07:34:09.115" v="74" actId="1076"/>
          <ac:spMkLst>
            <pc:docMk/>
            <pc:sldMk cId="1719271780" sldId="256"/>
            <ac:spMk id="16" creationId="{B0D034D9-A331-AEAB-50BB-3BD1EC7395F8}"/>
          </ac:spMkLst>
        </pc:spChg>
        <pc:spChg chg="mod">
          <ac:chgData name="ignazio emanuele picciche'" userId="0ffc6f3f-5a1e-4bcf-8207-6fcee5da7ade" providerId="ADAL" clId="{BEC792C9-6484-4570-B385-E1BC45AE12D9}" dt="2024-09-17T07:33:58.928" v="71" actId="1076"/>
          <ac:spMkLst>
            <pc:docMk/>
            <pc:sldMk cId="1719271780" sldId="256"/>
            <ac:spMk id="17" creationId="{8A63BF26-0C17-C034-B0DC-D49E6870DD02}"/>
          </ac:spMkLst>
        </pc:spChg>
        <pc:spChg chg="mod">
          <ac:chgData name="ignazio emanuele picciche'" userId="0ffc6f3f-5a1e-4bcf-8207-6fcee5da7ade" providerId="ADAL" clId="{BEC792C9-6484-4570-B385-E1BC45AE12D9}" dt="2024-09-17T07:34:48.580" v="80" actId="1076"/>
          <ac:spMkLst>
            <pc:docMk/>
            <pc:sldMk cId="1719271780" sldId="256"/>
            <ac:spMk id="18" creationId="{43859500-7771-2F6C-7EDA-4179DA47C1B1}"/>
          </ac:spMkLst>
        </pc:spChg>
        <pc:picChg chg="mod">
          <ac:chgData name="ignazio emanuele picciche'" userId="0ffc6f3f-5a1e-4bcf-8207-6fcee5da7ade" providerId="ADAL" clId="{BEC792C9-6484-4570-B385-E1BC45AE12D9}" dt="2024-09-17T07:34:14.809" v="75" actId="1076"/>
          <ac:picMkLst>
            <pc:docMk/>
            <pc:sldMk cId="1719271780" sldId="256"/>
            <ac:picMk id="11" creationId="{9B223E64-095F-BB46-50A7-481C90604137}"/>
          </ac:picMkLst>
        </pc:picChg>
      </pc:sldChg>
      <pc:sldChg chg="del">
        <pc:chgData name="ignazio emanuele picciche'" userId="0ffc6f3f-5a1e-4bcf-8207-6fcee5da7ade" providerId="ADAL" clId="{BEC792C9-6484-4570-B385-E1BC45AE12D9}" dt="2024-09-17T07:56:28.400" v="199" actId="47"/>
        <pc:sldMkLst>
          <pc:docMk/>
          <pc:sldMk cId="2863732930" sldId="258"/>
        </pc:sldMkLst>
      </pc:sldChg>
      <pc:sldChg chg="delSp modSp mod">
        <pc:chgData name="ignazio emanuele picciche'" userId="0ffc6f3f-5a1e-4bcf-8207-6fcee5da7ade" providerId="ADAL" clId="{BEC792C9-6484-4570-B385-E1BC45AE12D9}" dt="2024-09-17T07:56:47.813" v="203" actId="20577"/>
        <pc:sldMkLst>
          <pc:docMk/>
          <pc:sldMk cId="867228327" sldId="259"/>
        </pc:sldMkLst>
        <pc:spChg chg="mod">
          <ac:chgData name="ignazio emanuele picciche'" userId="0ffc6f3f-5a1e-4bcf-8207-6fcee5da7ade" providerId="ADAL" clId="{BEC792C9-6484-4570-B385-E1BC45AE12D9}" dt="2024-09-17T07:56:47.813" v="203" actId="20577"/>
          <ac:spMkLst>
            <pc:docMk/>
            <pc:sldMk cId="867228327" sldId="259"/>
            <ac:spMk id="3" creationId="{D14F9DB1-F983-0BC2-964E-1F2C9092969C}"/>
          </ac:spMkLst>
        </pc:spChg>
        <pc:spChg chg="del">
          <ac:chgData name="ignazio emanuele picciche'" userId="0ffc6f3f-5a1e-4bcf-8207-6fcee5da7ade" providerId="ADAL" clId="{BEC792C9-6484-4570-B385-E1BC45AE12D9}" dt="2024-09-17T07:56:43.068" v="202" actId="478"/>
          <ac:spMkLst>
            <pc:docMk/>
            <pc:sldMk cId="867228327" sldId="259"/>
            <ac:spMk id="11" creationId="{405748F2-816B-2D5B-5C27-9C9C11F620AD}"/>
          </ac:spMkLst>
        </pc:spChg>
      </pc:sldChg>
      <pc:sldChg chg="addSp delSp modSp mod">
        <pc:chgData name="ignazio emanuele picciche'" userId="0ffc6f3f-5a1e-4bcf-8207-6fcee5da7ade" providerId="ADAL" clId="{BEC792C9-6484-4570-B385-E1BC45AE12D9}" dt="2024-09-17T07:38:27.511" v="169" actId="115"/>
        <pc:sldMkLst>
          <pc:docMk/>
          <pc:sldMk cId="1806412605" sldId="260"/>
        </pc:sldMkLst>
        <pc:spChg chg="mod">
          <ac:chgData name="ignazio emanuele picciche'" userId="0ffc6f3f-5a1e-4bcf-8207-6fcee5da7ade" providerId="ADAL" clId="{BEC792C9-6484-4570-B385-E1BC45AE12D9}" dt="2024-09-17T07:27:31.510" v="21" actId="1076"/>
          <ac:spMkLst>
            <pc:docMk/>
            <pc:sldMk cId="1806412605" sldId="260"/>
            <ac:spMk id="2" creationId="{AADE511B-9E58-CE05-19A9-791F4904A670}"/>
          </ac:spMkLst>
        </pc:spChg>
        <pc:spChg chg="del mod">
          <ac:chgData name="ignazio emanuele picciche'" userId="0ffc6f3f-5a1e-4bcf-8207-6fcee5da7ade" providerId="ADAL" clId="{BEC792C9-6484-4570-B385-E1BC45AE12D9}" dt="2024-09-17T07:26:41.074" v="13" actId="478"/>
          <ac:spMkLst>
            <pc:docMk/>
            <pc:sldMk cId="1806412605" sldId="260"/>
            <ac:spMk id="3" creationId="{8DB296D2-9C61-1FBE-5FA0-3B7E7E826913}"/>
          </ac:spMkLst>
        </pc:spChg>
        <pc:spChg chg="mod">
          <ac:chgData name="ignazio emanuele picciche'" userId="0ffc6f3f-5a1e-4bcf-8207-6fcee5da7ade" providerId="ADAL" clId="{BEC792C9-6484-4570-B385-E1BC45AE12D9}" dt="2024-09-17T07:27:31.510" v="21" actId="1076"/>
          <ac:spMkLst>
            <pc:docMk/>
            <pc:sldMk cId="1806412605" sldId="260"/>
            <ac:spMk id="4" creationId="{C2B2D48E-C9B9-DDB1-3E34-742B587DAA08}"/>
          </ac:spMkLst>
        </pc:spChg>
        <pc:spChg chg="add mod">
          <ac:chgData name="ignazio emanuele picciche'" userId="0ffc6f3f-5a1e-4bcf-8207-6fcee5da7ade" providerId="ADAL" clId="{BEC792C9-6484-4570-B385-E1BC45AE12D9}" dt="2024-09-17T07:27:31.510" v="21" actId="1076"/>
          <ac:spMkLst>
            <pc:docMk/>
            <pc:sldMk cId="1806412605" sldId="260"/>
            <ac:spMk id="5" creationId="{7DFF13F4-2C1D-5532-7291-7227615824E2}"/>
          </ac:spMkLst>
        </pc:spChg>
        <pc:spChg chg="mod">
          <ac:chgData name="ignazio emanuele picciche'" userId="0ffc6f3f-5a1e-4bcf-8207-6fcee5da7ade" providerId="ADAL" clId="{BEC792C9-6484-4570-B385-E1BC45AE12D9}" dt="2024-09-17T07:27:31.510" v="21" actId="1076"/>
          <ac:spMkLst>
            <pc:docMk/>
            <pc:sldMk cId="1806412605" sldId="260"/>
            <ac:spMk id="6" creationId="{90F75BDF-727F-0A6B-7EF3-9FAAD5561F9D}"/>
          </ac:spMkLst>
        </pc:spChg>
        <pc:spChg chg="add mod">
          <ac:chgData name="ignazio emanuele picciche'" userId="0ffc6f3f-5a1e-4bcf-8207-6fcee5da7ade" providerId="ADAL" clId="{BEC792C9-6484-4570-B385-E1BC45AE12D9}" dt="2024-09-17T07:29:22.516" v="39" actId="1076"/>
          <ac:spMkLst>
            <pc:docMk/>
            <pc:sldMk cId="1806412605" sldId="260"/>
            <ac:spMk id="7" creationId="{1AC80FF0-1C85-39F5-2265-79C39B64D569}"/>
          </ac:spMkLst>
        </pc:spChg>
        <pc:spChg chg="del mod">
          <ac:chgData name="ignazio emanuele picciche'" userId="0ffc6f3f-5a1e-4bcf-8207-6fcee5da7ade" providerId="ADAL" clId="{BEC792C9-6484-4570-B385-E1BC45AE12D9}" dt="2024-09-17T07:28:49.007" v="32" actId="478"/>
          <ac:spMkLst>
            <pc:docMk/>
            <pc:sldMk cId="1806412605" sldId="260"/>
            <ac:spMk id="9" creationId="{5DFBAD61-38AF-840F-D2F6-408C0B05C3F0}"/>
          </ac:spMkLst>
        </pc:spChg>
        <pc:spChg chg="mod">
          <ac:chgData name="ignazio emanuele picciche'" userId="0ffc6f3f-5a1e-4bcf-8207-6fcee5da7ade" providerId="ADAL" clId="{BEC792C9-6484-4570-B385-E1BC45AE12D9}" dt="2024-09-17T07:27:31.510" v="21" actId="1076"/>
          <ac:spMkLst>
            <pc:docMk/>
            <pc:sldMk cId="1806412605" sldId="260"/>
            <ac:spMk id="11" creationId="{B0F5EB06-73E6-E61E-492D-BA23D8B298B1}"/>
          </ac:spMkLst>
        </pc:spChg>
        <pc:spChg chg="mod">
          <ac:chgData name="ignazio emanuele picciche'" userId="0ffc6f3f-5a1e-4bcf-8207-6fcee5da7ade" providerId="ADAL" clId="{BEC792C9-6484-4570-B385-E1BC45AE12D9}" dt="2024-09-17T07:27:31.510" v="21" actId="1076"/>
          <ac:spMkLst>
            <pc:docMk/>
            <pc:sldMk cId="1806412605" sldId="260"/>
            <ac:spMk id="12" creationId="{6708380B-6383-D824-E091-A7EB3B5365CD}"/>
          </ac:spMkLst>
        </pc:spChg>
        <pc:spChg chg="mod">
          <ac:chgData name="ignazio emanuele picciche'" userId="0ffc6f3f-5a1e-4bcf-8207-6fcee5da7ade" providerId="ADAL" clId="{BEC792C9-6484-4570-B385-E1BC45AE12D9}" dt="2024-09-17T07:27:31.510" v="21" actId="1076"/>
          <ac:spMkLst>
            <pc:docMk/>
            <pc:sldMk cId="1806412605" sldId="260"/>
            <ac:spMk id="13" creationId="{D956C6E0-DE64-8568-2B58-E6C37C0FA65C}"/>
          </ac:spMkLst>
        </pc:spChg>
        <pc:spChg chg="mod">
          <ac:chgData name="ignazio emanuele picciche'" userId="0ffc6f3f-5a1e-4bcf-8207-6fcee5da7ade" providerId="ADAL" clId="{BEC792C9-6484-4570-B385-E1BC45AE12D9}" dt="2024-09-17T07:27:31.510" v="21" actId="1076"/>
          <ac:spMkLst>
            <pc:docMk/>
            <pc:sldMk cId="1806412605" sldId="260"/>
            <ac:spMk id="14" creationId="{3EE35D44-47D1-D518-3C51-EEF417F2FEF3}"/>
          </ac:spMkLst>
        </pc:spChg>
        <pc:spChg chg="mod">
          <ac:chgData name="ignazio emanuele picciche'" userId="0ffc6f3f-5a1e-4bcf-8207-6fcee5da7ade" providerId="ADAL" clId="{BEC792C9-6484-4570-B385-E1BC45AE12D9}" dt="2024-09-17T07:27:31.510" v="21" actId="1076"/>
          <ac:spMkLst>
            <pc:docMk/>
            <pc:sldMk cId="1806412605" sldId="260"/>
            <ac:spMk id="15" creationId="{48208489-F311-5F94-31B0-F32A2C623103}"/>
          </ac:spMkLst>
        </pc:spChg>
        <pc:spChg chg="mod">
          <ac:chgData name="ignazio emanuele picciche'" userId="0ffc6f3f-5a1e-4bcf-8207-6fcee5da7ade" providerId="ADAL" clId="{BEC792C9-6484-4570-B385-E1BC45AE12D9}" dt="2024-09-17T07:36:09.531" v="91" actId="20577"/>
          <ac:spMkLst>
            <pc:docMk/>
            <pc:sldMk cId="1806412605" sldId="260"/>
            <ac:spMk id="16" creationId="{C134D35D-ED0D-2656-151B-EAE29911B1D5}"/>
          </ac:spMkLst>
        </pc:spChg>
        <pc:spChg chg="mod">
          <ac:chgData name="ignazio emanuele picciche'" userId="0ffc6f3f-5a1e-4bcf-8207-6fcee5da7ade" providerId="ADAL" clId="{BEC792C9-6484-4570-B385-E1BC45AE12D9}" dt="2024-09-17T07:27:31.510" v="21" actId="1076"/>
          <ac:spMkLst>
            <pc:docMk/>
            <pc:sldMk cId="1806412605" sldId="260"/>
            <ac:spMk id="17" creationId="{4C87D722-7D23-07B8-554F-ADD7C6962DE4}"/>
          </ac:spMkLst>
        </pc:spChg>
        <pc:spChg chg="mod">
          <ac:chgData name="ignazio emanuele picciche'" userId="0ffc6f3f-5a1e-4bcf-8207-6fcee5da7ade" providerId="ADAL" clId="{BEC792C9-6484-4570-B385-E1BC45AE12D9}" dt="2024-09-17T07:27:31.510" v="21" actId="1076"/>
          <ac:spMkLst>
            <pc:docMk/>
            <pc:sldMk cId="1806412605" sldId="260"/>
            <ac:spMk id="18" creationId="{DF43B88E-4000-7F8A-7D58-48D0FC4FC0B3}"/>
          </ac:spMkLst>
        </pc:spChg>
        <pc:spChg chg="mod">
          <ac:chgData name="ignazio emanuele picciche'" userId="0ffc6f3f-5a1e-4bcf-8207-6fcee5da7ade" providerId="ADAL" clId="{BEC792C9-6484-4570-B385-E1BC45AE12D9}" dt="2024-09-17T07:27:31.510" v="21" actId="1076"/>
          <ac:spMkLst>
            <pc:docMk/>
            <pc:sldMk cId="1806412605" sldId="260"/>
            <ac:spMk id="19" creationId="{4B14ADAA-1967-5DFA-539B-AC3180E87926}"/>
          </ac:spMkLst>
        </pc:spChg>
        <pc:spChg chg="mod">
          <ac:chgData name="ignazio emanuele picciche'" userId="0ffc6f3f-5a1e-4bcf-8207-6fcee5da7ade" providerId="ADAL" clId="{BEC792C9-6484-4570-B385-E1BC45AE12D9}" dt="2024-09-17T07:27:31.510" v="21" actId="1076"/>
          <ac:spMkLst>
            <pc:docMk/>
            <pc:sldMk cId="1806412605" sldId="260"/>
            <ac:spMk id="20" creationId="{70E642B1-12BC-057D-7FF4-58FCE3D2C387}"/>
          </ac:spMkLst>
        </pc:spChg>
        <pc:spChg chg="mod">
          <ac:chgData name="ignazio emanuele picciche'" userId="0ffc6f3f-5a1e-4bcf-8207-6fcee5da7ade" providerId="ADAL" clId="{BEC792C9-6484-4570-B385-E1BC45AE12D9}" dt="2024-09-17T07:27:31.510" v="21" actId="1076"/>
          <ac:spMkLst>
            <pc:docMk/>
            <pc:sldMk cId="1806412605" sldId="260"/>
            <ac:spMk id="21" creationId="{6C17AA7F-5D64-2FED-74E5-BBFCBA31DE6F}"/>
          </ac:spMkLst>
        </pc:spChg>
        <pc:spChg chg="mod">
          <ac:chgData name="ignazio emanuele picciche'" userId="0ffc6f3f-5a1e-4bcf-8207-6fcee5da7ade" providerId="ADAL" clId="{BEC792C9-6484-4570-B385-E1BC45AE12D9}" dt="2024-09-17T07:38:27.511" v="169" actId="115"/>
          <ac:spMkLst>
            <pc:docMk/>
            <pc:sldMk cId="1806412605" sldId="260"/>
            <ac:spMk id="22" creationId="{217B6473-39EF-9742-2162-3D436EF29E0E}"/>
          </ac:spMkLst>
        </pc:spChg>
        <pc:spChg chg="mod">
          <ac:chgData name="ignazio emanuele picciche'" userId="0ffc6f3f-5a1e-4bcf-8207-6fcee5da7ade" providerId="ADAL" clId="{BEC792C9-6484-4570-B385-E1BC45AE12D9}" dt="2024-09-17T07:27:31.510" v="21" actId="1076"/>
          <ac:spMkLst>
            <pc:docMk/>
            <pc:sldMk cId="1806412605" sldId="260"/>
            <ac:spMk id="23" creationId="{972F7803-7594-6F2D-F217-080D279F4EC2}"/>
          </ac:spMkLst>
        </pc:spChg>
      </pc:sldChg>
      <pc:sldChg chg="addSp delSp modSp mod">
        <pc:chgData name="ignazio emanuele picciche'" userId="0ffc6f3f-5a1e-4bcf-8207-6fcee5da7ade" providerId="ADAL" clId="{BEC792C9-6484-4570-B385-E1BC45AE12D9}" dt="2024-09-17T07:32:59.993" v="62" actId="14100"/>
        <pc:sldMkLst>
          <pc:docMk/>
          <pc:sldMk cId="140097351" sldId="262"/>
        </pc:sldMkLst>
        <pc:spChg chg="add mod">
          <ac:chgData name="ignazio emanuele picciche'" userId="0ffc6f3f-5a1e-4bcf-8207-6fcee5da7ade" providerId="ADAL" clId="{BEC792C9-6484-4570-B385-E1BC45AE12D9}" dt="2024-09-17T07:32:59.993" v="62" actId="14100"/>
          <ac:spMkLst>
            <pc:docMk/>
            <pc:sldMk cId="140097351" sldId="262"/>
            <ac:spMk id="2" creationId="{A054D533-E663-8E27-91F7-B0CA59D3CFB4}"/>
          </ac:spMkLst>
        </pc:spChg>
        <pc:spChg chg="del mod">
          <ac:chgData name="ignazio emanuele picciche'" userId="0ffc6f3f-5a1e-4bcf-8207-6fcee5da7ade" providerId="ADAL" clId="{BEC792C9-6484-4570-B385-E1BC45AE12D9}" dt="2024-09-17T07:32:33.960" v="58" actId="478"/>
          <ac:spMkLst>
            <pc:docMk/>
            <pc:sldMk cId="140097351" sldId="262"/>
            <ac:spMk id="8" creationId="{EF40F122-5B2F-63CE-63CE-491A58A468C0}"/>
          </ac:spMkLst>
        </pc:spChg>
      </pc:sldChg>
      <pc:sldChg chg="modSp mod">
        <pc:chgData name="ignazio emanuele picciche'" userId="0ffc6f3f-5a1e-4bcf-8207-6fcee5da7ade" providerId="ADAL" clId="{BEC792C9-6484-4570-B385-E1BC45AE12D9}" dt="2024-09-17T09:13:34.322" v="629" actId="20577"/>
        <pc:sldMkLst>
          <pc:docMk/>
          <pc:sldMk cId="95372628" sldId="263"/>
        </pc:sldMkLst>
        <pc:spChg chg="mod">
          <ac:chgData name="ignazio emanuele picciche'" userId="0ffc6f3f-5a1e-4bcf-8207-6fcee5da7ade" providerId="ADAL" clId="{BEC792C9-6484-4570-B385-E1BC45AE12D9}" dt="2024-09-17T09:13:34.322" v="629" actId="20577"/>
          <ac:spMkLst>
            <pc:docMk/>
            <pc:sldMk cId="95372628" sldId="263"/>
            <ac:spMk id="7" creationId="{F7D80EFD-A20D-53C6-E98A-3DCCBC89E4A6}"/>
          </ac:spMkLst>
        </pc:spChg>
      </pc:sldChg>
      <pc:sldChg chg="addSp delSp modSp mod">
        <pc:chgData name="ignazio emanuele picciche'" userId="0ffc6f3f-5a1e-4bcf-8207-6fcee5da7ade" providerId="ADAL" clId="{BEC792C9-6484-4570-B385-E1BC45AE12D9}" dt="2024-09-17T21:06:36.476" v="664" actId="14826"/>
        <pc:sldMkLst>
          <pc:docMk/>
          <pc:sldMk cId="3094767102" sldId="264"/>
        </pc:sldMkLst>
        <pc:spChg chg="del mod">
          <ac:chgData name="ignazio emanuele picciche'" userId="0ffc6f3f-5a1e-4bcf-8207-6fcee5da7ade" providerId="ADAL" clId="{BEC792C9-6484-4570-B385-E1BC45AE12D9}" dt="2024-09-17T07:30:48.048" v="43" actId="478"/>
          <ac:spMkLst>
            <pc:docMk/>
            <pc:sldMk cId="3094767102" sldId="264"/>
            <ac:spMk id="3" creationId="{F481C81B-8EB2-7DF1-349E-C5E06E0BAFB5}"/>
          </ac:spMkLst>
        </pc:spChg>
        <pc:spChg chg="add mod">
          <ac:chgData name="ignazio emanuele picciche'" userId="0ffc6f3f-5a1e-4bcf-8207-6fcee5da7ade" providerId="ADAL" clId="{BEC792C9-6484-4570-B385-E1BC45AE12D9}" dt="2024-09-17T20:59:59.156" v="648"/>
          <ac:spMkLst>
            <pc:docMk/>
            <pc:sldMk cId="3094767102" sldId="264"/>
            <ac:spMk id="4" creationId="{F466810C-C89B-7DFE-1CE4-13F96D49E490}"/>
          </ac:spMkLst>
        </pc:spChg>
        <pc:picChg chg="add mod">
          <ac:chgData name="ignazio emanuele picciche'" userId="0ffc6f3f-5a1e-4bcf-8207-6fcee5da7ade" providerId="ADAL" clId="{BEC792C9-6484-4570-B385-E1BC45AE12D9}" dt="2024-09-17T21:05:58.167" v="663" actId="14826"/>
          <ac:picMkLst>
            <pc:docMk/>
            <pc:sldMk cId="3094767102" sldId="264"/>
            <ac:picMk id="3" creationId="{D7C4BDD6-53ED-98D5-849F-2058F812D3DC}"/>
          </ac:picMkLst>
        </pc:picChg>
        <pc:picChg chg="add mod">
          <ac:chgData name="ignazio emanuele picciche'" userId="0ffc6f3f-5a1e-4bcf-8207-6fcee5da7ade" providerId="ADAL" clId="{BEC792C9-6484-4570-B385-E1BC45AE12D9}" dt="2024-09-17T21:06:36.476" v="664" actId="14826"/>
          <ac:picMkLst>
            <pc:docMk/>
            <pc:sldMk cId="3094767102" sldId="264"/>
            <ac:picMk id="6" creationId="{8BFF7C2A-6619-6CA5-EE8A-28B0BA44D0B4}"/>
          </ac:picMkLst>
        </pc:picChg>
      </pc:sldChg>
      <pc:sldChg chg="addSp delSp modSp mod">
        <pc:chgData name="ignazio emanuele picciche'" userId="0ffc6f3f-5a1e-4bcf-8207-6fcee5da7ade" providerId="ADAL" clId="{BEC792C9-6484-4570-B385-E1BC45AE12D9}" dt="2024-09-17T07:53:00.770" v="198" actId="1076"/>
        <pc:sldMkLst>
          <pc:docMk/>
          <pc:sldMk cId="2462490279" sldId="266"/>
        </pc:sldMkLst>
        <pc:picChg chg="add mod">
          <ac:chgData name="ignazio emanuele picciche'" userId="0ffc6f3f-5a1e-4bcf-8207-6fcee5da7ade" providerId="ADAL" clId="{BEC792C9-6484-4570-B385-E1BC45AE12D9}" dt="2024-09-17T07:48:43.024" v="190" actId="1076"/>
          <ac:picMkLst>
            <pc:docMk/>
            <pc:sldMk cId="2462490279" sldId="266"/>
            <ac:picMk id="5" creationId="{B1289BA8-191E-E64B-0DCC-C9D0F9F14515}"/>
          </ac:picMkLst>
        </pc:picChg>
        <pc:picChg chg="add del mod">
          <ac:chgData name="ignazio emanuele picciche'" userId="0ffc6f3f-5a1e-4bcf-8207-6fcee5da7ade" providerId="ADAL" clId="{BEC792C9-6484-4570-B385-E1BC45AE12D9}" dt="2024-09-17T07:48:16.166" v="177" actId="478"/>
          <ac:picMkLst>
            <pc:docMk/>
            <pc:sldMk cId="2462490279" sldId="266"/>
            <ac:picMk id="6" creationId="{02DA5995-9B08-91BF-44AC-B3122A082CEB}"/>
          </ac:picMkLst>
        </pc:picChg>
        <pc:picChg chg="del">
          <ac:chgData name="ignazio emanuele picciche'" userId="0ffc6f3f-5a1e-4bcf-8207-6fcee5da7ade" providerId="ADAL" clId="{BEC792C9-6484-4570-B385-E1BC45AE12D9}" dt="2024-09-17T07:48:16.166" v="177" actId="478"/>
          <ac:picMkLst>
            <pc:docMk/>
            <pc:sldMk cId="2462490279" sldId="266"/>
            <ac:picMk id="8" creationId="{3501818B-5DC9-822E-E81A-6B18E669377A}"/>
          </ac:picMkLst>
        </pc:picChg>
        <pc:picChg chg="del">
          <ac:chgData name="ignazio emanuele picciche'" userId="0ffc6f3f-5a1e-4bcf-8207-6fcee5da7ade" providerId="ADAL" clId="{BEC792C9-6484-4570-B385-E1BC45AE12D9}" dt="2024-09-17T07:48:16.166" v="177" actId="478"/>
          <ac:picMkLst>
            <pc:docMk/>
            <pc:sldMk cId="2462490279" sldId="266"/>
            <ac:picMk id="9" creationId="{1F5EB48D-516A-0239-82EB-1FE6F9F96BB1}"/>
          </ac:picMkLst>
        </pc:picChg>
        <pc:picChg chg="del">
          <ac:chgData name="ignazio emanuele picciche'" userId="0ffc6f3f-5a1e-4bcf-8207-6fcee5da7ade" providerId="ADAL" clId="{BEC792C9-6484-4570-B385-E1BC45AE12D9}" dt="2024-09-17T07:48:16.166" v="177" actId="478"/>
          <ac:picMkLst>
            <pc:docMk/>
            <pc:sldMk cId="2462490279" sldId="266"/>
            <ac:picMk id="10" creationId="{F56C0AA8-1571-3570-28F7-EDFBE5E71D0E}"/>
          </ac:picMkLst>
        </pc:picChg>
        <pc:picChg chg="del">
          <ac:chgData name="ignazio emanuele picciche'" userId="0ffc6f3f-5a1e-4bcf-8207-6fcee5da7ade" providerId="ADAL" clId="{BEC792C9-6484-4570-B385-E1BC45AE12D9}" dt="2024-09-17T07:48:16.166" v="177" actId="478"/>
          <ac:picMkLst>
            <pc:docMk/>
            <pc:sldMk cId="2462490279" sldId="266"/>
            <ac:picMk id="11" creationId="{10851837-391E-6408-61C5-9B9E3216DEED}"/>
          </ac:picMkLst>
        </pc:picChg>
        <pc:picChg chg="del mod">
          <ac:chgData name="ignazio emanuele picciche'" userId="0ffc6f3f-5a1e-4bcf-8207-6fcee5da7ade" providerId="ADAL" clId="{BEC792C9-6484-4570-B385-E1BC45AE12D9}" dt="2024-09-17T07:48:16.166" v="177" actId="478"/>
          <ac:picMkLst>
            <pc:docMk/>
            <pc:sldMk cId="2462490279" sldId="266"/>
            <ac:picMk id="12" creationId="{7366F501-AED9-30F9-66D3-9805E484C47B}"/>
          </ac:picMkLst>
        </pc:picChg>
        <pc:picChg chg="del mod">
          <ac:chgData name="ignazio emanuele picciche'" userId="0ffc6f3f-5a1e-4bcf-8207-6fcee5da7ade" providerId="ADAL" clId="{BEC792C9-6484-4570-B385-E1BC45AE12D9}" dt="2024-09-17T07:48:16.166" v="177" actId="478"/>
          <ac:picMkLst>
            <pc:docMk/>
            <pc:sldMk cId="2462490279" sldId="266"/>
            <ac:picMk id="13" creationId="{0A5AA299-450B-032F-3D47-2DB1D894F523}"/>
          </ac:picMkLst>
        </pc:picChg>
        <pc:picChg chg="add mod">
          <ac:chgData name="ignazio emanuele picciche'" userId="0ffc6f3f-5a1e-4bcf-8207-6fcee5da7ade" providerId="ADAL" clId="{BEC792C9-6484-4570-B385-E1BC45AE12D9}" dt="2024-09-17T07:53:00.770" v="198" actId="1076"/>
          <ac:picMkLst>
            <pc:docMk/>
            <pc:sldMk cId="2462490279" sldId="266"/>
            <ac:picMk id="14" creationId="{5129639E-1112-4B4C-C9B7-12A4E73A694F}"/>
          </ac:picMkLst>
        </pc:picChg>
        <pc:cxnChg chg="del">
          <ac:chgData name="ignazio emanuele picciche'" userId="0ffc6f3f-5a1e-4bcf-8207-6fcee5da7ade" providerId="ADAL" clId="{BEC792C9-6484-4570-B385-E1BC45AE12D9}" dt="2024-09-17T07:48:22.114" v="181" actId="478"/>
          <ac:cxnSpMkLst>
            <pc:docMk/>
            <pc:sldMk cId="2462490279" sldId="266"/>
            <ac:cxnSpMk id="19" creationId="{4E1DC829-D293-C1BB-FAAB-9EEE8E0C7417}"/>
          </ac:cxnSpMkLst>
        </pc:cxnChg>
        <pc:cxnChg chg="del">
          <ac:chgData name="ignazio emanuele picciche'" userId="0ffc6f3f-5a1e-4bcf-8207-6fcee5da7ade" providerId="ADAL" clId="{BEC792C9-6484-4570-B385-E1BC45AE12D9}" dt="2024-09-17T07:48:22.879" v="182" actId="478"/>
          <ac:cxnSpMkLst>
            <pc:docMk/>
            <pc:sldMk cId="2462490279" sldId="266"/>
            <ac:cxnSpMk id="22" creationId="{57A1E08F-0738-6D3D-DAB0-1CB271AFE0FA}"/>
          </ac:cxnSpMkLst>
        </pc:cxnChg>
        <pc:cxnChg chg="del">
          <ac:chgData name="ignazio emanuele picciche'" userId="0ffc6f3f-5a1e-4bcf-8207-6fcee5da7ade" providerId="ADAL" clId="{BEC792C9-6484-4570-B385-E1BC45AE12D9}" dt="2024-09-17T07:48:24.679" v="184" actId="478"/>
          <ac:cxnSpMkLst>
            <pc:docMk/>
            <pc:sldMk cId="2462490279" sldId="266"/>
            <ac:cxnSpMk id="28" creationId="{23F75781-C258-C171-250B-606B9ACE6F84}"/>
          </ac:cxnSpMkLst>
        </pc:cxnChg>
        <pc:cxnChg chg="del">
          <ac:chgData name="ignazio emanuele picciche'" userId="0ffc6f3f-5a1e-4bcf-8207-6fcee5da7ade" providerId="ADAL" clId="{BEC792C9-6484-4570-B385-E1BC45AE12D9}" dt="2024-09-17T07:48:21.192" v="180" actId="478"/>
          <ac:cxnSpMkLst>
            <pc:docMk/>
            <pc:sldMk cId="2462490279" sldId="266"/>
            <ac:cxnSpMk id="35" creationId="{03BFF2E4-7938-FEA1-6AD1-E87EB5037126}"/>
          </ac:cxnSpMkLst>
        </pc:cxnChg>
        <pc:cxnChg chg="del">
          <ac:chgData name="ignazio emanuele picciche'" userId="0ffc6f3f-5a1e-4bcf-8207-6fcee5da7ade" providerId="ADAL" clId="{BEC792C9-6484-4570-B385-E1BC45AE12D9}" dt="2024-09-17T07:48:23.937" v="183" actId="478"/>
          <ac:cxnSpMkLst>
            <pc:docMk/>
            <pc:sldMk cId="2462490279" sldId="266"/>
            <ac:cxnSpMk id="42" creationId="{B072194E-4F31-4119-8898-343EE6DEF8C9}"/>
          </ac:cxnSpMkLst>
        </pc:cxnChg>
        <pc:cxnChg chg="del">
          <ac:chgData name="ignazio emanuele picciche'" userId="0ffc6f3f-5a1e-4bcf-8207-6fcee5da7ade" providerId="ADAL" clId="{BEC792C9-6484-4570-B385-E1BC45AE12D9}" dt="2024-09-17T07:48:20.339" v="179" actId="478"/>
          <ac:cxnSpMkLst>
            <pc:docMk/>
            <pc:sldMk cId="2462490279" sldId="266"/>
            <ac:cxnSpMk id="44" creationId="{2E25A581-EC55-32BE-3AD6-EC3F9E225661}"/>
          </ac:cxnSpMkLst>
        </pc:cxnChg>
        <pc:cxnChg chg="del">
          <ac:chgData name="ignazio emanuele picciche'" userId="0ffc6f3f-5a1e-4bcf-8207-6fcee5da7ade" providerId="ADAL" clId="{BEC792C9-6484-4570-B385-E1BC45AE12D9}" dt="2024-09-17T07:48:19.213" v="178" actId="478"/>
          <ac:cxnSpMkLst>
            <pc:docMk/>
            <pc:sldMk cId="2462490279" sldId="266"/>
            <ac:cxnSpMk id="46" creationId="{640C8AFE-02D4-19B4-959E-F7E156B0E40C}"/>
          </ac:cxnSpMkLst>
        </pc:cxnChg>
        <pc:cxnChg chg="del">
          <ac:chgData name="ignazio emanuele picciche'" userId="0ffc6f3f-5a1e-4bcf-8207-6fcee5da7ade" providerId="ADAL" clId="{BEC792C9-6484-4570-B385-E1BC45AE12D9}" dt="2024-09-17T07:48:25.626" v="185" actId="478"/>
          <ac:cxnSpMkLst>
            <pc:docMk/>
            <pc:sldMk cId="2462490279" sldId="266"/>
            <ac:cxnSpMk id="48" creationId="{E6FEB4DF-16D6-52A8-E6A3-66E4ADD3B403}"/>
          </ac:cxnSpMkLst>
        </pc:cxnChg>
      </pc:sldChg>
      <pc:sldChg chg="modSp mod">
        <pc:chgData name="ignazio emanuele picciche'" userId="0ffc6f3f-5a1e-4bcf-8207-6fcee5da7ade" providerId="ADAL" clId="{BEC792C9-6484-4570-B385-E1BC45AE12D9}" dt="2024-09-17T08:49:16.847" v="518" actId="20577"/>
        <pc:sldMkLst>
          <pc:docMk/>
          <pc:sldMk cId="1388803164" sldId="267"/>
        </pc:sldMkLst>
        <pc:spChg chg="mod">
          <ac:chgData name="ignazio emanuele picciche'" userId="0ffc6f3f-5a1e-4bcf-8207-6fcee5da7ade" providerId="ADAL" clId="{BEC792C9-6484-4570-B385-E1BC45AE12D9}" dt="2024-09-17T08:48:06.034" v="496" actId="20577"/>
          <ac:spMkLst>
            <pc:docMk/>
            <pc:sldMk cId="1388803164" sldId="267"/>
            <ac:spMk id="8" creationId="{5CBE649C-E4FE-B978-0CAD-D912128387E1}"/>
          </ac:spMkLst>
        </pc:spChg>
        <pc:spChg chg="mod">
          <ac:chgData name="ignazio emanuele picciche'" userId="0ffc6f3f-5a1e-4bcf-8207-6fcee5da7ade" providerId="ADAL" clId="{BEC792C9-6484-4570-B385-E1BC45AE12D9}" dt="2024-09-17T08:49:16.847" v="518" actId="20577"/>
          <ac:spMkLst>
            <pc:docMk/>
            <pc:sldMk cId="1388803164" sldId="267"/>
            <ac:spMk id="9" creationId="{E33C336B-4D79-9881-7920-B1E2405BBD36}"/>
          </ac:spMkLst>
        </pc:spChg>
      </pc:sldChg>
      <pc:sldChg chg="modSp mod">
        <pc:chgData name="ignazio emanuele picciche'" userId="0ffc6f3f-5a1e-4bcf-8207-6fcee5da7ade" providerId="ADAL" clId="{BEC792C9-6484-4570-B385-E1BC45AE12D9}" dt="2024-09-17T08:05:19.197" v="284" actId="404"/>
        <pc:sldMkLst>
          <pc:docMk/>
          <pc:sldMk cId="3782143414" sldId="268"/>
        </pc:sldMkLst>
        <pc:spChg chg="mod">
          <ac:chgData name="ignazio emanuele picciche'" userId="0ffc6f3f-5a1e-4bcf-8207-6fcee5da7ade" providerId="ADAL" clId="{BEC792C9-6484-4570-B385-E1BC45AE12D9}" dt="2024-09-17T08:05:19.197" v="284" actId="404"/>
          <ac:spMkLst>
            <pc:docMk/>
            <pc:sldMk cId="3782143414" sldId="268"/>
            <ac:spMk id="17" creationId="{539F8D7C-0E83-17F2-DFB3-5C44534F0194}"/>
          </ac:spMkLst>
        </pc:spChg>
      </pc:sldChg>
      <pc:sldChg chg="modSp mod">
        <pc:chgData name="ignazio emanuele picciche'" userId="0ffc6f3f-5a1e-4bcf-8207-6fcee5da7ade" providerId="ADAL" clId="{BEC792C9-6484-4570-B385-E1BC45AE12D9}" dt="2024-09-17T08:47:08.900" v="481" actId="14100"/>
        <pc:sldMkLst>
          <pc:docMk/>
          <pc:sldMk cId="2929993472" sldId="269"/>
        </pc:sldMkLst>
        <pc:spChg chg="mod">
          <ac:chgData name="ignazio emanuele picciche'" userId="0ffc6f3f-5a1e-4bcf-8207-6fcee5da7ade" providerId="ADAL" clId="{BEC792C9-6484-4570-B385-E1BC45AE12D9}" dt="2024-09-17T08:37:17.772" v="441" actId="20577"/>
          <ac:spMkLst>
            <pc:docMk/>
            <pc:sldMk cId="2929993472" sldId="269"/>
            <ac:spMk id="6" creationId="{C7536FBD-BCBD-8956-BF9D-070DE32DA9C6}"/>
          </ac:spMkLst>
        </pc:spChg>
        <pc:spChg chg="mod">
          <ac:chgData name="ignazio emanuele picciche'" userId="0ffc6f3f-5a1e-4bcf-8207-6fcee5da7ade" providerId="ADAL" clId="{BEC792C9-6484-4570-B385-E1BC45AE12D9}" dt="2024-09-17T08:45:41.857" v="459" actId="113"/>
          <ac:spMkLst>
            <pc:docMk/>
            <pc:sldMk cId="2929993472" sldId="269"/>
            <ac:spMk id="7" creationId="{0B0AAF2C-5B08-EAD6-0B24-2B3A3D99DC64}"/>
          </ac:spMkLst>
        </pc:spChg>
        <pc:spChg chg="mod">
          <ac:chgData name="ignazio emanuele picciche'" userId="0ffc6f3f-5a1e-4bcf-8207-6fcee5da7ade" providerId="ADAL" clId="{BEC792C9-6484-4570-B385-E1BC45AE12D9}" dt="2024-09-17T08:46:45.956" v="480" actId="20577"/>
          <ac:spMkLst>
            <pc:docMk/>
            <pc:sldMk cId="2929993472" sldId="269"/>
            <ac:spMk id="8" creationId="{A0BE6B98-2A34-5078-4CC9-E92EA112E82C}"/>
          </ac:spMkLst>
        </pc:spChg>
        <pc:cxnChg chg="mod">
          <ac:chgData name="ignazio emanuele picciche'" userId="0ffc6f3f-5a1e-4bcf-8207-6fcee5da7ade" providerId="ADAL" clId="{BEC792C9-6484-4570-B385-E1BC45AE12D9}" dt="2024-09-17T08:35:44.221" v="368" actId="14100"/>
          <ac:cxnSpMkLst>
            <pc:docMk/>
            <pc:sldMk cId="2929993472" sldId="269"/>
            <ac:cxnSpMk id="26" creationId="{071BB60C-9361-4FC4-88AD-DA174A2C8A52}"/>
          </ac:cxnSpMkLst>
        </pc:cxnChg>
        <pc:cxnChg chg="mod">
          <ac:chgData name="ignazio emanuele picciche'" userId="0ffc6f3f-5a1e-4bcf-8207-6fcee5da7ade" providerId="ADAL" clId="{BEC792C9-6484-4570-B385-E1BC45AE12D9}" dt="2024-09-17T08:47:08.900" v="481" actId="14100"/>
          <ac:cxnSpMkLst>
            <pc:docMk/>
            <pc:sldMk cId="2929993472" sldId="269"/>
            <ac:cxnSpMk id="28" creationId="{3AFBFF7C-E93B-2F6A-5952-29E6B2717C9A}"/>
          </ac:cxnSpMkLst>
        </pc:cxnChg>
      </pc:sldChg>
      <pc:sldChg chg="addSp modSp mod">
        <pc:chgData name="ignazio emanuele picciche'" userId="0ffc6f3f-5a1e-4bcf-8207-6fcee5da7ade" providerId="ADAL" clId="{BEC792C9-6484-4570-B385-E1BC45AE12D9}" dt="2024-09-17T08:47:54.905" v="495" actId="14100"/>
        <pc:sldMkLst>
          <pc:docMk/>
          <pc:sldMk cId="596200620" sldId="271"/>
        </pc:sldMkLst>
        <pc:spChg chg="add mod">
          <ac:chgData name="ignazio emanuele picciche'" userId="0ffc6f3f-5a1e-4bcf-8207-6fcee5da7ade" providerId="ADAL" clId="{BEC792C9-6484-4570-B385-E1BC45AE12D9}" dt="2024-09-17T08:47:17.678" v="482"/>
          <ac:spMkLst>
            <pc:docMk/>
            <pc:sldMk cId="596200620" sldId="271"/>
            <ac:spMk id="5" creationId="{AD42CD72-F975-3DBC-0E4F-9719D7FD6158}"/>
          </ac:spMkLst>
        </pc:spChg>
        <pc:spChg chg="mod">
          <ac:chgData name="ignazio emanuele picciche'" userId="0ffc6f3f-5a1e-4bcf-8207-6fcee5da7ade" providerId="ADAL" clId="{BEC792C9-6484-4570-B385-E1BC45AE12D9}" dt="2024-09-17T08:47:25.933" v="483"/>
          <ac:spMkLst>
            <pc:docMk/>
            <pc:sldMk cId="596200620" sldId="271"/>
            <ac:spMk id="6" creationId="{C7536FBD-BCBD-8956-BF9D-070DE32DA9C6}"/>
          </ac:spMkLst>
        </pc:spChg>
        <pc:spChg chg="mod">
          <ac:chgData name="ignazio emanuele picciche'" userId="0ffc6f3f-5a1e-4bcf-8207-6fcee5da7ade" providerId="ADAL" clId="{BEC792C9-6484-4570-B385-E1BC45AE12D9}" dt="2024-09-17T08:47:30.609" v="484"/>
          <ac:spMkLst>
            <pc:docMk/>
            <pc:sldMk cId="596200620" sldId="271"/>
            <ac:spMk id="7" creationId="{0B0AAF2C-5B08-EAD6-0B24-2B3A3D99DC64}"/>
          </ac:spMkLst>
        </pc:spChg>
        <pc:spChg chg="mod">
          <ac:chgData name="ignazio emanuele picciche'" userId="0ffc6f3f-5a1e-4bcf-8207-6fcee5da7ade" providerId="ADAL" clId="{BEC792C9-6484-4570-B385-E1BC45AE12D9}" dt="2024-09-17T08:47:38.674" v="492" actId="20577"/>
          <ac:spMkLst>
            <pc:docMk/>
            <pc:sldMk cId="596200620" sldId="271"/>
            <ac:spMk id="8" creationId="{A0BE6B98-2A34-5078-4CC9-E92EA112E82C}"/>
          </ac:spMkLst>
        </pc:spChg>
        <pc:spChg chg="add mod">
          <ac:chgData name="ignazio emanuele picciche'" userId="0ffc6f3f-5a1e-4bcf-8207-6fcee5da7ade" providerId="ADAL" clId="{BEC792C9-6484-4570-B385-E1BC45AE12D9}" dt="2024-09-17T08:47:17.678" v="482"/>
          <ac:spMkLst>
            <pc:docMk/>
            <pc:sldMk cId="596200620" sldId="271"/>
            <ac:spMk id="9" creationId="{AC6891DA-2F22-6725-C50B-AF55E4F02014}"/>
          </ac:spMkLst>
        </pc:spChg>
        <pc:spChg chg="add mod">
          <ac:chgData name="ignazio emanuele picciche'" userId="0ffc6f3f-5a1e-4bcf-8207-6fcee5da7ade" providerId="ADAL" clId="{BEC792C9-6484-4570-B385-E1BC45AE12D9}" dt="2024-09-17T08:47:17.678" v="482"/>
          <ac:spMkLst>
            <pc:docMk/>
            <pc:sldMk cId="596200620" sldId="271"/>
            <ac:spMk id="23" creationId="{A774CB6F-2725-A9D0-332F-A82A05A254D9}"/>
          </ac:spMkLst>
        </pc:spChg>
        <pc:picChg chg="add mod">
          <ac:chgData name="ignazio emanuele picciche'" userId="0ffc6f3f-5a1e-4bcf-8207-6fcee5da7ade" providerId="ADAL" clId="{BEC792C9-6484-4570-B385-E1BC45AE12D9}" dt="2024-09-17T08:47:17.678" v="482"/>
          <ac:picMkLst>
            <pc:docMk/>
            <pc:sldMk cId="596200620" sldId="271"/>
            <ac:picMk id="25" creationId="{CE8165CF-A6B4-56AB-413F-8BD62FBD30AB}"/>
          </ac:picMkLst>
        </pc:picChg>
        <pc:cxnChg chg="mod">
          <ac:chgData name="ignazio emanuele picciche'" userId="0ffc6f3f-5a1e-4bcf-8207-6fcee5da7ade" providerId="ADAL" clId="{BEC792C9-6484-4570-B385-E1BC45AE12D9}" dt="2024-09-17T08:47:46.557" v="493" actId="14100"/>
          <ac:cxnSpMkLst>
            <pc:docMk/>
            <pc:sldMk cId="596200620" sldId="271"/>
            <ac:cxnSpMk id="12" creationId="{D2AA4D8C-37EA-A637-F5B2-B55909CA1429}"/>
          </ac:cxnSpMkLst>
        </pc:cxnChg>
        <pc:cxnChg chg="mod">
          <ac:chgData name="ignazio emanuele picciche'" userId="0ffc6f3f-5a1e-4bcf-8207-6fcee5da7ade" providerId="ADAL" clId="{BEC792C9-6484-4570-B385-E1BC45AE12D9}" dt="2024-09-17T08:47:54.905" v="495" actId="14100"/>
          <ac:cxnSpMkLst>
            <pc:docMk/>
            <pc:sldMk cId="596200620" sldId="271"/>
            <ac:cxnSpMk id="13" creationId="{8C995079-C8D5-42E2-46FA-D541F143CDE4}"/>
          </ac:cxnSpMkLst>
        </pc:cxnChg>
      </pc:sldChg>
      <pc:sldChg chg="modSp mod">
        <pc:chgData name="ignazio emanuele picciche'" userId="0ffc6f3f-5a1e-4bcf-8207-6fcee5da7ade" providerId="ADAL" clId="{BEC792C9-6484-4570-B385-E1BC45AE12D9}" dt="2024-09-17T09:09:05.531" v="617" actId="20577"/>
        <pc:sldMkLst>
          <pc:docMk/>
          <pc:sldMk cId="3525178391" sldId="272"/>
        </pc:sldMkLst>
        <pc:spChg chg="mod">
          <ac:chgData name="ignazio emanuele picciche'" userId="0ffc6f3f-5a1e-4bcf-8207-6fcee5da7ade" providerId="ADAL" clId="{BEC792C9-6484-4570-B385-E1BC45AE12D9}" dt="2024-09-17T09:09:05.531" v="617" actId="20577"/>
          <ac:spMkLst>
            <pc:docMk/>
            <pc:sldMk cId="3525178391" sldId="272"/>
            <ac:spMk id="24" creationId="{38DB4BEE-971B-3D04-FD7C-514F995036DA}"/>
          </ac:spMkLst>
        </pc:spChg>
      </pc:sldChg>
      <pc:sldChg chg="modSp mod">
        <pc:chgData name="ignazio emanuele picciche'" userId="0ffc6f3f-5a1e-4bcf-8207-6fcee5da7ade" providerId="ADAL" clId="{BEC792C9-6484-4570-B385-E1BC45AE12D9}" dt="2024-09-17T09:16:59.052" v="644" actId="20577"/>
        <pc:sldMkLst>
          <pc:docMk/>
          <pc:sldMk cId="782383674" sldId="276"/>
        </pc:sldMkLst>
        <pc:spChg chg="mod">
          <ac:chgData name="ignazio emanuele picciche'" userId="0ffc6f3f-5a1e-4bcf-8207-6fcee5da7ade" providerId="ADAL" clId="{BEC792C9-6484-4570-B385-E1BC45AE12D9}" dt="2024-09-17T09:16:59.052" v="644" actId="20577"/>
          <ac:spMkLst>
            <pc:docMk/>
            <pc:sldMk cId="782383674" sldId="276"/>
            <ac:spMk id="7" creationId="{F7D80EFD-A20D-53C6-E98A-3DCCBC89E4A6}"/>
          </ac:spMkLst>
        </pc:spChg>
      </pc:sldChg>
      <pc:sldChg chg="add del setBg">
        <pc:chgData name="ignazio emanuele picciche'" userId="0ffc6f3f-5a1e-4bcf-8207-6fcee5da7ade" providerId="ADAL" clId="{BEC792C9-6484-4570-B385-E1BC45AE12D9}" dt="2024-09-17T20:59:53.125" v="647" actId="47"/>
        <pc:sldMkLst>
          <pc:docMk/>
          <pc:sldMk cId="33786493" sldId="281"/>
        </pc:sldMkLst>
      </pc:sldChg>
      <pc:sldChg chg="addSp delSp modSp add mod">
        <pc:chgData name="ignazio emanuele picciche'" userId="0ffc6f3f-5a1e-4bcf-8207-6fcee5da7ade" providerId="ADAL" clId="{BEC792C9-6484-4570-B385-E1BC45AE12D9}" dt="2024-09-17T21:14:43.105" v="680"/>
        <pc:sldMkLst>
          <pc:docMk/>
          <pc:sldMk cId="2797098168" sldId="281"/>
        </pc:sldMkLst>
        <pc:spChg chg="del">
          <ac:chgData name="ignazio emanuele picciche'" userId="0ffc6f3f-5a1e-4bcf-8207-6fcee5da7ade" providerId="ADAL" clId="{BEC792C9-6484-4570-B385-E1BC45AE12D9}" dt="2024-09-17T21:00:43.837" v="656" actId="478"/>
          <ac:spMkLst>
            <pc:docMk/>
            <pc:sldMk cId="2797098168" sldId="281"/>
            <ac:spMk id="4" creationId="{F466810C-C89B-7DFE-1CE4-13F96D49E490}"/>
          </ac:spMkLst>
        </pc:spChg>
        <pc:spChg chg="add mod">
          <ac:chgData name="ignazio emanuele picciche'" userId="0ffc6f3f-5a1e-4bcf-8207-6fcee5da7ade" providerId="ADAL" clId="{BEC792C9-6484-4570-B385-E1BC45AE12D9}" dt="2024-09-17T21:00:42.109" v="655" actId="1076"/>
          <ac:spMkLst>
            <pc:docMk/>
            <pc:sldMk cId="2797098168" sldId="281"/>
            <ac:spMk id="7" creationId="{04084306-F37F-806D-74F6-AC9202A4D2C0}"/>
          </ac:spMkLst>
        </pc:spChg>
        <pc:spChg chg="add mod">
          <ac:chgData name="ignazio emanuele picciche'" userId="0ffc6f3f-5a1e-4bcf-8207-6fcee5da7ade" providerId="ADAL" clId="{BEC792C9-6484-4570-B385-E1BC45AE12D9}" dt="2024-09-17T21:00:44.450" v="657"/>
          <ac:spMkLst>
            <pc:docMk/>
            <pc:sldMk cId="2797098168" sldId="281"/>
            <ac:spMk id="12" creationId="{9CBB5E43-2628-E1F7-D6E0-78B58B2915E9}"/>
          </ac:spMkLst>
        </pc:spChg>
        <pc:picChg chg="del">
          <ac:chgData name="ignazio emanuele picciche'" userId="0ffc6f3f-5a1e-4bcf-8207-6fcee5da7ade" providerId="ADAL" clId="{BEC792C9-6484-4570-B385-E1BC45AE12D9}" dt="2024-09-17T21:00:13.786" v="651" actId="478"/>
          <ac:picMkLst>
            <pc:docMk/>
            <pc:sldMk cId="2797098168" sldId="281"/>
            <ac:picMk id="3" creationId="{D7C4BDD6-53ED-98D5-849F-2058F812D3DC}"/>
          </ac:picMkLst>
        </pc:picChg>
        <pc:picChg chg="del">
          <ac:chgData name="ignazio emanuele picciche'" userId="0ffc6f3f-5a1e-4bcf-8207-6fcee5da7ade" providerId="ADAL" clId="{BEC792C9-6484-4570-B385-E1BC45AE12D9}" dt="2024-09-17T21:00:15.115" v="652" actId="478"/>
          <ac:picMkLst>
            <pc:docMk/>
            <pc:sldMk cId="2797098168" sldId="281"/>
            <ac:picMk id="6" creationId="{8BFF7C2A-6619-6CA5-EE8A-28B0BA44D0B4}"/>
          </ac:picMkLst>
        </pc:picChg>
        <pc:picChg chg="add mod">
          <ac:chgData name="ignazio emanuele picciche'" userId="0ffc6f3f-5a1e-4bcf-8207-6fcee5da7ade" providerId="ADAL" clId="{BEC792C9-6484-4570-B385-E1BC45AE12D9}" dt="2024-09-17T21:00:42.109" v="655" actId="1076"/>
          <ac:picMkLst>
            <pc:docMk/>
            <pc:sldMk cId="2797098168" sldId="281"/>
            <ac:picMk id="8" creationId="{1287C2A9-680C-091C-58A8-EEE67E3280D8}"/>
          </ac:picMkLst>
        </pc:picChg>
        <pc:picChg chg="add mod">
          <ac:chgData name="ignazio emanuele picciche'" userId="0ffc6f3f-5a1e-4bcf-8207-6fcee5da7ade" providerId="ADAL" clId="{BEC792C9-6484-4570-B385-E1BC45AE12D9}" dt="2024-09-17T21:00:42.109" v="655" actId="1076"/>
          <ac:picMkLst>
            <pc:docMk/>
            <pc:sldMk cId="2797098168" sldId="281"/>
            <ac:picMk id="9" creationId="{12B8C9A6-F592-C67E-1C97-0C0285DA8CC3}"/>
          </ac:picMkLst>
        </pc:picChg>
        <pc:picChg chg="add mod">
          <ac:chgData name="ignazio emanuele picciche'" userId="0ffc6f3f-5a1e-4bcf-8207-6fcee5da7ade" providerId="ADAL" clId="{BEC792C9-6484-4570-B385-E1BC45AE12D9}" dt="2024-09-17T21:00:42.109" v="655" actId="1076"/>
          <ac:picMkLst>
            <pc:docMk/>
            <pc:sldMk cId="2797098168" sldId="281"/>
            <ac:picMk id="10" creationId="{E70DC7C4-A80F-C880-67CC-B9A88081FF65}"/>
          </ac:picMkLst>
        </pc:picChg>
        <pc:picChg chg="add mod">
          <ac:chgData name="ignazio emanuele picciche'" userId="0ffc6f3f-5a1e-4bcf-8207-6fcee5da7ade" providerId="ADAL" clId="{BEC792C9-6484-4570-B385-E1BC45AE12D9}" dt="2024-09-17T21:00:42.109" v="655" actId="1076"/>
          <ac:picMkLst>
            <pc:docMk/>
            <pc:sldMk cId="2797098168" sldId="281"/>
            <ac:picMk id="11" creationId="{EF7C30FF-7865-ABD8-E058-B852AB1FB2FE}"/>
          </ac:picMkLst>
        </pc:picChg>
        <pc:picChg chg="add mod">
          <ac:chgData name="ignazio emanuele picciche'" userId="0ffc6f3f-5a1e-4bcf-8207-6fcee5da7ade" providerId="ADAL" clId="{BEC792C9-6484-4570-B385-E1BC45AE12D9}" dt="2024-09-17T21:10:35.430" v="668"/>
          <ac:picMkLst>
            <pc:docMk/>
            <pc:sldMk cId="2797098168" sldId="281"/>
            <ac:picMk id="13" creationId="{4C8B55CD-3334-F7E9-803D-79333DCFE7BA}"/>
          </ac:picMkLst>
        </pc:picChg>
        <pc:picChg chg="add mod">
          <ac:chgData name="ignazio emanuele picciche'" userId="0ffc6f3f-5a1e-4bcf-8207-6fcee5da7ade" providerId="ADAL" clId="{BEC792C9-6484-4570-B385-E1BC45AE12D9}" dt="2024-09-17T21:12:13.808" v="670"/>
          <ac:picMkLst>
            <pc:docMk/>
            <pc:sldMk cId="2797098168" sldId="281"/>
            <ac:picMk id="14" creationId="{F3AC5B1A-4D3E-FA26-F053-C5C017CEA3E1}"/>
          </ac:picMkLst>
        </pc:picChg>
        <pc:picChg chg="add mod">
          <ac:chgData name="ignazio emanuele picciche'" userId="0ffc6f3f-5a1e-4bcf-8207-6fcee5da7ade" providerId="ADAL" clId="{BEC792C9-6484-4570-B385-E1BC45AE12D9}" dt="2024-09-17T21:13:00.545" v="673"/>
          <ac:picMkLst>
            <pc:docMk/>
            <pc:sldMk cId="2797098168" sldId="281"/>
            <ac:picMk id="15" creationId="{5FEFB0E5-2788-00C8-0BDB-2029FB4196CF}"/>
          </ac:picMkLst>
        </pc:picChg>
        <pc:picChg chg="add mod">
          <ac:chgData name="ignazio emanuele picciche'" userId="0ffc6f3f-5a1e-4bcf-8207-6fcee5da7ade" providerId="ADAL" clId="{BEC792C9-6484-4570-B385-E1BC45AE12D9}" dt="2024-09-17T21:14:43.105" v="680"/>
          <ac:picMkLst>
            <pc:docMk/>
            <pc:sldMk cId="2797098168" sldId="281"/>
            <ac:picMk id="16" creationId="{C80552D2-DB7A-A02E-76F0-72660F9ED33A}"/>
          </ac:picMkLst>
        </pc:picChg>
      </pc:sldChg>
      <pc:sldChg chg="add del setBg">
        <pc:chgData name="ignazio emanuele picciche'" userId="0ffc6f3f-5a1e-4bcf-8207-6fcee5da7ade" providerId="ADAL" clId="{BEC792C9-6484-4570-B385-E1BC45AE12D9}" dt="2024-09-17T20:59:53.125" v="647" actId="47"/>
        <pc:sldMkLst>
          <pc:docMk/>
          <pc:sldMk cId="1186183930"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8AE05-4DA0-43B7-873B-CFD200A9E9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73E908DC-DDA8-4499-8663-90B993E9CFB8}">
      <dgm:prSet phldrT="[Testo]" custT="1"/>
      <dgm:spPr>
        <a:solidFill>
          <a:srgbClr val="254A8E"/>
        </a:solidFill>
        <a:ln>
          <a:solidFill>
            <a:srgbClr val="254A8E"/>
          </a:solidFill>
        </a:ln>
      </dgm:spPr>
      <dgm:t>
        <a:bodyPr/>
        <a:lstStyle/>
        <a:p>
          <a:r>
            <a:rPr lang="it-IT" sz="1600" b="1" dirty="0"/>
            <a:t>Inizializzazione</a:t>
          </a:r>
          <a:r>
            <a:rPr lang="it-IT" sz="1600" dirty="0"/>
            <a:t>: Vengono scelti casualmente delle modalità (centroidi) iniziali dai dati</a:t>
          </a:r>
        </a:p>
      </dgm:t>
    </dgm:pt>
    <dgm:pt modelId="{8D26D692-1888-42DB-B08D-0C271B900AE6}" type="parTrans" cxnId="{C36C35F7-2E5A-4AB0-B45F-4A0FA2BB2261}">
      <dgm:prSet/>
      <dgm:spPr/>
      <dgm:t>
        <a:bodyPr/>
        <a:lstStyle/>
        <a:p>
          <a:endParaRPr lang="it-IT"/>
        </a:p>
      </dgm:t>
    </dgm:pt>
    <dgm:pt modelId="{121167FF-EE94-494B-981F-6CCC8988DB38}" type="sibTrans" cxnId="{C36C35F7-2E5A-4AB0-B45F-4A0FA2BB2261}">
      <dgm:prSet/>
      <dgm:spPr>
        <a:solidFill>
          <a:srgbClr val="AEC4DC"/>
        </a:solidFill>
        <a:ln>
          <a:solidFill>
            <a:schemeClr val="tx1">
              <a:alpha val="90000"/>
            </a:schemeClr>
          </a:solidFill>
        </a:ln>
      </dgm:spPr>
      <dgm:t>
        <a:bodyPr/>
        <a:lstStyle/>
        <a:p>
          <a:endParaRPr lang="it-IT"/>
        </a:p>
      </dgm:t>
    </dgm:pt>
    <dgm:pt modelId="{26479B4E-9E0D-4A5B-A64D-0DF52DFAA242}">
      <dgm:prSet phldrT="[Testo]" custT="1"/>
      <dgm:spPr>
        <a:solidFill>
          <a:srgbClr val="254A8E"/>
        </a:solidFill>
        <a:ln>
          <a:solidFill>
            <a:srgbClr val="254A8E"/>
          </a:solidFill>
        </a:ln>
      </dgm:spPr>
      <dgm:t>
        <a:bodyPr/>
        <a:lstStyle/>
        <a:p>
          <a:r>
            <a:rPr lang="it-IT" sz="1600" b="1" dirty="0"/>
            <a:t>Assegnazione dei punti ai cluster: </a:t>
          </a:r>
          <a:r>
            <a:rPr lang="it-IT" sz="1600" dirty="0"/>
            <a:t>Ogni osservazione viene assegnata al cluster con il centroide più simile, secondo la dissimilarità categoriale</a:t>
          </a:r>
        </a:p>
      </dgm:t>
    </dgm:pt>
    <dgm:pt modelId="{688D71E6-B45A-4242-AE6D-46DA75B75B99}" type="parTrans" cxnId="{EDC7645A-9CD4-4354-A9EA-240E49BC97BD}">
      <dgm:prSet/>
      <dgm:spPr/>
      <dgm:t>
        <a:bodyPr/>
        <a:lstStyle/>
        <a:p>
          <a:endParaRPr lang="it-IT"/>
        </a:p>
      </dgm:t>
    </dgm:pt>
    <dgm:pt modelId="{5D9C8BF5-A51A-484C-98DA-AABCFDC77A1D}" type="sibTrans" cxnId="{EDC7645A-9CD4-4354-A9EA-240E49BC97BD}">
      <dgm:prSet/>
      <dgm:spPr>
        <a:solidFill>
          <a:srgbClr val="AEC4DC"/>
        </a:solidFill>
        <a:ln>
          <a:solidFill>
            <a:schemeClr val="tx1">
              <a:alpha val="90000"/>
            </a:schemeClr>
          </a:solidFill>
        </a:ln>
      </dgm:spPr>
      <dgm:t>
        <a:bodyPr/>
        <a:lstStyle/>
        <a:p>
          <a:endParaRPr lang="it-IT"/>
        </a:p>
      </dgm:t>
    </dgm:pt>
    <dgm:pt modelId="{E2F7E7E9-C6B6-48B8-B6BE-8FA99F087635}">
      <dgm:prSet phldrT="[Testo]" custT="1"/>
      <dgm:spPr>
        <a:solidFill>
          <a:srgbClr val="254A8E"/>
        </a:solidFill>
        <a:ln>
          <a:solidFill>
            <a:srgbClr val="254A8E"/>
          </a:solidFill>
        </a:ln>
      </dgm:spPr>
      <dgm:t>
        <a:bodyPr/>
        <a:lstStyle/>
        <a:p>
          <a:r>
            <a:rPr lang="it-IT" sz="1600" b="1" dirty="0"/>
            <a:t>Aggiornamento dei centroidi: </a:t>
          </a:r>
          <a:r>
            <a:rPr lang="it-IT" sz="1600" dirty="0"/>
            <a:t>I centroidi vengono aggiornati per minimizzare la dissimilarità totale tra le osservazioni e i centroidi assegnati </a:t>
          </a:r>
        </a:p>
      </dgm:t>
    </dgm:pt>
    <dgm:pt modelId="{0F425B51-A2F3-45ED-97D2-A7258E49B902}" type="parTrans" cxnId="{89F58032-053B-4E56-8D89-5AC380AD9792}">
      <dgm:prSet/>
      <dgm:spPr/>
      <dgm:t>
        <a:bodyPr/>
        <a:lstStyle/>
        <a:p>
          <a:endParaRPr lang="it-IT"/>
        </a:p>
      </dgm:t>
    </dgm:pt>
    <dgm:pt modelId="{357F4C91-C623-4B54-BE48-F7A7DE55EAF8}" type="sibTrans" cxnId="{89F58032-053B-4E56-8D89-5AC380AD9792}">
      <dgm:prSet/>
      <dgm:spPr>
        <a:solidFill>
          <a:srgbClr val="AEC4DC"/>
        </a:solidFill>
        <a:ln>
          <a:solidFill>
            <a:schemeClr val="tx1">
              <a:alpha val="90000"/>
            </a:schemeClr>
          </a:solidFill>
        </a:ln>
      </dgm:spPr>
      <dgm:t>
        <a:bodyPr/>
        <a:lstStyle/>
        <a:p>
          <a:endParaRPr lang="it-IT"/>
        </a:p>
      </dgm:t>
    </dgm:pt>
    <dgm:pt modelId="{F75695D5-6A3B-470C-9C76-EE990F4815DA}">
      <dgm:prSet custT="1"/>
      <dgm:spPr>
        <a:solidFill>
          <a:srgbClr val="254A8E"/>
        </a:solidFill>
        <a:ln>
          <a:solidFill>
            <a:srgbClr val="254A8E"/>
          </a:solidFill>
        </a:ln>
      </dgm:spPr>
      <dgm:t>
        <a:bodyPr/>
        <a:lstStyle/>
        <a:p>
          <a:r>
            <a:rPr lang="it-IT" sz="1600" b="1" dirty="0"/>
            <a:t>Ripetizione: </a:t>
          </a:r>
          <a:r>
            <a:rPr lang="it-IT" sz="1600" dirty="0"/>
            <a:t>Il processo continua finché non viene raggiunta la convergenza, cioè quando i cluster non cambiano più</a:t>
          </a:r>
          <a:r>
            <a:rPr lang="it-IT" sz="1600" b="1" dirty="0"/>
            <a:t> </a:t>
          </a:r>
          <a:endParaRPr lang="it-IT" sz="1600" dirty="0"/>
        </a:p>
      </dgm:t>
    </dgm:pt>
    <dgm:pt modelId="{B5E3485B-2DC2-4FB1-A8B3-99132C86D083}" type="parTrans" cxnId="{8D90D12F-E865-4426-B0E2-BD428794D84B}">
      <dgm:prSet/>
      <dgm:spPr/>
      <dgm:t>
        <a:bodyPr/>
        <a:lstStyle/>
        <a:p>
          <a:endParaRPr lang="it-IT"/>
        </a:p>
      </dgm:t>
    </dgm:pt>
    <dgm:pt modelId="{F76AFAFD-38A4-4CFC-A69C-9A1313A49A03}" type="sibTrans" cxnId="{8D90D12F-E865-4426-B0E2-BD428794D84B}">
      <dgm:prSet/>
      <dgm:spPr/>
      <dgm:t>
        <a:bodyPr/>
        <a:lstStyle/>
        <a:p>
          <a:endParaRPr lang="it-IT"/>
        </a:p>
      </dgm:t>
    </dgm:pt>
    <dgm:pt modelId="{59E02FAF-B631-4090-A8B0-7FC2D6C5A2D5}" type="pres">
      <dgm:prSet presAssocID="{35F8AE05-4DA0-43B7-873B-CFD200A9E934}" presName="outerComposite" presStyleCnt="0">
        <dgm:presLayoutVars>
          <dgm:chMax val="5"/>
          <dgm:dir/>
          <dgm:resizeHandles val="exact"/>
        </dgm:presLayoutVars>
      </dgm:prSet>
      <dgm:spPr/>
    </dgm:pt>
    <dgm:pt modelId="{5A145EF4-2D52-46D2-84F6-9969364F0AB0}" type="pres">
      <dgm:prSet presAssocID="{35F8AE05-4DA0-43B7-873B-CFD200A9E934}" presName="dummyMaxCanvas" presStyleCnt="0">
        <dgm:presLayoutVars/>
      </dgm:prSet>
      <dgm:spPr/>
    </dgm:pt>
    <dgm:pt modelId="{22983139-9A25-4EEB-8735-3EA6D7F179A3}" type="pres">
      <dgm:prSet presAssocID="{35F8AE05-4DA0-43B7-873B-CFD200A9E934}" presName="FourNodes_1" presStyleLbl="node1" presStyleIdx="0" presStyleCnt="4">
        <dgm:presLayoutVars>
          <dgm:bulletEnabled val="1"/>
        </dgm:presLayoutVars>
      </dgm:prSet>
      <dgm:spPr/>
    </dgm:pt>
    <dgm:pt modelId="{69D430C4-3393-480D-A5E8-0660866E2EBB}" type="pres">
      <dgm:prSet presAssocID="{35F8AE05-4DA0-43B7-873B-CFD200A9E934}" presName="FourNodes_2" presStyleLbl="node1" presStyleIdx="1" presStyleCnt="4">
        <dgm:presLayoutVars>
          <dgm:bulletEnabled val="1"/>
        </dgm:presLayoutVars>
      </dgm:prSet>
      <dgm:spPr/>
    </dgm:pt>
    <dgm:pt modelId="{5FBD80B9-14A7-43D3-9030-68430C8F5623}" type="pres">
      <dgm:prSet presAssocID="{35F8AE05-4DA0-43B7-873B-CFD200A9E934}" presName="FourNodes_3" presStyleLbl="node1" presStyleIdx="2" presStyleCnt="4">
        <dgm:presLayoutVars>
          <dgm:bulletEnabled val="1"/>
        </dgm:presLayoutVars>
      </dgm:prSet>
      <dgm:spPr/>
    </dgm:pt>
    <dgm:pt modelId="{6320A748-93DD-49C3-983E-2D126AC2A802}" type="pres">
      <dgm:prSet presAssocID="{35F8AE05-4DA0-43B7-873B-CFD200A9E934}" presName="FourNodes_4" presStyleLbl="node1" presStyleIdx="3" presStyleCnt="4">
        <dgm:presLayoutVars>
          <dgm:bulletEnabled val="1"/>
        </dgm:presLayoutVars>
      </dgm:prSet>
      <dgm:spPr/>
    </dgm:pt>
    <dgm:pt modelId="{63E71F5E-76D2-4206-8D03-6702ECC73F75}" type="pres">
      <dgm:prSet presAssocID="{35F8AE05-4DA0-43B7-873B-CFD200A9E934}" presName="FourConn_1-2" presStyleLbl="fgAccFollowNode1" presStyleIdx="0" presStyleCnt="3">
        <dgm:presLayoutVars>
          <dgm:bulletEnabled val="1"/>
        </dgm:presLayoutVars>
      </dgm:prSet>
      <dgm:spPr/>
    </dgm:pt>
    <dgm:pt modelId="{92FAD69B-E994-4675-B94F-6CB8F97021D7}" type="pres">
      <dgm:prSet presAssocID="{35F8AE05-4DA0-43B7-873B-CFD200A9E934}" presName="FourConn_2-3" presStyleLbl="fgAccFollowNode1" presStyleIdx="1" presStyleCnt="3">
        <dgm:presLayoutVars>
          <dgm:bulletEnabled val="1"/>
        </dgm:presLayoutVars>
      </dgm:prSet>
      <dgm:spPr/>
    </dgm:pt>
    <dgm:pt modelId="{0B85219D-9E2D-4E25-B20F-6A59A42CE17F}" type="pres">
      <dgm:prSet presAssocID="{35F8AE05-4DA0-43B7-873B-CFD200A9E934}" presName="FourConn_3-4" presStyleLbl="fgAccFollowNode1" presStyleIdx="2" presStyleCnt="3" custLinFactNeighborX="-7150" custLinFactNeighborY="11476">
        <dgm:presLayoutVars>
          <dgm:bulletEnabled val="1"/>
        </dgm:presLayoutVars>
      </dgm:prSet>
      <dgm:spPr/>
    </dgm:pt>
    <dgm:pt modelId="{F22FF392-0B61-4EFF-B27B-289D50451E12}" type="pres">
      <dgm:prSet presAssocID="{35F8AE05-4DA0-43B7-873B-CFD200A9E934}" presName="FourNodes_1_text" presStyleLbl="node1" presStyleIdx="3" presStyleCnt="4">
        <dgm:presLayoutVars>
          <dgm:bulletEnabled val="1"/>
        </dgm:presLayoutVars>
      </dgm:prSet>
      <dgm:spPr/>
    </dgm:pt>
    <dgm:pt modelId="{6379019B-2D09-430A-97DB-87DED7F57DB1}" type="pres">
      <dgm:prSet presAssocID="{35F8AE05-4DA0-43B7-873B-CFD200A9E934}" presName="FourNodes_2_text" presStyleLbl="node1" presStyleIdx="3" presStyleCnt="4">
        <dgm:presLayoutVars>
          <dgm:bulletEnabled val="1"/>
        </dgm:presLayoutVars>
      </dgm:prSet>
      <dgm:spPr/>
    </dgm:pt>
    <dgm:pt modelId="{A7EA874A-A3F6-45B7-9B6C-F6538A09A14C}" type="pres">
      <dgm:prSet presAssocID="{35F8AE05-4DA0-43B7-873B-CFD200A9E934}" presName="FourNodes_3_text" presStyleLbl="node1" presStyleIdx="3" presStyleCnt="4">
        <dgm:presLayoutVars>
          <dgm:bulletEnabled val="1"/>
        </dgm:presLayoutVars>
      </dgm:prSet>
      <dgm:spPr/>
    </dgm:pt>
    <dgm:pt modelId="{B99DE29E-5F78-4783-B2F2-B3942AA22ECB}" type="pres">
      <dgm:prSet presAssocID="{35F8AE05-4DA0-43B7-873B-CFD200A9E934}" presName="FourNodes_4_text" presStyleLbl="node1" presStyleIdx="3" presStyleCnt="4">
        <dgm:presLayoutVars>
          <dgm:bulletEnabled val="1"/>
        </dgm:presLayoutVars>
      </dgm:prSet>
      <dgm:spPr/>
    </dgm:pt>
  </dgm:ptLst>
  <dgm:cxnLst>
    <dgm:cxn modelId="{B51CF113-1AA6-40ED-B103-8E2CF9030A1B}" type="presOf" srcId="{F75695D5-6A3B-470C-9C76-EE990F4815DA}" destId="{6320A748-93DD-49C3-983E-2D126AC2A802}" srcOrd="0" destOrd="0" presId="urn:microsoft.com/office/officeart/2005/8/layout/vProcess5"/>
    <dgm:cxn modelId="{DE8C261F-3A9E-4BBE-8179-7B9AE9C06DB7}" type="presOf" srcId="{357F4C91-C623-4B54-BE48-F7A7DE55EAF8}" destId="{0B85219D-9E2D-4E25-B20F-6A59A42CE17F}" srcOrd="0" destOrd="0" presId="urn:microsoft.com/office/officeart/2005/8/layout/vProcess5"/>
    <dgm:cxn modelId="{4C833E24-81FD-418C-BDBE-3C49D8D242AF}" type="presOf" srcId="{F75695D5-6A3B-470C-9C76-EE990F4815DA}" destId="{B99DE29E-5F78-4783-B2F2-B3942AA22ECB}" srcOrd="1" destOrd="0" presId="urn:microsoft.com/office/officeart/2005/8/layout/vProcess5"/>
    <dgm:cxn modelId="{AD83912E-C266-4DD3-AC8B-9712C1BF99DA}" type="presOf" srcId="{26479B4E-9E0D-4A5B-A64D-0DF52DFAA242}" destId="{69D430C4-3393-480D-A5E8-0660866E2EBB}" srcOrd="0" destOrd="0" presId="urn:microsoft.com/office/officeart/2005/8/layout/vProcess5"/>
    <dgm:cxn modelId="{8D90D12F-E865-4426-B0E2-BD428794D84B}" srcId="{35F8AE05-4DA0-43B7-873B-CFD200A9E934}" destId="{F75695D5-6A3B-470C-9C76-EE990F4815DA}" srcOrd="3" destOrd="0" parTransId="{B5E3485B-2DC2-4FB1-A8B3-99132C86D083}" sibTransId="{F76AFAFD-38A4-4CFC-A69C-9A1313A49A03}"/>
    <dgm:cxn modelId="{89F58032-053B-4E56-8D89-5AC380AD9792}" srcId="{35F8AE05-4DA0-43B7-873B-CFD200A9E934}" destId="{E2F7E7E9-C6B6-48B8-B6BE-8FA99F087635}" srcOrd="2" destOrd="0" parTransId="{0F425B51-A2F3-45ED-97D2-A7258E49B902}" sibTransId="{357F4C91-C623-4B54-BE48-F7A7DE55EAF8}"/>
    <dgm:cxn modelId="{9836A55C-05A3-4D61-BF35-55B4692CA630}" type="presOf" srcId="{26479B4E-9E0D-4A5B-A64D-0DF52DFAA242}" destId="{6379019B-2D09-430A-97DB-87DED7F57DB1}" srcOrd="1" destOrd="0" presId="urn:microsoft.com/office/officeart/2005/8/layout/vProcess5"/>
    <dgm:cxn modelId="{E8B06F42-1610-4741-95E2-EF98B7A78477}" type="presOf" srcId="{73E908DC-DDA8-4499-8663-90B993E9CFB8}" destId="{22983139-9A25-4EEB-8735-3EA6D7F179A3}" srcOrd="0" destOrd="0" presId="urn:microsoft.com/office/officeart/2005/8/layout/vProcess5"/>
    <dgm:cxn modelId="{AA42934E-EBE4-4B71-B744-E722EE659276}" type="presOf" srcId="{E2F7E7E9-C6B6-48B8-B6BE-8FA99F087635}" destId="{A7EA874A-A3F6-45B7-9B6C-F6538A09A14C}" srcOrd="1" destOrd="0" presId="urn:microsoft.com/office/officeart/2005/8/layout/vProcess5"/>
    <dgm:cxn modelId="{88E23556-0BCB-4151-9653-6F9F5A92AC26}" type="presOf" srcId="{73E908DC-DDA8-4499-8663-90B993E9CFB8}" destId="{F22FF392-0B61-4EFF-B27B-289D50451E12}" srcOrd="1" destOrd="0" presId="urn:microsoft.com/office/officeart/2005/8/layout/vProcess5"/>
    <dgm:cxn modelId="{EDC7645A-9CD4-4354-A9EA-240E49BC97BD}" srcId="{35F8AE05-4DA0-43B7-873B-CFD200A9E934}" destId="{26479B4E-9E0D-4A5B-A64D-0DF52DFAA242}" srcOrd="1" destOrd="0" parTransId="{688D71E6-B45A-4242-AE6D-46DA75B75B99}" sibTransId="{5D9C8BF5-A51A-484C-98DA-AABCFDC77A1D}"/>
    <dgm:cxn modelId="{F5C4D995-AA5A-4081-9A0C-3F89D8627D9D}" type="presOf" srcId="{121167FF-EE94-494B-981F-6CCC8988DB38}" destId="{63E71F5E-76D2-4206-8D03-6702ECC73F75}" srcOrd="0" destOrd="0" presId="urn:microsoft.com/office/officeart/2005/8/layout/vProcess5"/>
    <dgm:cxn modelId="{4618CEA4-9D9D-472A-B784-7F891CE727D2}" type="presOf" srcId="{35F8AE05-4DA0-43B7-873B-CFD200A9E934}" destId="{59E02FAF-B631-4090-A8B0-7FC2D6C5A2D5}" srcOrd="0" destOrd="0" presId="urn:microsoft.com/office/officeart/2005/8/layout/vProcess5"/>
    <dgm:cxn modelId="{B854BBE3-1071-4255-9BA3-66164D41727B}" type="presOf" srcId="{E2F7E7E9-C6B6-48B8-B6BE-8FA99F087635}" destId="{5FBD80B9-14A7-43D3-9030-68430C8F5623}" srcOrd="0" destOrd="0" presId="urn:microsoft.com/office/officeart/2005/8/layout/vProcess5"/>
    <dgm:cxn modelId="{F272C7E9-DC2B-4107-BBC9-4EF545393FBB}" type="presOf" srcId="{5D9C8BF5-A51A-484C-98DA-AABCFDC77A1D}" destId="{92FAD69B-E994-4675-B94F-6CB8F97021D7}" srcOrd="0" destOrd="0" presId="urn:microsoft.com/office/officeart/2005/8/layout/vProcess5"/>
    <dgm:cxn modelId="{C36C35F7-2E5A-4AB0-B45F-4A0FA2BB2261}" srcId="{35F8AE05-4DA0-43B7-873B-CFD200A9E934}" destId="{73E908DC-DDA8-4499-8663-90B993E9CFB8}" srcOrd="0" destOrd="0" parTransId="{8D26D692-1888-42DB-B08D-0C271B900AE6}" sibTransId="{121167FF-EE94-494B-981F-6CCC8988DB38}"/>
    <dgm:cxn modelId="{EB8C4A32-DD82-4E4D-A3D2-EC57B0FD4697}" type="presParOf" srcId="{59E02FAF-B631-4090-A8B0-7FC2D6C5A2D5}" destId="{5A145EF4-2D52-46D2-84F6-9969364F0AB0}" srcOrd="0" destOrd="0" presId="urn:microsoft.com/office/officeart/2005/8/layout/vProcess5"/>
    <dgm:cxn modelId="{EF26D5E0-4EA8-4653-BD2F-4C2104CA5506}" type="presParOf" srcId="{59E02FAF-B631-4090-A8B0-7FC2D6C5A2D5}" destId="{22983139-9A25-4EEB-8735-3EA6D7F179A3}" srcOrd="1" destOrd="0" presId="urn:microsoft.com/office/officeart/2005/8/layout/vProcess5"/>
    <dgm:cxn modelId="{210F7CDC-A9AB-4BFD-853A-38043DBB6B94}" type="presParOf" srcId="{59E02FAF-B631-4090-A8B0-7FC2D6C5A2D5}" destId="{69D430C4-3393-480D-A5E8-0660866E2EBB}" srcOrd="2" destOrd="0" presId="urn:microsoft.com/office/officeart/2005/8/layout/vProcess5"/>
    <dgm:cxn modelId="{DA5A9EBA-BDF6-48E1-A6CC-7563C21FBD32}" type="presParOf" srcId="{59E02FAF-B631-4090-A8B0-7FC2D6C5A2D5}" destId="{5FBD80B9-14A7-43D3-9030-68430C8F5623}" srcOrd="3" destOrd="0" presId="urn:microsoft.com/office/officeart/2005/8/layout/vProcess5"/>
    <dgm:cxn modelId="{C66B0912-08AC-467A-B3F5-215B6AE97E89}" type="presParOf" srcId="{59E02FAF-B631-4090-A8B0-7FC2D6C5A2D5}" destId="{6320A748-93DD-49C3-983E-2D126AC2A802}" srcOrd="4" destOrd="0" presId="urn:microsoft.com/office/officeart/2005/8/layout/vProcess5"/>
    <dgm:cxn modelId="{EFA7A2B7-49F7-4752-A4C1-5FC64187E576}" type="presParOf" srcId="{59E02FAF-B631-4090-A8B0-7FC2D6C5A2D5}" destId="{63E71F5E-76D2-4206-8D03-6702ECC73F75}" srcOrd="5" destOrd="0" presId="urn:microsoft.com/office/officeart/2005/8/layout/vProcess5"/>
    <dgm:cxn modelId="{9A0A1770-0174-423D-9D4D-6B5C2B6927C3}" type="presParOf" srcId="{59E02FAF-B631-4090-A8B0-7FC2D6C5A2D5}" destId="{92FAD69B-E994-4675-B94F-6CB8F97021D7}" srcOrd="6" destOrd="0" presId="urn:microsoft.com/office/officeart/2005/8/layout/vProcess5"/>
    <dgm:cxn modelId="{829CA960-E186-4779-B111-6837255EF7F6}" type="presParOf" srcId="{59E02FAF-B631-4090-A8B0-7FC2D6C5A2D5}" destId="{0B85219D-9E2D-4E25-B20F-6A59A42CE17F}" srcOrd="7" destOrd="0" presId="urn:microsoft.com/office/officeart/2005/8/layout/vProcess5"/>
    <dgm:cxn modelId="{A6683D53-CD8E-41F8-884C-9A34BE2EE58C}" type="presParOf" srcId="{59E02FAF-B631-4090-A8B0-7FC2D6C5A2D5}" destId="{F22FF392-0B61-4EFF-B27B-289D50451E12}" srcOrd="8" destOrd="0" presId="urn:microsoft.com/office/officeart/2005/8/layout/vProcess5"/>
    <dgm:cxn modelId="{A1D2CE60-8C47-4643-9F02-D23CE37852E3}" type="presParOf" srcId="{59E02FAF-B631-4090-A8B0-7FC2D6C5A2D5}" destId="{6379019B-2D09-430A-97DB-87DED7F57DB1}" srcOrd="9" destOrd="0" presId="urn:microsoft.com/office/officeart/2005/8/layout/vProcess5"/>
    <dgm:cxn modelId="{B0E02AEA-DAB6-4AB2-80B5-ABE13C0ABAE1}" type="presParOf" srcId="{59E02FAF-B631-4090-A8B0-7FC2D6C5A2D5}" destId="{A7EA874A-A3F6-45B7-9B6C-F6538A09A14C}" srcOrd="10" destOrd="0" presId="urn:microsoft.com/office/officeart/2005/8/layout/vProcess5"/>
    <dgm:cxn modelId="{0A299E8D-01FC-4C66-B519-F06A94182015}" type="presParOf" srcId="{59E02FAF-B631-4090-A8B0-7FC2D6C5A2D5}" destId="{B99DE29E-5F78-4783-B2F2-B3942AA22EC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3139-9A25-4EEB-8735-3EA6D7F179A3}">
      <dsp:nvSpPr>
        <dsp:cNvPr id="0" name=""/>
        <dsp:cNvSpPr/>
      </dsp:nvSpPr>
      <dsp:spPr>
        <a:xfrm>
          <a:off x="0" y="0"/>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Inizializzazione</a:t>
          </a:r>
          <a:r>
            <a:rPr lang="it-IT" sz="1600" kern="1200" dirty="0"/>
            <a:t>: Vengono scelti casualmente delle modalità (centroidi) iniziali dai dati</a:t>
          </a:r>
        </a:p>
      </dsp:txBody>
      <dsp:txXfrm>
        <a:off x="19288" y="19288"/>
        <a:ext cx="7669535" cy="619958"/>
      </dsp:txXfrm>
    </dsp:sp>
    <dsp:sp modelId="{69D430C4-3393-480D-A5E8-0660866E2EBB}">
      <dsp:nvSpPr>
        <dsp:cNvPr id="0" name=""/>
        <dsp:cNvSpPr/>
      </dsp:nvSpPr>
      <dsp:spPr>
        <a:xfrm>
          <a:off x="706497" y="778268"/>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Assegnazione dei punti ai cluster: </a:t>
          </a:r>
          <a:r>
            <a:rPr lang="it-IT" sz="1600" kern="1200" dirty="0"/>
            <a:t>Ogni osservazione viene assegnata al cluster con il centroide più simile, secondo la dissimilarità categoriale</a:t>
          </a:r>
        </a:p>
      </dsp:txBody>
      <dsp:txXfrm>
        <a:off x="725785" y="797556"/>
        <a:ext cx="7262670" cy="619958"/>
      </dsp:txXfrm>
    </dsp:sp>
    <dsp:sp modelId="{5FBD80B9-14A7-43D3-9030-68430C8F5623}">
      <dsp:nvSpPr>
        <dsp:cNvPr id="0" name=""/>
        <dsp:cNvSpPr/>
      </dsp:nvSpPr>
      <dsp:spPr>
        <a:xfrm>
          <a:off x="1402450" y="1556536"/>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Aggiornamento dei centroidi: </a:t>
          </a:r>
          <a:r>
            <a:rPr lang="it-IT" sz="1600" kern="1200" dirty="0"/>
            <a:t>I centroidi vengono aggiornati per minimizzare la dissimilarità totale tra le osservazioni e i centroidi assegnati </a:t>
          </a:r>
        </a:p>
      </dsp:txBody>
      <dsp:txXfrm>
        <a:off x="1421738" y="1575824"/>
        <a:ext cx="7273215" cy="619958"/>
      </dsp:txXfrm>
    </dsp:sp>
    <dsp:sp modelId="{6320A748-93DD-49C3-983E-2D126AC2A802}">
      <dsp:nvSpPr>
        <dsp:cNvPr id="0" name=""/>
        <dsp:cNvSpPr/>
      </dsp:nvSpPr>
      <dsp:spPr>
        <a:xfrm>
          <a:off x="2108947" y="2334804"/>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Ripetizione: </a:t>
          </a:r>
          <a:r>
            <a:rPr lang="it-IT" sz="1600" kern="1200" dirty="0"/>
            <a:t>Il processo continua finché non viene raggiunta la convergenza, cioè quando i cluster non cambiano più</a:t>
          </a:r>
          <a:r>
            <a:rPr lang="it-IT" sz="1600" b="1" kern="1200" dirty="0"/>
            <a:t> </a:t>
          </a:r>
          <a:endParaRPr lang="it-IT" sz="1600" kern="1200" dirty="0"/>
        </a:p>
      </dsp:txBody>
      <dsp:txXfrm>
        <a:off x="2128235" y="2354092"/>
        <a:ext cx="7262670" cy="619958"/>
      </dsp:txXfrm>
    </dsp:sp>
    <dsp:sp modelId="{63E71F5E-76D2-4206-8D03-6702ECC73F75}">
      <dsp:nvSpPr>
        <dsp:cNvPr id="0" name=""/>
        <dsp:cNvSpPr/>
      </dsp:nvSpPr>
      <dsp:spPr>
        <a:xfrm>
          <a:off x="8007744" y="504377"/>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104055" y="504377"/>
        <a:ext cx="235425" cy="322105"/>
      </dsp:txXfrm>
    </dsp:sp>
    <dsp:sp modelId="{92FAD69B-E994-4675-B94F-6CB8F97021D7}">
      <dsp:nvSpPr>
        <dsp:cNvPr id="0" name=""/>
        <dsp:cNvSpPr/>
      </dsp:nvSpPr>
      <dsp:spPr>
        <a:xfrm>
          <a:off x="8714242" y="1282645"/>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810553" y="1282645"/>
        <a:ext cx="235425" cy="322105"/>
      </dsp:txXfrm>
    </dsp:sp>
    <dsp:sp modelId="{0B85219D-9E2D-4E25-B20F-6A59A42CE17F}">
      <dsp:nvSpPr>
        <dsp:cNvPr id="0" name=""/>
        <dsp:cNvSpPr/>
      </dsp:nvSpPr>
      <dsp:spPr>
        <a:xfrm>
          <a:off x="9379589" y="2110036"/>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9475900" y="2110036"/>
        <a:ext cx="235425" cy="3221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5B680-F462-4499-8639-3F98726861D9}" type="datetimeFigureOut">
              <a:rPr lang="it-IT" smtClean="0"/>
              <a:t>18/09/2024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8AA5-5C2A-408C-9570-0BDBDC528AD9}" type="slidenum">
              <a:rPr lang="it-IT" smtClean="0"/>
              <a:t>‹N›</a:t>
            </a:fld>
            <a:endParaRPr lang="it-IT"/>
          </a:p>
        </p:txBody>
      </p:sp>
    </p:spTree>
    <p:extLst>
      <p:ext uri="{BB962C8B-B14F-4D97-AF65-F5344CB8AC3E}">
        <p14:creationId xmlns:p14="http://schemas.microsoft.com/office/powerpoint/2010/main" val="346386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a:t>
            </a:fld>
            <a:endParaRPr lang="it-IT"/>
          </a:p>
        </p:txBody>
      </p:sp>
    </p:spTree>
    <p:extLst>
      <p:ext uri="{BB962C8B-B14F-4D97-AF65-F5344CB8AC3E}">
        <p14:creationId xmlns:p14="http://schemas.microsoft.com/office/powerpoint/2010/main" val="117328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11</a:t>
            </a:fld>
            <a:endParaRPr lang="it-IT"/>
          </a:p>
        </p:txBody>
      </p:sp>
    </p:spTree>
    <p:extLst>
      <p:ext uri="{BB962C8B-B14F-4D97-AF65-F5344CB8AC3E}">
        <p14:creationId xmlns:p14="http://schemas.microsoft.com/office/powerpoint/2010/main" val="104048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12</a:t>
            </a:fld>
            <a:endParaRPr lang="it-IT"/>
          </a:p>
        </p:txBody>
      </p:sp>
    </p:spTree>
    <p:extLst>
      <p:ext uri="{BB962C8B-B14F-4D97-AF65-F5344CB8AC3E}">
        <p14:creationId xmlns:p14="http://schemas.microsoft.com/office/powerpoint/2010/main" val="1200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13</a:t>
            </a:fld>
            <a:endParaRPr lang="it-IT"/>
          </a:p>
        </p:txBody>
      </p:sp>
    </p:spTree>
    <p:extLst>
      <p:ext uri="{BB962C8B-B14F-4D97-AF65-F5344CB8AC3E}">
        <p14:creationId xmlns:p14="http://schemas.microsoft.com/office/powerpoint/2010/main" val="4200614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14</a:t>
            </a:fld>
            <a:endParaRPr lang="it-IT"/>
          </a:p>
        </p:txBody>
      </p:sp>
    </p:spTree>
    <p:extLst>
      <p:ext uri="{BB962C8B-B14F-4D97-AF65-F5344CB8AC3E}">
        <p14:creationId xmlns:p14="http://schemas.microsoft.com/office/powerpoint/2010/main" val="464925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15</a:t>
            </a:fld>
            <a:endParaRPr lang="it-IT"/>
          </a:p>
        </p:txBody>
      </p:sp>
    </p:spTree>
    <p:extLst>
      <p:ext uri="{BB962C8B-B14F-4D97-AF65-F5344CB8AC3E}">
        <p14:creationId xmlns:p14="http://schemas.microsoft.com/office/powerpoint/2010/main" val="2175857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33 features </a:t>
            </a:r>
            <a:r>
              <a:rPr lang="it-IT" dirty="0">
                <a:sym typeface="Wingdings" panose="05000000000000000000" pitchFamily="2" charset="2"/>
              </a:rPr>
              <a:t> informazioni </a:t>
            </a:r>
            <a:r>
              <a:rPr lang="it-IT" dirty="0"/>
              <a:t>sui codici e denominazioni amministrative e statistiche dei comuni italiani </a:t>
            </a:r>
          </a:p>
          <a:p>
            <a:endParaRPr lang="it-IT" dirty="0"/>
          </a:p>
          <a:p>
            <a:endParaRPr lang="it-IT" dirty="0"/>
          </a:p>
          <a:p>
            <a:r>
              <a:rPr lang="it-IT" dirty="0"/>
              <a:t>Consideriamo da levare </a:t>
            </a:r>
          </a:p>
        </p:txBody>
      </p:sp>
      <p:sp>
        <p:nvSpPr>
          <p:cNvPr id="4" name="Segnaposto numero diapositiva 3"/>
          <p:cNvSpPr>
            <a:spLocks noGrp="1"/>
          </p:cNvSpPr>
          <p:nvPr>
            <p:ph type="sldNum" sz="quarter" idx="5"/>
          </p:nvPr>
        </p:nvSpPr>
        <p:spPr/>
        <p:txBody>
          <a:bodyPr/>
          <a:lstStyle/>
          <a:p>
            <a:fld id="{992A8AA5-5C2A-408C-9570-0BDBDC528AD9}" type="slidenum">
              <a:rPr lang="it-IT" smtClean="0"/>
              <a:t>20</a:t>
            </a:fld>
            <a:endParaRPr lang="it-IT"/>
          </a:p>
        </p:txBody>
      </p:sp>
    </p:spTree>
    <p:extLst>
      <p:ext uri="{BB962C8B-B14F-4D97-AF65-F5344CB8AC3E}">
        <p14:creationId xmlns:p14="http://schemas.microsoft.com/office/powerpoint/2010/main" val="119118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del progetto è stata attentamente organizzata per garantire un flusso di lavoro efficiente e modulare. Abbiamo strutturato il progetto in diverse directory, ognuna delle quali svolge un ruolo specifico nel processo di analisi dei dati, sviluppo del modello e deployment.</a:t>
            </a:r>
          </a:p>
          <a:p>
            <a:endParaRPr lang="it-IT" dirty="0"/>
          </a:p>
          <a:p>
            <a:r>
              <a:rPr lang="it-IT" dirty="0"/>
              <a:t>La cartella </a:t>
            </a:r>
            <a:r>
              <a:rPr lang="it-IT" b="1" dirty="0"/>
              <a:t>data/</a:t>
            </a:r>
            <a:r>
              <a:rPr lang="it-IT" dirty="0"/>
              <a:t> rappresenta il cuore del progetto per quanto riguarda i dataset. All'interno di questa cartella, esistono due sottodirectory principali:</a:t>
            </a:r>
          </a:p>
          <a:p>
            <a:pPr>
              <a:buFont typeface="Arial" panose="020B0604020202020204" pitchFamily="34" charset="0"/>
              <a:buChar char="•"/>
            </a:pPr>
            <a:r>
              <a:rPr lang="it-IT" b="1" dirty="0"/>
              <a:t>raw/</a:t>
            </a:r>
            <a:r>
              <a:rPr lang="it-IT" dirty="0"/>
              <a:t> contiene i dati grezzi, non processati, così come sono stati forniti inizialmente.</a:t>
            </a:r>
          </a:p>
          <a:p>
            <a:pPr>
              <a:buFont typeface="Arial" panose="020B0604020202020204" pitchFamily="34" charset="0"/>
              <a:buChar char="•"/>
            </a:pPr>
            <a:r>
              <a:rPr lang="it-IT" b="1" dirty="0"/>
              <a:t>processed/</a:t>
            </a:r>
            <a:r>
              <a:rPr lang="it-IT" dirty="0"/>
              <a:t> ospita i dati trasformati e puliti, pronti per essere utilizzati nelle fasi successive del progetto. Abbiamo inoltre un file </a:t>
            </a:r>
            <a:r>
              <a:rPr lang="it-IT" b="1" dirty="0"/>
              <a:t>README.md</a:t>
            </a:r>
            <a:r>
              <a:rPr lang="it-IT" dirty="0"/>
              <a:t> in questa sezione per documentare i vari dataset, le loro fonti e le modifiche apportate.</a:t>
            </a:r>
          </a:p>
          <a:p>
            <a:pPr>
              <a:buFont typeface="Arial" panose="020B0604020202020204" pitchFamily="34" charset="0"/>
              <a:buChar char="•"/>
            </a:pPr>
            <a:endParaRPr lang="it-IT" dirty="0"/>
          </a:p>
          <a:p>
            <a:r>
              <a:rPr lang="it-IT" dirty="0"/>
              <a:t>Durante l'analisi, la cartella </a:t>
            </a:r>
            <a:r>
              <a:rPr lang="it-IT" b="1" dirty="0"/>
              <a:t>graphs/</a:t>
            </a:r>
            <a:r>
              <a:rPr lang="it-IT" dirty="0"/>
              <a:t> raccoglie tutte le visualizzazioni generate. Questi grafici ci aiutano a comprendere meglio i dati e comunicano i risultati in maniera visiva, agevolando l'interpretazione dei trend e dei pattern.</a:t>
            </a:r>
          </a:p>
          <a:p>
            <a:endParaRPr lang="it-IT" dirty="0"/>
          </a:p>
          <a:p>
            <a:r>
              <a:rPr lang="it-IT" dirty="0"/>
              <a:t>Per tracciare l'evoluzione dei nostri esperimenti, la cartella </a:t>
            </a:r>
            <a:r>
              <a:rPr lang="it-IT" b="1" dirty="0" err="1"/>
              <a:t>logs&amp;metrics</a:t>
            </a:r>
            <a:r>
              <a:rPr lang="it-IT" b="1" dirty="0"/>
              <a:t>/</a:t>
            </a:r>
            <a:r>
              <a:rPr lang="it-IT" dirty="0"/>
              <a:t> conserva tutti i log e le metriche relative all'addestramento e alla valutazione dei modelli. Questo ci permette di monitorare l'efficacia e le prestazioni del modello nel tempo, facilitando il debugging e il miglioramento continuo.</a:t>
            </a:r>
          </a:p>
          <a:p>
            <a:endParaRPr lang="it-IT" dirty="0"/>
          </a:p>
          <a:p>
            <a:r>
              <a:rPr lang="it-IT" dirty="0"/>
              <a:t>I modelli salvati per il riutilizzo o il deployment futuro sono conservati nella cartella </a:t>
            </a:r>
            <a:r>
              <a:rPr lang="it-IT" b="1" dirty="0"/>
              <a:t>models/</a:t>
            </a:r>
            <a:r>
              <a:rPr lang="it-IT" dirty="0"/>
              <a:t>. Questo ci consente di conservare diverse versioni dei modelli e scegliere quella ottimale in base ai risultati ottenuti.</a:t>
            </a:r>
          </a:p>
          <a:p>
            <a:endParaRPr lang="it-IT" dirty="0"/>
          </a:p>
          <a:p>
            <a:r>
              <a:rPr lang="it-IT" dirty="0"/>
              <a:t>Abbiamo anche creato una libreria interna, organizzata nella directory </a:t>
            </a:r>
            <a:r>
              <a:rPr lang="it-IT" b="1" dirty="0"/>
              <a:t>myLib/</a:t>
            </a:r>
            <a:r>
              <a:rPr lang="it-IT" dirty="0"/>
              <a:t>, che contiene utility e documentazione rilevanti per il progetto. Qui abbiamo raggruppato le funzioni e gli script che possono essere riutilizzati in più parti del progetto.</a:t>
            </a:r>
          </a:p>
          <a:p>
            <a:endParaRPr lang="it-IT" dirty="0"/>
          </a:p>
          <a:p>
            <a:r>
              <a:rPr lang="it-IT" dirty="0"/>
              <a:t>La sezione </a:t>
            </a:r>
            <a:r>
              <a:rPr lang="it-IT" b="1" dirty="0"/>
              <a:t>notebooks/</a:t>
            </a:r>
            <a:r>
              <a:rPr lang="it-IT" dirty="0"/>
              <a:t> ospita tutti i Jupyter notebooks utilizzati nelle varie fasi del progetto. È divisa in tre sottocategorie:</a:t>
            </a:r>
          </a:p>
          <a:p>
            <a:pPr>
              <a:buFont typeface="Arial" panose="020B0604020202020204" pitchFamily="34" charset="0"/>
              <a:buChar char="•"/>
            </a:pPr>
            <a:r>
              <a:rPr lang="it-IT" b="1" dirty="0"/>
              <a:t>development/</a:t>
            </a:r>
            <a:r>
              <a:rPr lang="it-IT" dirty="0"/>
              <a:t>, dove vengono sviluppati i modelli.</a:t>
            </a:r>
          </a:p>
          <a:p>
            <a:pPr>
              <a:buFont typeface="Arial" panose="020B0604020202020204" pitchFamily="34" charset="0"/>
              <a:buChar char="•"/>
            </a:pPr>
            <a:r>
              <a:rPr lang="it-IT" b="1" dirty="0"/>
              <a:t>EDA/</a:t>
            </a:r>
            <a:r>
              <a:rPr lang="it-IT" dirty="0"/>
              <a:t>, dedicata all'analisi esplorativa dei dati (</a:t>
            </a:r>
            <a:r>
              <a:rPr lang="it-IT" dirty="0" err="1"/>
              <a:t>Exploratory</a:t>
            </a:r>
            <a:r>
              <a:rPr lang="it-IT" dirty="0"/>
              <a:t> Data Analysis).</a:t>
            </a:r>
          </a:p>
          <a:p>
            <a:pPr>
              <a:buFont typeface="Arial" panose="020B0604020202020204" pitchFamily="34" charset="0"/>
              <a:buChar char="•"/>
            </a:pPr>
            <a:r>
              <a:rPr lang="it-IT" b="1" dirty="0"/>
              <a:t>experiments/</a:t>
            </a:r>
            <a:r>
              <a:rPr lang="it-IT" dirty="0"/>
              <a:t>, dove testiamo idee e ipotesi.</a:t>
            </a:r>
          </a:p>
          <a:p>
            <a:pPr>
              <a:buFont typeface="Arial" panose="020B0604020202020204" pitchFamily="34" charset="0"/>
              <a:buChar char="•"/>
            </a:pPr>
            <a:endParaRPr lang="it-IT" dirty="0"/>
          </a:p>
          <a:p>
            <a:r>
              <a:rPr lang="it-IT" dirty="0"/>
              <a:t>La parte principale del codice è contenuta nella cartella </a:t>
            </a:r>
            <a:r>
              <a:rPr lang="it-IT" b="1" dirty="0"/>
              <a:t>src/</a:t>
            </a:r>
            <a:r>
              <a:rPr lang="it-IT" dirty="0"/>
              <a:t>. Qui abbiamo creato una sottodirectory </a:t>
            </a:r>
            <a:r>
              <a:rPr lang="it-IT" b="1" dirty="0" err="1"/>
              <a:t>data_prep</a:t>
            </a:r>
            <a:r>
              <a:rPr lang="it-IT" b="1" dirty="0"/>
              <a:t>/</a:t>
            </a:r>
            <a:r>
              <a:rPr lang="it-IT" dirty="0"/>
              <a:t> che contiene tutti gli script di preparazione dei dati, inclusi quelli per la pulizia, l'estrazione delle caratteristiche e la selezione delle variabili più rilevanti. Lo script </a:t>
            </a:r>
            <a:r>
              <a:rPr lang="it-IT" b="1" dirty="0"/>
              <a:t>init.py</a:t>
            </a:r>
            <a:r>
              <a:rPr lang="it-IT" dirty="0"/>
              <a:t> funge da </a:t>
            </a:r>
            <a:r>
              <a:rPr lang="it-IT" dirty="0" err="1"/>
              <a:t>inizializzatore</a:t>
            </a:r>
            <a:r>
              <a:rPr lang="it-IT" dirty="0"/>
              <a:t>, permettendoci di trattare questa cartella come un package Python.</a:t>
            </a:r>
          </a:p>
          <a:p>
            <a:endParaRPr lang="it-IT" dirty="0"/>
          </a:p>
          <a:p>
            <a:r>
              <a:rPr lang="it-IT" dirty="0"/>
              <a:t>Abbiamo incluso anche file di configurazione essenziali per il progetto, come </a:t>
            </a:r>
            <a:r>
              <a:rPr lang="it-IT" b="1" dirty="0"/>
              <a:t>.gitignore</a:t>
            </a:r>
            <a:r>
              <a:rPr lang="it-IT" dirty="0"/>
              <a:t>, per specificare i file da escludere nel sistema di controllo delle versioni </a:t>
            </a:r>
            <a:r>
              <a:rPr lang="it-IT" dirty="0" err="1"/>
              <a:t>Git</a:t>
            </a:r>
            <a:r>
              <a:rPr lang="it-IT" dirty="0"/>
              <a:t>, e </a:t>
            </a:r>
            <a:r>
              <a:rPr lang="it-IT" b="1" dirty="0" err="1"/>
              <a:t>config.yaml</a:t>
            </a:r>
            <a:r>
              <a:rPr lang="it-IT" dirty="0"/>
              <a:t>, che contiene i parametri di configurazione del progetto.</a:t>
            </a:r>
          </a:p>
          <a:p>
            <a:endParaRPr lang="it-IT" dirty="0"/>
          </a:p>
          <a:p>
            <a:r>
              <a:rPr lang="it-IT" dirty="0"/>
              <a:t>Infine, il file </a:t>
            </a:r>
            <a:r>
              <a:rPr lang="it-IT" b="1" dirty="0"/>
              <a:t>main.py</a:t>
            </a:r>
            <a:r>
              <a:rPr lang="it-IT" dirty="0"/>
              <a:t> rappresenta lo script principale, che esegue l'intero progetto. Insieme a </a:t>
            </a:r>
            <a:r>
              <a:rPr lang="it-IT" b="1" dirty="0"/>
              <a:t>requirements.txt</a:t>
            </a:r>
            <a:r>
              <a:rPr lang="it-IT" dirty="0"/>
              <a:t>, che specifica tutte le dipendenze necessarie, e </a:t>
            </a:r>
            <a:r>
              <a:rPr lang="it-IT" b="1" dirty="0"/>
              <a:t>setup.py</a:t>
            </a:r>
            <a:r>
              <a:rPr lang="it-IT" dirty="0"/>
              <a:t>, che gestisce l'installazione del package, questi file garantiscono la completa portabilità e riproducibilità del progetto.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3</a:t>
            </a:fld>
            <a:endParaRPr lang="it-IT"/>
          </a:p>
        </p:txBody>
      </p:sp>
    </p:spTree>
    <p:extLst>
      <p:ext uri="{BB962C8B-B14F-4D97-AF65-F5344CB8AC3E}">
        <p14:creationId xmlns:p14="http://schemas.microsoft.com/office/powerpoint/2010/main" val="19892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4</a:t>
            </a:fld>
            <a:endParaRPr lang="it-IT"/>
          </a:p>
        </p:txBody>
      </p:sp>
    </p:spTree>
    <p:extLst>
      <p:ext uri="{BB962C8B-B14F-4D97-AF65-F5344CB8AC3E}">
        <p14:creationId xmlns:p14="http://schemas.microsoft.com/office/powerpoint/2010/main" val="172394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5</a:t>
            </a:fld>
            <a:endParaRPr lang="it-IT"/>
          </a:p>
        </p:txBody>
      </p:sp>
    </p:spTree>
    <p:extLst>
      <p:ext uri="{BB962C8B-B14F-4D97-AF65-F5344CB8AC3E}">
        <p14:creationId xmlns:p14="http://schemas.microsoft.com/office/powerpoint/2010/main" val="33589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6</a:t>
            </a:fld>
            <a:endParaRPr lang="it-IT"/>
          </a:p>
        </p:txBody>
      </p:sp>
    </p:spTree>
    <p:extLst>
      <p:ext uri="{BB962C8B-B14F-4D97-AF65-F5344CB8AC3E}">
        <p14:creationId xmlns:p14="http://schemas.microsoft.com/office/powerpoint/2010/main" val="18981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7</a:t>
            </a:fld>
            <a:endParaRPr lang="it-IT"/>
          </a:p>
        </p:txBody>
      </p:sp>
    </p:spTree>
    <p:extLst>
      <p:ext uri="{BB962C8B-B14F-4D97-AF65-F5344CB8AC3E}">
        <p14:creationId xmlns:p14="http://schemas.microsoft.com/office/powerpoint/2010/main" val="380455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a:p>
            <a:endParaRPr lang="it-IT" dirty="0"/>
          </a:p>
          <a:p>
            <a:r>
              <a:rPr lang="it-IT" dirty="0"/>
              <a:t>Da sistemare la classificazione dell’incremento </a:t>
            </a:r>
          </a:p>
        </p:txBody>
      </p:sp>
      <p:sp>
        <p:nvSpPr>
          <p:cNvPr id="4" name="Segnaposto numero diapositiva 3"/>
          <p:cNvSpPr>
            <a:spLocks noGrp="1"/>
          </p:cNvSpPr>
          <p:nvPr>
            <p:ph type="sldNum" sz="quarter" idx="5"/>
          </p:nvPr>
        </p:nvSpPr>
        <p:spPr/>
        <p:txBody>
          <a:bodyPr/>
          <a:lstStyle/>
          <a:p>
            <a:fld id="{992A8AA5-5C2A-408C-9570-0BDBDC528AD9}" type="slidenum">
              <a:rPr lang="it-IT" smtClean="0"/>
              <a:t>8</a:t>
            </a:fld>
            <a:endParaRPr lang="it-IT"/>
          </a:p>
        </p:txBody>
      </p:sp>
    </p:spTree>
    <p:extLst>
      <p:ext uri="{BB962C8B-B14F-4D97-AF65-F5344CB8AC3E}">
        <p14:creationId xmlns:p14="http://schemas.microsoft.com/office/powerpoint/2010/main" val="347174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9</a:t>
            </a:fld>
            <a:endParaRPr lang="it-IT"/>
          </a:p>
        </p:txBody>
      </p:sp>
    </p:spTree>
    <p:extLst>
      <p:ext uri="{BB962C8B-B14F-4D97-AF65-F5344CB8AC3E}">
        <p14:creationId xmlns:p14="http://schemas.microsoft.com/office/powerpoint/2010/main" val="53605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10</a:t>
            </a:fld>
            <a:endParaRPr lang="it-IT"/>
          </a:p>
        </p:txBody>
      </p:sp>
    </p:spTree>
    <p:extLst>
      <p:ext uri="{BB962C8B-B14F-4D97-AF65-F5344CB8AC3E}">
        <p14:creationId xmlns:p14="http://schemas.microsoft.com/office/powerpoint/2010/main" val="11499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593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897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10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229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66981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748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2218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469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7506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680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364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9/18/2024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33937915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tmlpreview.github.io/?https://github.com/AlessiaRossi/Teleassistance-Supervised-Clustering/blob/main/graphs/analysis/bar_charts.html"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htmlpreview.github.io/?https://github.com/AlessiaRossi/Teleassistance-Supervised-Clustering/blob/main/graphs/analysis/heatmap.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htmlpreview.github.io/?https://github.com/AlessiaRossi/Teleassistance-Supervised-Clustering/blob/main/graphs/analysis/scatter_map.html"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htmlpreview.github.io/?https://github.com/AlessiaRossi/Teleassistance-Supervised-Clustering/blob/main/graphs/analysis/gender_chart.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htmlpreview.github.io/?https://github.com/AlessiaRossi/Teleassistance-Supervised-Clustering/blob/main/graphs/analysis/scatter_plot_professional.html"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s://htmlpreview.github.io/?https://github.com/AlessiaRossi/Teleassistance-Supervised-Clustering/blob/main/graphs/analysis/scatter_plot_structure.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81000">
              <a:schemeClr val="accent1">
                <a:lumMod val="45000"/>
                <a:lumOff val="55000"/>
              </a:schemeClr>
            </a:gs>
            <a:gs pos="92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useBgFill="1">
        <p:nvSpPr>
          <p:cNvPr id="1086" name="Rectangle 104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gura a mano libera 6">
            <a:extLst>
              <a:ext uri="{FF2B5EF4-FFF2-40B4-BE49-F238E27FC236}">
                <a16:creationId xmlns:a16="http://schemas.microsoft.com/office/drawing/2014/main" id="{732956AA-D99A-8792-7A0B-1645EE828149}"/>
              </a:ext>
            </a:extLst>
          </p:cNvPr>
          <p:cNvSpPr/>
          <p:nvPr/>
        </p:nvSpPr>
        <p:spPr>
          <a:xfrm>
            <a:off x="2812330" y="-267149"/>
            <a:ext cx="10346542" cy="8169538"/>
          </a:xfrm>
          <a:custGeom>
            <a:avLst/>
            <a:gdLst>
              <a:gd name="connsiteX0" fmla="*/ 4867069 w 10346542"/>
              <a:gd name="connsiteY0" fmla="*/ 7255138 h 8169538"/>
              <a:gd name="connsiteX1" fmla="*/ 5470573 w 10346542"/>
              <a:gd name="connsiteY1" fmla="*/ 7255138 h 8169538"/>
              <a:gd name="connsiteX2" fmla="*/ 5699173 w 10346542"/>
              <a:gd name="connsiteY2" fmla="*/ 7712338 h 8169538"/>
              <a:gd name="connsiteX3" fmla="*/ 5470573 w 10346542"/>
              <a:gd name="connsiteY3" fmla="*/ 8169538 h 8169538"/>
              <a:gd name="connsiteX4" fmla="*/ 4867069 w 10346542"/>
              <a:gd name="connsiteY4" fmla="*/ 8169538 h 8169538"/>
              <a:gd name="connsiteX5" fmla="*/ 4638469 w 10346542"/>
              <a:gd name="connsiteY5" fmla="*/ 7712338 h 8169538"/>
              <a:gd name="connsiteX6" fmla="*/ 8582577 w 10346542"/>
              <a:gd name="connsiteY6" fmla="*/ 7254758 h 8169538"/>
              <a:gd name="connsiteX7" fmla="*/ 9186081 w 10346542"/>
              <a:gd name="connsiteY7" fmla="*/ 7254758 h 8169538"/>
              <a:gd name="connsiteX8" fmla="*/ 9414681 w 10346542"/>
              <a:gd name="connsiteY8" fmla="*/ 7711958 h 8169538"/>
              <a:gd name="connsiteX9" fmla="*/ 9186081 w 10346542"/>
              <a:gd name="connsiteY9" fmla="*/ 8169158 h 8169538"/>
              <a:gd name="connsiteX10" fmla="*/ 8582577 w 10346542"/>
              <a:gd name="connsiteY10" fmla="*/ 8169158 h 8169538"/>
              <a:gd name="connsiteX11" fmla="*/ 8353977 w 10346542"/>
              <a:gd name="connsiteY11" fmla="*/ 7711958 h 8169538"/>
              <a:gd name="connsiteX12" fmla="*/ 6729272 w 10346542"/>
              <a:gd name="connsiteY12" fmla="*/ 7254758 h 8169538"/>
              <a:gd name="connsiteX13" fmla="*/ 7332776 w 10346542"/>
              <a:gd name="connsiteY13" fmla="*/ 7254758 h 8169538"/>
              <a:gd name="connsiteX14" fmla="*/ 7561376 w 10346542"/>
              <a:gd name="connsiteY14" fmla="*/ 7711958 h 8169538"/>
              <a:gd name="connsiteX15" fmla="*/ 7332776 w 10346542"/>
              <a:gd name="connsiteY15" fmla="*/ 8169158 h 8169538"/>
              <a:gd name="connsiteX16" fmla="*/ 6729272 w 10346542"/>
              <a:gd name="connsiteY16" fmla="*/ 8169158 h 8169538"/>
              <a:gd name="connsiteX17" fmla="*/ 6500672 w 10346542"/>
              <a:gd name="connsiteY17" fmla="*/ 7711958 h 8169538"/>
              <a:gd name="connsiteX18" fmla="*/ 3027327 w 10346542"/>
              <a:gd name="connsiteY18" fmla="*/ 7206424 h 8169538"/>
              <a:gd name="connsiteX19" fmla="*/ 3630831 w 10346542"/>
              <a:gd name="connsiteY19" fmla="*/ 7206424 h 8169538"/>
              <a:gd name="connsiteX20" fmla="*/ 3859431 w 10346542"/>
              <a:gd name="connsiteY20" fmla="*/ 7663624 h 8169538"/>
              <a:gd name="connsiteX21" fmla="*/ 3630831 w 10346542"/>
              <a:gd name="connsiteY21" fmla="*/ 8120824 h 8169538"/>
              <a:gd name="connsiteX22" fmla="*/ 3027327 w 10346542"/>
              <a:gd name="connsiteY22" fmla="*/ 8120824 h 8169538"/>
              <a:gd name="connsiteX23" fmla="*/ 2798727 w 10346542"/>
              <a:gd name="connsiteY23" fmla="*/ 7663624 h 8169538"/>
              <a:gd name="connsiteX24" fmla="*/ 1174022 w 10346542"/>
              <a:gd name="connsiteY24" fmla="*/ 7206424 h 8169538"/>
              <a:gd name="connsiteX25" fmla="*/ 1777526 w 10346542"/>
              <a:gd name="connsiteY25" fmla="*/ 7206424 h 8169538"/>
              <a:gd name="connsiteX26" fmla="*/ 2006126 w 10346542"/>
              <a:gd name="connsiteY26" fmla="*/ 7663624 h 8169538"/>
              <a:gd name="connsiteX27" fmla="*/ 1777526 w 10346542"/>
              <a:gd name="connsiteY27" fmla="*/ 8120824 h 8169538"/>
              <a:gd name="connsiteX28" fmla="*/ 1174022 w 10346542"/>
              <a:gd name="connsiteY28" fmla="*/ 8120824 h 8169538"/>
              <a:gd name="connsiteX29" fmla="*/ 945422 w 10346542"/>
              <a:gd name="connsiteY29" fmla="*/ 7663624 h 8169538"/>
              <a:gd name="connsiteX30" fmla="*/ 5798930 w 10346542"/>
              <a:gd name="connsiteY30" fmla="*/ 6737116 h 8169538"/>
              <a:gd name="connsiteX31" fmla="*/ 6402434 w 10346542"/>
              <a:gd name="connsiteY31" fmla="*/ 6737116 h 8169538"/>
              <a:gd name="connsiteX32" fmla="*/ 6631034 w 10346542"/>
              <a:gd name="connsiteY32" fmla="*/ 7194316 h 8169538"/>
              <a:gd name="connsiteX33" fmla="*/ 6402434 w 10346542"/>
              <a:gd name="connsiteY33" fmla="*/ 7651516 h 8169538"/>
              <a:gd name="connsiteX34" fmla="*/ 5798930 w 10346542"/>
              <a:gd name="connsiteY34" fmla="*/ 7651516 h 8169538"/>
              <a:gd name="connsiteX35" fmla="*/ 5570330 w 10346542"/>
              <a:gd name="connsiteY35" fmla="*/ 7194316 h 8169538"/>
              <a:gd name="connsiteX36" fmla="*/ 9514438 w 10346542"/>
              <a:gd name="connsiteY36" fmla="*/ 6736736 h 8169538"/>
              <a:gd name="connsiteX37" fmla="*/ 10117942 w 10346542"/>
              <a:gd name="connsiteY37" fmla="*/ 6736736 h 8169538"/>
              <a:gd name="connsiteX38" fmla="*/ 10346542 w 10346542"/>
              <a:gd name="connsiteY38" fmla="*/ 7193936 h 8169538"/>
              <a:gd name="connsiteX39" fmla="*/ 10117942 w 10346542"/>
              <a:gd name="connsiteY39" fmla="*/ 7651136 h 8169538"/>
              <a:gd name="connsiteX40" fmla="*/ 9514438 w 10346542"/>
              <a:gd name="connsiteY40" fmla="*/ 7651136 h 8169538"/>
              <a:gd name="connsiteX41" fmla="*/ 9285838 w 10346542"/>
              <a:gd name="connsiteY41" fmla="*/ 7193936 h 8169538"/>
              <a:gd name="connsiteX42" fmla="*/ 7661133 w 10346542"/>
              <a:gd name="connsiteY42" fmla="*/ 6736736 h 8169538"/>
              <a:gd name="connsiteX43" fmla="*/ 8264637 w 10346542"/>
              <a:gd name="connsiteY43" fmla="*/ 6736736 h 8169538"/>
              <a:gd name="connsiteX44" fmla="*/ 8493237 w 10346542"/>
              <a:gd name="connsiteY44" fmla="*/ 7193936 h 8169538"/>
              <a:gd name="connsiteX45" fmla="*/ 8264637 w 10346542"/>
              <a:gd name="connsiteY45" fmla="*/ 7651136 h 8169538"/>
              <a:gd name="connsiteX46" fmla="*/ 7661133 w 10346542"/>
              <a:gd name="connsiteY46" fmla="*/ 7651136 h 8169538"/>
              <a:gd name="connsiteX47" fmla="*/ 7432533 w 10346542"/>
              <a:gd name="connsiteY47" fmla="*/ 7193936 h 8169538"/>
              <a:gd name="connsiteX48" fmla="*/ 3935208 w 10346542"/>
              <a:gd name="connsiteY48" fmla="*/ 6736735 h 8169538"/>
              <a:gd name="connsiteX49" fmla="*/ 4538712 w 10346542"/>
              <a:gd name="connsiteY49" fmla="*/ 6736735 h 8169538"/>
              <a:gd name="connsiteX50" fmla="*/ 4767312 w 10346542"/>
              <a:gd name="connsiteY50" fmla="*/ 7193935 h 8169538"/>
              <a:gd name="connsiteX51" fmla="*/ 4538712 w 10346542"/>
              <a:gd name="connsiteY51" fmla="*/ 7651135 h 8169538"/>
              <a:gd name="connsiteX52" fmla="*/ 3935208 w 10346542"/>
              <a:gd name="connsiteY52" fmla="*/ 7651135 h 8169538"/>
              <a:gd name="connsiteX53" fmla="*/ 3706608 w 10346542"/>
              <a:gd name="connsiteY53" fmla="*/ 7193935 h 8169538"/>
              <a:gd name="connsiteX54" fmla="*/ 2095466 w 10346542"/>
              <a:gd name="connsiteY54" fmla="*/ 6688401 h 8169538"/>
              <a:gd name="connsiteX55" fmla="*/ 2698970 w 10346542"/>
              <a:gd name="connsiteY55" fmla="*/ 6688401 h 8169538"/>
              <a:gd name="connsiteX56" fmla="*/ 2927570 w 10346542"/>
              <a:gd name="connsiteY56" fmla="*/ 7145601 h 8169538"/>
              <a:gd name="connsiteX57" fmla="*/ 2698970 w 10346542"/>
              <a:gd name="connsiteY57" fmla="*/ 7602801 h 8169538"/>
              <a:gd name="connsiteX58" fmla="*/ 2095466 w 10346542"/>
              <a:gd name="connsiteY58" fmla="*/ 7602801 h 8169538"/>
              <a:gd name="connsiteX59" fmla="*/ 1866866 w 10346542"/>
              <a:gd name="connsiteY59" fmla="*/ 7145601 h 8169538"/>
              <a:gd name="connsiteX60" fmla="*/ 242162 w 10346542"/>
              <a:gd name="connsiteY60" fmla="*/ 6688401 h 8169538"/>
              <a:gd name="connsiteX61" fmla="*/ 845666 w 10346542"/>
              <a:gd name="connsiteY61" fmla="*/ 6688401 h 8169538"/>
              <a:gd name="connsiteX62" fmla="*/ 1074266 w 10346542"/>
              <a:gd name="connsiteY62" fmla="*/ 7145601 h 8169538"/>
              <a:gd name="connsiteX63" fmla="*/ 845666 w 10346542"/>
              <a:gd name="connsiteY63" fmla="*/ 7602801 h 8169538"/>
              <a:gd name="connsiteX64" fmla="*/ 242162 w 10346542"/>
              <a:gd name="connsiteY64" fmla="*/ 7602801 h 8169538"/>
              <a:gd name="connsiteX65" fmla="*/ 13562 w 10346542"/>
              <a:gd name="connsiteY65" fmla="*/ 7145601 h 8169538"/>
              <a:gd name="connsiteX66" fmla="*/ 4867069 w 10346542"/>
              <a:gd name="connsiteY66" fmla="*/ 6219093 h 8169538"/>
              <a:gd name="connsiteX67" fmla="*/ 5470573 w 10346542"/>
              <a:gd name="connsiteY67" fmla="*/ 6219093 h 8169538"/>
              <a:gd name="connsiteX68" fmla="*/ 5699173 w 10346542"/>
              <a:gd name="connsiteY68" fmla="*/ 6676293 h 8169538"/>
              <a:gd name="connsiteX69" fmla="*/ 5470573 w 10346542"/>
              <a:gd name="connsiteY69" fmla="*/ 7133493 h 8169538"/>
              <a:gd name="connsiteX70" fmla="*/ 4867069 w 10346542"/>
              <a:gd name="connsiteY70" fmla="*/ 7133493 h 8169538"/>
              <a:gd name="connsiteX71" fmla="*/ 4638469 w 10346542"/>
              <a:gd name="connsiteY71" fmla="*/ 6676293 h 8169538"/>
              <a:gd name="connsiteX72" fmla="*/ 8582577 w 10346542"/>
              <a:gd name="connsiteY72" fmla="*/ 6218713 h 8169538"/>
              <a:gd name="connsiteX73" fmla="*/ 9186081 w 10346542"/>
              <a:gd name="connsiteY73" fmla="*/ 6218713 h 8169538"/>
              <a:gd name="connsiteX74" fmla="*/ 9414681 w 10346542"/>
              <a:gd name="connsiteY74" fmla="*/ 6675913 h 8169538"/>
              <a:gd name="connsiteX75" fmla="*/ 9186081 w 10346542"/>
              <a:gd name="connsiteY75" fmla="*/ 7133113 h 8169538"/>
              <a:gd name="connsiteX76" fmla="*/ 8582577 w 10346542"/>
              <a:gd name="connsiteY76" fmla="*/ 7133113 h 8169538"/>
              <a:gd name="connsiteX77" fmla="*/ 8353977 w 10346542"/>
              <a:gd name="connsiteY77" fmla="*/ 6675913 h 8169538"/>
              <a:gd name="connsiteX78" fmla="*/ 6729272 w 10346542"/>
              <a:gd name="connsiteY78" fmla="*/ 6218713 h 8169538"/>
              <a:gd name="connsiteX79" fmla="*/ 7332776 w 10346542"/>
              <a:gd name="connsiteY79" fmla="*/ 6218713 h 8169538"/>
              <a:gd name="connsiteX80" fmla="*/ 7561376 w 10346542"/>
              <a:gd name="connsiteY80" fmla="*/ 6675913 h 8169538"/>
              <a:gd name="connsiteX81" fmla="*/ 7332776 w 10346542"/>
              <a:gd name="connsiteY81" fmla="*/ 7133113 h 8169538"/>
              <a:gd name="connsiteX82" fmla="*/ 6729272 w 10346542"/>
              <a:gd name="connsiteY82" fmla="*/ 7133113 h 8169538"/>
              <a:gd name="connsiteX83" fmla="*/ 6500672 w 10346542"/>
              <a:gd name="connsiteY83" fmla="*/ 6675913 h 8169538"/>
              <a:gd name="connsiteX84" fmla="*/ 3027327 w 10346542"/>
              <a:gd name="connsiteY84" fmla="*/ 6155823 h 8169538"/>
              <a:gd name="connsiteX85" fmla="*/ 3630831 w 10346542"/>
              <a:gd name="connsiteY85" fmla="*/ 6155823 h 8169538"/>
              <a:gd name="connsiteX86" fmla="*/ 3859431 w 10346542"/>
              <a:gd name="connsiteY86" fmla="*/ 6613023 h 8169538"/>
              <a:gd name="connsiteX87" fmla="*/ 3630831 w 10346542"/>
              <a:gd name="connsiteY87" fmla="*/ 7070223 h 8169538"/>
              <a:gd name="connsiteX88" fmla="*/ 3027327 w 10346542"/>
              <a:gd name="connsiteY88" fmla="*/ 7070223 h 8169538"/>
              <a:gd name="connsiteX89" fmla="*/ 2798727 w 10346542"/>
              <a:gd name="connsiteY89" fmla="*/ 6613023 h 8169538"/>
              <a:gd name="connsiteX90" fmla="*/ 1163605 w 10346542"/>
              <a:gd name="connsiteY90" fmla="*/ 6155823 h 8169538"/>
              <a:gd name="connsiteX91" fmla="*/ 1767109 w 10346542"/>
              <a:gd name="connsiteY91" fmla="*/ 6155823 h 8169538"/>
              <a:gd name="connsiteX92" fmla="*/ 1995709 w 10346542"/>
              <a:gd name="connsiteY92" fmla="*/ 6613023 h 8169538"/>
              <a:gd name="connsiteX93" fmla="*/ 1767109 w 10346542"/>
              <a:gd name="connsiteY93" fmla="*/ 7070223 h 8169538"/>
              <a:gd name="connsiteX94" fmla="*/ 1163605 w 10346542"/>
              <a:gd name="connsiteY94" fmla="*/ 7070223 h 8169538"/>
              <a:gd name="connsiteX95" fmla="*/ 935005 w 10346542"/>
              <a:gd name="connsiteY95" fmla="*/ 6613023 h 8169538"/>
              <a:gd name="connsiteX96" fmla="*/ 3935208 w 10346542"/>
              <a:gd name="connsiteY96" fmla="*/ 5699003 h 8169538"/>
              <a:gd name="connsiteX97" fmla="*/ 4538712 w 10346542"/>
              <a:gd name="connsiteY97" fmla="*/ 5699003 h 8169538"/>
              <a:gd name="connsiteX98" fmla="*/ 4767312 w 10346542"/>
              <a:gd name="connsiteY98" fmla="*/ 6156203 h 8169538"/>
              <a:gd name="connsiteX99" fmla="*/ 4538712 w 10346542"/>
              <a:gd name="connsiteY99" fmla="*/ 6613403 h 8169538"/>
              <a:gd name="connsiteX100" fmla="*/ 3935208 w 10346542"/>
              <a:gd name="connsiteY100" fmla="*/ 6613403 h 8169538"/>
              <a:gd name="connsiteX101" fmla="*/ 3706608 w 10346542"/>
              <a:gd name="connsiteY101" fmla="*/ 6156203 h 8169538"/>
              <a:gd name="connsiteX102" fmla="*/ 9514438 w 10346542"/>
              <a:gd name="connsiteY102" fmla="*/ 5698623 h 8169538"/>
              <a:gd name="connsiteX103" fmla="*/ 10117942 w 10346542"/>
              <a:gd name="connsiteY103" fmla="*/ 5698623 h 8169538"/>
              <a:gd name="connsiteX104" fmla="*/ 10346542 w 10346542"/>
              <a:gd name="connsiteY104" fmla="*/ 6155823 h 8169538"/>
              <a:gd name="connsiteX105" fmla="*/ 10117942 w 10346542"/>
              <a:gd name="connsiteY105" fmla="*/ 6613023 h 8169538"/>
              <a:gd name="connsiteX106" fmla="*/ 9514438 w 10346542"/>
              <a:gd name="connsiteY106" fmla="*/ 6613023 h 8169538"/>
              <a:gd name="connsiteX107" fmla="*/ 9285838 w 10346542"/>
              <a:gd name="connsiteY107" fmla="*/ 6155823 h 8169538"/>
              <a:gd name="connsiteX108" fmla="*/ 7650716 w 10346542"/>
              <a:gd name="connsiteY108" fmla="*/ 5698623 h 8169538"/>
              <a:gd name="connsiteX109" fmla="*/ 8254220 w 10346542"/>
              <a:gd name="connsiteY109" fmla="*/ 5698623 h 8169538"/>
              <a:gd name="connsiteX110" fmla="*/ 8482820 w 10346542"/>
              <a:gd name="connsiteY110" fmla="*/ 6155823 h 8169538"/>
              <a:gd name="connsiteX111" fmla="*/ 8254220 w 10346542"/>
              <a:gd name="connsiteY111" fmla="*/ 6613023 h 8169538"/>
              <a:gd name="connsiteX112" fmla="*/ 7650716 w 10346542"/>
              <a:gd name="connsiteY112" fmla="*/ 6613023 h 8169538"/>
              <a:gd name="connsiteX113" fmla="*/ 7422116 w 10346542"/>
              <a:gd name="connsiteY113" fmla="*/ 6155823 h 8169538"/>
              <a:gd name="connsiteX114" fmla="*/ 5797411 w 10346542"/>
              <a:gd name="connsiteY114" fmla="*/ 5698623 h 8169538"/>
              <a:gd name="connsiteX115" fmla="*/ 6400915 w 10346542"/>
              <a:gd name="connsiteY115" fmla="*/ 5698623 h 8169538"/>
              <a:gd name="connsiteX116" fmla="*/ 6629515 w 10346542"/>
              <a:gd name="connsiteY116" fmla="*/ 6155823 h 8169538"/>
              <a:gd name="connsiteX117" fmla="*/ 6400915 w 10346542"/>
              <a:gd name="connsiteY117" fmla="*/ 6613023 h 8169538"/>
              <a:gd name="connsiteX118" fmla="*/ 5797411 w 10346542"/>
              <a:gd name="connsiteY118" fmla="*/ 6613023 h 8169538"/>
              <a:gd name="connsiteX119" fmla="*/ 5568811 w 10346542"/>
              <a:gd name="connsiteY119" fmla="*/ 6155823 h 8169538"/>
              <a:gd name="connsiteX120" fmla="*/ 2095466 w 10346542"/>
              <a:gd name="connsiteY120" fmla="*/ 5637801 h 8169538"/>
              <a:gd name="connsiteX121" fmla="*/ 2698970 w 10346542"/>
              <a:gd name="connsiteY121" fmla="*/ 5637801 h 8169538"/>
              <a:gd name="connsiteX122" fmla="*/ 2927570 w 10346542"/>
              <a:gd name="connsiteY122" fmla="*/ 6095001 h 8169538"/>
              <a:gd name="connsiteX123" fmla="*/ 2698970 w 10346542"/>
              <a:gd name="connsiteY123" fmla="*/ 6552201 h 8169538"/>
              <a:gd name="connsiteX124" fmla="*/ 2095466 w 10346542"/>
              <a:gd name="connsiteY124" fmla="*/ 6552201 h 8169538"/>
              <a:gd name="connsiteX125" fmla="*/ 1866866 w 10346542"/>
              <a:gd name="connsiteY125" fmla="*/ 6095001 h 8169538"/>
              <a:gd name="connsiteX126" fmla="*/ 242161 w 10346542"/>
              <a:gd name="connsiteY126" fmla="*/ 5637801 h 8169538"/>
              <a:gd name="connsiteX127" fmla="*/ 845665 w 10346542"/>
              <a:gd name="connsiteY127" fmla="*/ 5637801 h 8169538"/>
              <a:gd name="connsiteX128" fmla="*/ 1074265 w 10346542"/>
              <a:gd name="connsiteY128" fmla="*/ 6095001 h 8169538"/>
              <a:gd name="connsiteX129" fmla="*/ 845665 w 10346542"/>
              <a:gd name="connsiteY129" fmla="*/ 6552201 h 8169538"/>
              <a:gd name="connsiteX130" fmla="*/ 242161 w 10346542"/>
              <a:gd name="connsiteY130" fmla="*/ 6552201 h 8169538"/>
              <a:gd name="connsiteX131" fmla="*/ 13561 w 10346542"/>
              <a:gd name="connsiteY131" fmla="*/ 6095001 h 8169538"/>
              <a:gd name="connsiteX132" fmla="*/ 4867069 w 10346542"/>
              <a:gd name="connsiteY132" fmla="*/ 5180981 h 8169538"/>
              <a:gd name="connsiteX133" fmla="*/ 5470573 w 10346542"/>
              <a:gd name="connsiteY133" fmla="*/ 5180981 h 8169538"/>
              <a:gd name="connsiteX134" fmla="*/ 5699173 w 10346542"/>
              <a:gd name="connsiteY134" fmla="*/ 5638181 h 8169538"/>
              <a:gd name="connsiteX135" fmla="*/ 5470573 w 10346542"/>
              <a:gd name="connsiteY135" fmla="*/ 6095381 h 8169538"/>
              <a:gd name="connsiteX136" fmla="*/ 4867069 w 10346542"/>
              <a:gd name="connsiteY136" fmla="*/ 6095381 h 8169538"/>
              <a:gd name="connsiteX137" fmla="*/ 4638469 w 10346542"/>
              <a:gd name="connsiteY137" fmla="*/ 5638181 h 8169538"/>
              <a:gd name="connsiteX138" fmla="*/ 8582577 w 10346542"/>
              <a:gd name="connsiteY138" fmla="*/ 5180601 h 8169538"/>
              <a:gd name="connsiteX139" fmla="*/ 9186081 w 10346542"/>
              <a:gd name="connsiteY139" fmla="*/ 5180601 h 8169538"/>
              <a:gd name="connsiteX140" fmla="*/ 9414681 w 10346542"/>
              <a:gd name="connsiteY140" fmla="*/ 5637801 h 8169538"/>
              <a:gd name="connsiteX141" fmla="*/ 9186081 w 10346542"/>
              <a:gd name="connsiteY141" fmla="*/ 6095001 h 8169538"/>
              <a:gd name="connsiteX142" fmla="*/ 8582577 w 10346542"/>
              <a:gd name="connsiteY142" fmla="*/ 6095001 h 8169538"/>
              <a:gd name="connsiteX143" fmla="*/ 8353977 w 10346542"/>
              <a:gd name="connsiteY143" fmla="*/ 5637801 h 8169538"/>
              <a:gd name="connsiteX144" fmla="*/ 6729272 w 10346542"/>
              <a:gd name="connsiteY144" fmla="*/ 5180601 h 8169538"/>
              <a:gd name="connsiteX145" fmla="*/ 7332776 w 10346542"/>
              <a:gd name="connsiteY145" fmla="*/ 5180601 h 8169538"/>
              <a:gd name="connsiteX146" fmla="*/ 7561376 w 10346542"/>
              <a:gd name="connsiteY146" fmla="*/ 5637801 h 8169538"/>
              <a:gd name="connsiteX147" fmla="*/ 7332776 w 10346542"/>
              <a:gd name="connsiteY147" fmla="*/ 6095001 h 8169538"/>
              <a:gd name="connsiteX148" fmla="*/ 6729272 w 10346542"/>
              <a:gd name="connsiteY148" fmla="*/ 6095001 h 8169538"/>
              <a:gd name="connsiteX149" fmla="*/ 6500672 w 10346542"/>
              <a:gd name="connsiteY149" fmla="*/ 5637801 h 8169538"/>
              <a:gd name="connsiteX150" fmla="*/ 3013764 w 10346542"/>
              <a:gd name="connsiteY150" fmla="*/ 5148699 h 8169538"/>
              <a:gd name="connsiteX151" fmla="*/ 3617268 w 10346542"/>
              <a:gd name="connsiteY151" fmla="*/ 5148699 h 8169538"/>
              <a:gd name="connsiteX152" fmla="*/ 3845868 w 10346542"/>
              <a:gd name="connsiteY152" fmla="*/ 5605899 h 8169538"/>
              <a:gd name="connsiteX153" fmla="*/ 3617268 w 10346542"/>
              <a:gd name="connsiteY153" fmla="*/ 6063099 h 8169538"/>
              <a:gd name="connsiteX154" fmla="*/ 3013764 w 10346542"/>
              <a:gd name="connsiteY154" fmla="*/ 6063099 h 8169538"/>
              <a:gd name="connsiteX155" fmla="*/ 2785164 w 10346542"/>
              <a:gd name="connsiteY155" fmla="*/ 5605899 h 8169538"/>
              <a:gd name="connsiteX156" fmla="*/ 1150043 w 10346542"/>
              <a:gd name="connsiteY156" fmla="*/ 5148699 h 8169538"/>
              <a:gd name="connsiteX157" fmla="*/ 1753546 w 10346542"/>
              <a:gd name="connsiteY157" fmla="*/ 5148699 h 8169538"/>
              <a:gd name="connsiteX158" fmla="*/ 1982146 w 10346542"/>
              <a:gd name="connsiteY158" fmla="*/ 5605899 h 8169538"/>
              <a:gd name="connsiteX159" fmla="*/ 1753546 w 10346542"/>
              <a:gd name="connsiteY159" fmla="*/ 6063099 h 8169538"/>
              <a:gd name="connsiteX160" fmla="*/ 1150043 w 10346542"/>
              <a:gd name="connsiteY160" fmla="*/ 6063099 h 8169538"/>
              <a:gd name="connsiteX161" fmla="*/ 921443 w 10346542"/>
              <a:gd name="connsiteY161" fmla="*/ 5605899 h 8169538"/>
              <a:gd name="connsiteX162" fmla="*/ 3935208 w 10346542"/>
              <a:gd name="connsiteY162" fmla="*/ 4662958 h 8169538"/>
              <a:gd name="connsiteX163" fmla="*/ 4538712 w 10346542"/>
              <a:gd name="connsiteY163" fmla="*/ 4662958 h 8169538"/>
              <a:gd name="connsiteX164" fmla="*/ 4767312 w 10346542"/>
              <a:gd name="connsiteY164" fmla="*/ 5120158 h 8169538"/>
              <a:gd name="connsiteX165" fmla="*/ 4538712 w 10346542"/>
              <a:gd name="connsiteY165" fmla="*/ 5577358 h 8169538"/>
              <a:gd name="connsiteX166" fmla="*/ 3935208 w 10346542"/>
              <a:gd name="connsiteY166" fmla="*/ 5577358 h 8169538"/>
              <a:gd name="connsiteX167" fmla="*/ 3706608 w 10346542"/>
              <a:gd name="connsiteY167" fmla="*/ 5120158 h 8169538"/>
              <a:gd name="connsiteX168" fmla="*/ 9514438 w 10346542"/>
              <a:gd name="connsiteY168" fmla="*/ 4662578 h 8169538"/>
              <a:gd name="connsiteX169" fmla="*/ 10117942 w 10346542"/>
              <a:gd name="connsiteY169" fmla="*/ 4662578 h 8169538"/>
              <a:gd name="connsiteX170" fmla="*/ 10346542 w 10346542"/>
              <a:gd name="connsiteY170" fmla="*/ 5119778 h 8169538"/>
              <a:gd name="connsiteX171" fmla="*/ 10117942 w 10346542"/>
              <a:gd name="connsiteY171" fmla="*/ 5576978 h 8169538"/>
              <a:gd name="connsiteX172" fmla="*/ 9514438 w 10346542"/>
              <a:gd name="connsiteY172" fmla="*/ 5576978 h 8169538"/>
              <a:gd name="connsiteX173" fmla="*/ 9285838 w 10346542"/>
              <a:gd name="connsiteY173" fmla="*/ 5119778 h 8169538"/>
              <a:gd name="connsiteX174" fmla="*/ 7650716 w 10346542"/>
              <a:gd name="connsiteY174" fmla="*/ 4662578 h 8169538"/>
              <a:gd name="connsiteX175" fmla="*/ 8254220 w 10346542"/>
              <a:gd name="connsiteY175" fmla="*/ 4662578 h 8169538"/>
              <a:gd name="connsiteX176" fmla="*/ 8482820 w 10346542"/>
              <a:gd name="connsiteY176" fmla="*/ 5119778 h 8169538"/>
              <a:gd name="connsiteX177" fmla="*/ 8254220 w 10346542"/>
              <a:gd name="connsiteY177" fmla="*/ 5576978 h 8169538"/>
              <a:gd name="connsiteX178" fmla="*/ 7650716 w 10346542"/>
              <a:gd name="connsiteY178" fmla="*/ 5576978 h 8169538"/>
              <a:gd name="connsiteX179" fmla="*/ 7422116 w 10346542"/>
              <a:gd name="connsiteY179" fmla="*/ 5119778 h 8169538"/>
              <a:gd name="connsiteX180" fmla="*/ 5797411 w 10346542"/>
              <a:gd name="connsiteY180" fmla="*/ 4662578 h 8169538"/>
              <a:gd name="connsiteX181" fmla="*/ 6400915 w 10346542"/>
              <a:gd name="connsiteY181" fmla="*/ 4662578 h 8169538"/>
              <a:gd name="connsiteX182" fmla="*/ 6629515 w 10346542"/>
              <a:gd name="connsiteY182" fmla="*/ 5119778 h 8169538"/>
              <a:gd name="connsiteX183" fmla="*/ 6400915 w 10346542"/>
              <a:gd name="connsiteY183" fmla="*/ 5576978 h 8169538"/>
              <a:gd name="connsiteX184" fmla="*/ 5797411 w 10346542"/>
              <a:gd name="connsiteY184" fmla="*/ 5576978 h 8169538"/>
              <a:gd name="connsiteX185" fmla="*/ 5568811 w 10346542"/>
              <a:gd name="connsiteY185" fmla="*/ 5119778 h 8169538"/>
              <a:gd name="connsiteX186" fmla="*/ 2081903 w 10346542"/>
              <a:gd name="connsiteY186" fmla="*/ 4630677 h 8169538"/>
              <a:gd name="connsiteX187" fmla="*/ 2685407 w 10346542"/>
              <a:gd name="connsiteY187" fmla="*/ 4630677 h 8169538"/>
              <a:gd name="connsiteX188" fmla="*/ 2914007 w 10346542"/>
              <a:gd name="connsiteY188" fmla="*/ 5087877 h 8169538"/>
              <a:gd name="connsiteX189" fmla="*/ 2685407 w 10346542"/>
              <a:gd name="connsiteY189" fmla="*/ 5545077 h 8169538"/>
              <a:gd name="connsiteX190" fmla="*/ 2081903 w 10346542"/>
              <a:gd name="connsiteY190" fmla="*/ 5545077 h 8169538"/>
              <a:gd name="connsiteX191" fmla="*/ 1853303 w 10346542"/>
              <a:gd name="connsiteY191" fmla="*/ 5087877 h 8169538"/>
              <a:gd name="connsiteX192" fmla="*/ 228600 w 10346542"/>
              <a:gd name="connsiteY192" fmla="*/ 4630677 h 8169538"/>
              <a:gd name="connsiteX193" fmla="*/ 832104 w 10346542"/>
              <a:gd name="connsiteY193" fmla="*/ 4630677 h 8169538"/>
              <a:gd name="connsiteX194" fmla="*/ 1060704 w 10346542"/>
              <a:gd name="connsiteY194" fmla="*/ 5087877 h 8169538"/>
              <a:gd name="connsiteX195" fmla="*/ 832104 w 10346542"/>
              <a:gd name="connsiteY195" fmla="*/ 5545077 h 8169538"/>
              <a:gd name="connsiteX196" fmla="*/ 228600 w 10346542"/>
              <a:gd name="connsiteY196" fmla="*/ 5545077 h 8169538"/>
              <a:gd name="connsiteX197" fmla="*/ 0 w 10346542"/>
              <a:gd name="connsiteY197" fmla="*/ 5087877 h 8169538"/>
              <a:gd name="connsiteX198" fmla="*/ 4867069 w 10346542"/>
              <a:gd name="connsiteY198" fmla="*/ 4144936 h 8169538"/>
              <a:gd name="connsiteX199" fmla="*/ 5470573 w 10346542"/>
              <a:gd name="connsiteY199" fmla="*/ 4144936 h 8169538"/>
              <a:gd name="connsiteX200" fmla="*/ 5699173 w 10346542"/>
              <a:gd name="connsiteY200" fmla="*/ 4602136 h 8169538"/>
              <a:gd name="connsiteX201" fmla="*/ 5470573 w 10346542"/>
              <a:gd name="connsiteY201" fmla="*/ 5059336 h 8169538"/>
              <a:gd name="connsiteX202" fmla="*/ 4867069 w 10346542"/>
              <a:gd name="connsiteY202" fmla="*/ 5059336 h 8169538"/>
              <a:gd name="connsiteX203" fmla="*/ 4638469 w 10346542"/>
              <a:gd name="connsiteY203" fmla="*/ 4602136 h 8169538"/>
              <a:gd name="connsiteX204" fmla="*/ 8582577 w 10346542"/>
              <a:gd name="connsiteY204" fmla="*/ 4144556 h 8169538"/>
              <a:gd name="connsiteX205" fmla="*/ 9186081 w 10346542"/>
              <a:gd name="connsiteY205" fmla="*/ 4144556 h 8169538"/>
              <a:gd name="connsiteX206" fmla="*/ 9414681 w 10346542"/>
              <a:gd name="connsiteY206" fmla="*/ 4601756 h 8169538"/>
              <a:gd name="connsiteX207" fmla="*/ 9186081 w 10346542"/>
              <a:gd name="connsiteY207" fmla="*/ 5058956 h 8169538"/>
              <a:gd name="connsiteX208" fmla="*/ 8582577 w 10346542"/>
              <a:gd name="connsiteY208" fmla="*/ 5058956 h 8169538"/>
              <a:gd name="connsiteX209" fmla="*/ 8353977 w 10346542"/>
              <a:gd name="connsiteY209" fmla="*/ 4601756 h 8169538"/>
              <a:gd name="connsiteX210" fmla="*/ 6729272 w 10346542"/>
              <a:gd name="connsiteY210" fmla="*/ 4144556 h 8169538"/>
              <a:gd name="connsiteX211" fmla="*/ 7332776 w 10346542"/>
              <a:gd name="connsiteY211" fmla="*/ 4144556 h 8169538"/>
              <a:gd name="connsiteX212" fmla="*/ 7561376 w 10346542"/>
              <a:gd name="connsiteY212" fmla="*/ 4601756 h 8169538"/>
              <a:gd name="connsiteX213" fmla="*/ 7332776 w 10346542"/>
              <a:gd name="connsiteY213" fmla="*/ 5058956 h 8169538"/>
              <a:gd name="connsiteX214" fmla="*/ 6729272 w 10346542"/>
              <a:gd name="connsiteY214" fmla="*/ 5058956 h 8169538"/>
              <a:gd name="connsiteX215" fmla="*/ 6500672 w 10346542"/>
              <a:gd name="connsiteY215" fmla="*/ 4601756 h 8169538"/>
              <a:gd name="connsiteX216" fmla="*/ 3013764 w 10346542"/>
              <a:gd name="connsiteY216" fmla="*/ 4112654 h 8169538"/>
              <a:gd name="connsiteX217" fmla="*/ 3617268 w 10346542"/>
              <a:gd name="connsiteY217" fmla="*/ 4112654 h 8169538"/>
              <a:gd name="connsiteX218" fmla="*/ 3845868 w 10346542"/>
              <a:gd name="connsiteY218" fmla="*/ 4569854 h 8169538"/>
              <a:gd name="connsiteX219" fmla="*/ 3617268 w 10346542"/>
              <a:gd name="connsiteY219" fmla="*/ 5027054 h 8169538"/>
              <a:gd name="connsiteX220" fmla="*/ 3013764 w 10346542"/>
              <a:gd name="connsiteY220" fmla="*/ 5027054 h 8169538"/>
              <a:gd name="connsiteX221" fmla="*/ 2785164 w 10346542"/>
              <a:gd name="connsiteY221" fmla="*/ 4569854 h 8169538"/>
              <a:gd name="connsiteX222" fmla="*/ 1150043 w 10346542"/>
              <a:gd name="connsiteY222" fmla="*/ 4112654 h 8169538"/>
              <a:gd name="connsiteX223" fmla="*/ 1753546 w 10346542"/>
              <a:gd name="connsiteY223" fmla="*/ 4112654 h 8169538"/>
              <a:gd name="connsiteX224" fmla="*/ 1982146 w 10346542"/>
              <a:gd name="connsiteY224" fmla="*/ 4569854 h 8169538"/>
              <a:gd name="connsiteX225" fmla="*/ 1753546 w 10346542"/>
              <a:gd name="connsiteY225" fmla="*/ 5027054 h 8169538"/>
              <a:gd name="connsiteX226" fmla="*/ 1150043 w 10346542"/>
              <a:gd name="connsiteY226" fmla="*/ 5027054 h 8169538"/>
              <a:gd name="connsiteX227" fmla="*/ 921443 w 10346542"/>
              <a:gd name="connsiteY227" fmla="*/ 4569854 h 8169538"/>
              <a:gd name="connsiteX228" fmla="*/ 3935208 w 10346542"/>
              <a:gd name="connsiteY228" fmla="*/ 3626917 h 8169538"/>
              <a:gd name="connsiteX229" fmla="*/ 4538712 w 10346542"/>
              <a:gd name="connsiteY229" fmla="*/ 3626917 h 8169538"/>
              <a:gd name="connsiteX230" fmla="*/ 4767312 w 10346542"/>
              <a:gd name="connsiteY230" fmla="*/ 4084116 h 8169538"/>
              <a:gd name="connsiteX231" fmla="*/ 4538712 w 10346542"/>
              <a:gd name="connsiteY231" fmla="*/ 4541313 h 8169538"/>
              <a:gd name="connsiteX232" fmla="*/ 3935208 w 10346542"/>
              <a:gd name="connsiteY232" fmla="*/ 4541313 h 8169538"/>
              <a:gd name="connsiteX233" fmla="*/ 3706608 w 10346542"/>
              <a:gd name="connsiteY233" fmla="*/ 4084116 h 8169538"/>
              <a:gd name="connsiteX234" fmla="*/ 7650716 w 10346542"/>
              <a:gd name="connsiteY234" fmla="*/ 3626536 h 8169538"/>
              <a:gd name="connsiteX235" fmla="*/ 8254220 w 10346542"/>
              <a:gd name="connsiteY235" fmla="*/ 3626536 h 8169538"/>
              <a:gd name="connsiteX236" fmla="*/ 8482820 w 10346542"/>
              <a:gd name="connsiteY236" fmla="*/ 4083737 h 8169538"/>
              <a:gd name="connsiteX237" fmla="*/ 8254220 w 10346542"/>
              <a:gd name="connsiteY237" fmla="*/ 4540933 h 8169538"/>
              <a:gd name="connsiteX238" fmla="*/ 7650716 w 10346542"/>
              <a:gd name="connsiteY238" fmla="*/ 4540933 h 8169538"/>
              <a:gd name="connsiteX239" fmla="*/ 7422116 w 10346542"/>
              <a:gd name="connsiteY239" fmla="*/ 4083737 h 8169538"/>
              <a:gd name="connsiteX240" fmla="*/ 5797411 w 10346542"/>
              <a:gd name="connsiteY240" fmla="*/ 3626536 h 8169538"/>
              <a:gd name="connsiteX241" fmla="*/ 6400915 w 10346542"/>
              <a:gd name="connsiteY241" fmla="*/ 3626536 h 8169538"/>
              <a:gd name="connsiteX242" fmla="*/ 6629515 w 10346542"/>
              <a:gd name="connsiteY242" fmla="*/ 4083737 h 8169538"/>
              <a:gd name="connsiteX243" fmla="*/ 6400915 w 10346542"/>
              <a:gd name="connsiteY243" fmla="*/ 4540933 h 8169538"/>
              <a:gd name="connsiteX244" fmla="*/ 5797411 w 10346542"/>
              <a:gd name="connsiteY244" fmla="*/ 4540933 h 8169538"/>
              <a:gd name="connsiteX245" fmla="*/ 5568811 w 10346542"/>
              <a:gd name="connsiteY245" fmla="*/ 4083737 h 8169538"/>
              <a:gd name="connsiteX246" fmla="*/ 9514438 w 10346542"/>
              <a:gd name="connsiteY246" fmla="*/ 3626535 h 8169538"/>
              <a:gd name="connsiteX247" fmla="*/ 10117942 w 10346542"/>
              <a:gd name="connsiteY247" fmla="*/ 3626535 h 8169538"/>
              <a:gd name="connsiteX248" fmla="*/ 10346542 w 10346542"/>
              <a:gd name="connsiteY248" fmla="*/ 4083735 h 8169538"/>
              <a:gd name="connsiteX249" fmla="*/ 10117942 w 10346542"/>
              <a:gd name="connsiteY249" fmla="*/ 4540933 h 8169538"/>
              <a:gd name="connsiteX250" fmla="*/ 9514438 w 10346542"/>
              <a:gd name="connsiteY250" fmla="*/ 4540933 h 8169538"/>
              <a:gd name="connsiteX251" fmla="*/ 9285838 w 10346542"/>
              <a:gd name="connsiteY251" fmla="*/ 4083735 h 8169538"/>
              <a:gd name="connsiteX252" fmla="*/ 228600 w 10346542"/>
              <a:gd name="connsiteY252" fmla="*/ 3594634 h 8169538"/>
              <a:gd name="connsiteX253" fmla="*/ 832104 w 10346542"/>
              <a:gd name="connsiteY253" fmla="*/ 3594634 h 8169538"/>
              <a:gd name="connsiteX254" fmla="*/ 1060704 w 10346542"/>
              <a:gd name="connsiteY254" fmla="*/ 4051834 h 8169538"/>
              <a:gd name="connsiteX255" fmla="*/ 832104 w 10346542"/>
              <a:gd name="connsiteY255" fmla="*/ 4509032 h 8169538"/>
              <a:gd name="connsiteX256" fmla="*/ 228600 w 10346542"/>
              <a:gd name="connsiteY256" fmla="*/ 4509032 h 8169538"/>
              <a:gd name="connsiteX257" fmla="*/ 0 w 10346542"/>
              <a:gd name="connsiteY257" fmla="*/ 4051834 h 8169538"/>
              <a:gd name="connsiteX258" fmla="*/ 2081903 w 10346542"/>
              <a:gd name="connsiteY258" fmla="*/ 3594633 h 8169538"/>
              <a:gd name="connsiteX259" fmla="*/ 2685407 w 10346542"/>
              <a:gd name="connsiteY259" fmla="*/ 3594633 h 8169538"/>
              <a:gd name="connsiteX260" fmla="*/ 2914007 w 10346542"/>
              <a:gd name="connsiteY260" fmla="*/ 4051833 h 8169538"/>
              <a:gd name="connsiteX261" fmla="*/ 2685407 w 10346542"/>
              <a:gd name="connsiteY261" fmla="*/ 4509032 h 8169538"/>
              <a:gd name="connsiteX262" fmla="*/ 2081903 w 10346542"/>
              <a:gd name="connsiteY262" fmla="*/ 4509032 h 8169538"/>
              <a:gd name="connsiteX263" fmla="*/ 1853303 w 10346542"/>
              <a:gd name="connsiteY263" fmla="*/ 4051833 h 8169538"/>
              <a:gd name="connsiteX264" fmla="*/ 4867069 w 10346542"/>
              <a:gd name="connsiteY264" fmla="*/ 3108895 h 8169538"/>
              <a:gd name="connsiteX265" fmla="*/ 5470573 w 10346542"/>
              <a:gd name="connsiteY265" fmla="*/ 3108895 h 8169538"/>
              <a:gd name="connsiteX266" fmla="*/ 5699173 w 10346542"/>
              <a:gd name="connsiteY266" fmla="*/ 3566095 h 8169538"/>
              <a:gd name="connsiteX267" fmla="*/ 5470573 w 10346542"/>
              <a:gd name="connsiteY267" fmla="*/ 4023294 h 8169538"/>
              <a:gd name="connsiteX268" fmla="*/ 4867069 w 10346542"/>
              <a:gd name="connsiteY268" fmla="*/ 4023294 h 8169538"/>
              <a:gd name="connsiteX269" fmla="*/ 4638469 w 10346542"/>
              <a:gd name="connsiteY269" fmla="*/ 3566095 h 8169538"/>
              <a:gd name="connsiteX270" fmla="*/ 8582577 w 10346542"/>
              <a:gd name="connsiteY270" fmla="*/ 3108514 h 8169538"/>
              <a:gd name="connsiteX271" fmla="*/ 9186081 w 10346542"/>
              <a:gd name="connsiteY271" fmla="*/ 3108514 h 8169538"/>
              <a:gd name="connsiteX272" fmla="*/ 9414681 w 10346542"/>
              <a:gd name="connsiteY272" fmla="*/ 3565715 h 8169538"/>
              <a:gd name="connsiteX273" fmla="*/ 9186081 w 10346542"/>
              <a:gd name="connsiteY273" fmla="*/ 4022914 h 8169538"/>
              <a:gd name="connsiteX274" fmla="*/ 8582577 w 10346542"/>
              <a:gd name="connsiteY274" fmla="*/ 4022914 h 8169538"/>
              <a:gd name="connsiteX275" fmla="*/ 8353977 w 10346542"/>
              <a:gd name="connsiteY275" fmla="*/ 3565715 h 8169538"/>
              <a:gd name="connsiteX276" fmla="*/ 6729272 w 10346542"/>
              <a:gd name="connsiteY276" fmla="*/ 3108514 h 8169538"/>
              <a:gd name="connsiteX277" fmla="*/ 7332776 w 10346542"/>
              <a:gd name="connsiteY277" fmla="*/ 3108514 h 8169538"/>
              <a:gd name="connsiteX278" fmla="*/ 7561376 w 10346542"/>
              <a:gd name="connsiteY278" fmla="*/ 3565715 h 8169538"/>
              <a:gd name="connsiteX279" fmla="*/ 7332776 w 10346542"/>
              <a:gd name="connsiteY279" fmla="*/ 4022914 h 8169538"/>
              <a:gd name="connsiteX280" fmla="*/ 6729272 w 10346542"/>
              <a:gd name="connsiteY280" fmla="*/ 4022914 h 8169538"/>
              <a:gd name="connsiteX281" fmla="*/ 6500672 w 10346542"/>
              <a:gd name="connsiteY281" fmla="*/ 3565715 h 8169538"/>
              <a:gd name="connsiteX282" fmla="*/ 5797411 w 10346542"/>
              <a:gd name="connsiteY282" fmla="*/ 2590113 h 8169538"/>
              <a:gd name="connsiteX283" fmla="*/ 6400915 w 10346542"/>
              <a:gd name="connsiteY283" fmla="*/ 2590113 h 8169538"/>
              <a:gd name="connsiteX284" fmla="*/ 6629515 w 10346542"/>
              <a:gd name="connsiteY284" fmla="*/ 3047312 h 8169538"/>
              <a:gd name="connsiteX285" fmla="*/ 6400915 w 10346542"/>
              <a:gd name="connsiteY285" fmla="*/ 3504513 h 8169538"/>
              <a:gd name="connsiteX286" fmla="*/ 5797411 w 10346542"/>
              <a:gd name="connsiteY286" fmla="*/ 3504513 h 8169538"/>
              <a:gd name="connsiteX287" fmla="*/ 5568811 w 10346542"/>
              <a:gd name="connsiteY287" fmla="*/ 3047312 h 8169538"/>
              <a:gd name="connsiteX288" fmla="*/ 7650716 w 10346542"/>
              <a:gd name="connsiteY288" fmla="*/ 2590112 h 8169538"/>
              <a:gd name="connsiteX289" fmla="*/ 8254220 w 10346542"/>
              <a:gd name="connsiteY289" fmla="*/ 2590112 h 8169538"/>
              <a:gd name="connsiteX290" fmla="*/ 8482820 w 10346542"/>
              <a:gd name="connsiteY290" fmla="*/ 3047312 h 8169538"/>
              <a:gd name="connsiteX291" fmla="*/ 8254220 w 10346542"/>
              <a:gd name="connsiteY291" fmla="*/ 3504511 h 8169538"/>
              <a:gd name="connsiteX292" fmla="*/ 7650716 w 10346542"/>
              <a:gd name="connsiteY292" fmla="*/ 3504511 h 8169538"/>
              <a:gd name="connsiteX293" fmla="*/ 7422116 w 10346542"/>
              <a:gd name="connsiteY293" fmla="*/ 3047312 h 8169538"/>
              <a:gd name="connsiteX294" fmla="*/ 9514438 w 10346542"/>
              <a:gd name="connsiteY294" fmla="*/ 2590110 h 8169538"/>
              <a:gd name="connsiteX295" fmla="*/ 10117942 w 10346542"/>
              <a:gd name="connsiteY295" fmla="*/ 2590110 h 8169538"/>
              <a:gd name="connsiteX296" fmla="*/ 10346542 w 10346542"/>
              <a:gd name="connsiteY296" fmla="*/ 3047310 h 8169538"/>
              <a:gd name="connsiteX297" fmla="*/ 10117942 w 10346542"/>
              <a:gd name="connsiteY297" fmla="*/ 3504510 h 8169538"/>
              <a:gd name="connsiteX298" fmla="*/ 9514438 w 10346542"/>
              <a:gd name="connsiteY298" fmla="*/ 3504510 h 8169538"/>
              <a:gd name="connsiteX299" fmla="*/ 9285838 w 10346542"/>
              <a:gd name="connsiteY299" fmla="*/ 3047310 h 8169538"/>
              <a:gd name="connsiteX300" fmla="*/ 6729272 w 10346542"/>
              <a:gd name="connsiteY300" fmla="*/ 2072091 h 8169538"/>
              <a:gd name="connsiteX301" fmla="*/ 7332776 w 10346542"/>
              <a:gd name="connsiteY301" fmla="*/ 2072091 h 8169538"/>
              <a:gd name="connsiteX302" fmla="*/ 7561376 w 10346542"/>
              <a:gd name="connsiteY302" fmla="*/ 2529291 h 8169538"/>
              <a:gd name="connsiteX303" fmla="*/ 7332776 w 10346542"/>
              <a:gd name="connsiteY303" fmla="*/ 2986490 h 8169538"/>
              <a:gd name="connsiteX304" fmla="*/ 6729272 w 10346542"/>
              <a:gd name="connsiteY304" fmla="*/ 2986490 h 8169538"/>
              <a:gd name="connsiteX305" fmla="*/ 6500672 w 10346542"/>
              <a:gd name="connsiteY305" fmla="*/ 2529291 h 8169538"/>
              <a:gd name="connsiteX306" fmla="*/ 8582577 w 10346542"/>
              <a:gd name="connsiteY306" fmla="*/ 2072090 h 8169538"/>
              <a:gd name="connsiteX307" fmla="*/ 9186081 w 10346542"/>
              <a:gd name="connsiteY307" fmla="*/ 2072090 h 8169538"/>
              <a:gd name="connsiteX308" fmla="*/ 9414681 w 10346542"/>
              <a:gd name="connsiteY308" fmla="*/ 2529290 h 8169538"/>
              <a:gd name="connsiteX309" fmla="*/ 9186081 w 10346542"/>
              <a:gd name="connsiteY309" fmla="*/ 2986489 h 8169538"/>
              <a:gd name="connsiteX310" fmla="*/ 8582577 w 10346542"/>
              <a:gd name="connsiteY310" fmla="*/ 2986489 h 8169538"/>
              <a:gd name="connsiteX311" fmla="*/ 8353977 w 10346542"/>
              <a:gd name="connsiteY311" fmla="*/ 2529290 h 8169538"/>
              <a:gd name="connsiteX312" fmla="*/ 5797411 w 10346542"/>
              <a:gd name="connsiteY312" fmla="*/ 1554067 h 8169538"/>
              <a:gd name="connsiteX313" fmla="*/ 6400915 w 10346542"/>
              <a:gd name="connsiteY313" fmla="*/ 1554067 h 8169538"/>
              <a:gd name="connsiteX314" fmla="*/ 6629515 w 10346542"/>
              <a:gd name="connsiteY314" fmla="*/ 2011268 h 8169538"/>
              <a:gd name="connsiteX315" fmla="*/ 6400915 w 10346542"/>
              <a:gd name="connsiteY315" fmla="*/ 2468468 h 8169538"/>
              <a:gd name="connsiteX316" fmla="*/ 5797411 w 10346542"/>
              <a:gd name="connsiteY316" fmla="*/ 2468468 h 8169538"/>
              <a:gd name="connsiteX317" fmla="*/ 5568811 w 10346542"/>
              <a:gd name="connsiteY317" fmla="*/ 2011268 h 8169538"/>
              <a:gd name="connsiteX318" fmla="*/ 7650716 w 10346542"/>
              <a:gd name="connsiteY318" fmla="*/ 1554067 h 8169538"/>
              <a:gd name="connsiteX319" fmla="*/ 8254220 w 10346542"/>
              <a:gd name="connsiteY319" fmla="*/ 1554067 h 8169538"/>
              <a:gd name="connsiteX320" fmla="*/ 8482820 w 10346542"/>
              <a:gd name="connsiteY320" fmla="*/ 2011268 h 8169538"/>
              <a:gd name="connsiteX321" fmla="*/ 8254220 w 10346542"/>
              <a:gd name="connsiteY321" fmla="*/ 2468468 h 8169538"/>
              <a:gd name="connsiteX322" fmla="*/ 7650716 w 10346542"/>
              <a:gd name="connsiteY322" fmla="*/ 2468468 h 8169538"/>
              <a:gd name="connsiteX323" fmla="*/ 7422116 w 10346542"/>
              <a:gd name="connsiteY323" fmla="*/ 2011268 h 8169538"/>
              <a:gd name="connsiteX324" fmla="*/ 9514438 w 10346542"/>
              <a:gd name="connsiteY324" fmla="*/ 1554065 h 8169538"/>
              <a:gd name="connsiteX325" fmla="*/ 10117942 w 10346542"/>
              <a:gd name="connsiteY325" fmla="*/ 1554065 h 8169538"/>
              <a:gd name="connsiteX326" fmla="*/ 10346542 w 10346542"/>
              <a:gd name="connsiteY326" fmla="*/ 2011265 h 8169538"/>
              <a:gd name="connsiteX327" fmla="*/ 10117942 w 10346542"/>
              <a:gd name="connsiteY327" fmla="*/ 2468465 h 8169538"/>
              <a:gd name="connsiteX328" fmla="*/ 9514438 w 10346542"/>
              <a:gd name="connsiteY328" fmla="*/ 2468465 h 8169538"/>
              <a:gd name="connsiteX329" fmla="*/ 9285838 w 10346542"/>
              <a:gd name="connsiteY329" fmla="*/ 2011265 h 8169538"/>
              <a:gd name="connsiteX330" fmla="*/ 6729272 w 10346542"/>
              <a:gd name="connsiteY330" fmla="*/ 1036046 h 8169538"/>
              <a:gd name="connsiteX331" fmla="*/ 7332776 w 10346542"/>
              <a:gd name="connsiteY331" fmla="*/ 1036046 h 8169538"/>
              <a:gd name="connsiteX332" fmla="*/ 7561376 w 10346542"/>
              <a:gd name="connsiteY332" fmla="*/ 1493245 h 8169538"/>
              <a:gd name="connsiteX333" fmla="*/ 7332776 w 10346542"/>
              <a:gd name="connsiteY333" fmla="*/ 1950446 h 8169538"/>
              <a:gd name="connsiteX334" fmla="*/ 6729272 w 10346542"/>
              <a:gd name="connsiteY334" fmla="*/ 1950446 h 8169538"/>
              <a:gd name="connsiteX335" fmla="*/ 6500672 w 10346542"/>
              <a:gd name="connsiteY335" fmla="*/ 1493245 h 8169538"/>
              <a:gd name="connsiteX336" fmla="*/ 8582577 w 10346542"/>
              <a:gd name="connsiteY336" fmla="*/ 1036045 h 8169538"/>
              <a:gd name="connsiteX337" fmla="*/ 9186081 w 10346542"/>
              <a:gd name="connsiteY337" fmla="*/ 1036045 h 8169538"/>
              <a:gd name="connsiteX338" fmla="*/ 9414681 w 10346542"/>
              <a:gd name="connsiteY338" fmla="*/ 1493245 h 8169538"/>
              <a:gd name="connsiteX339" fmla="*/ 9186081 w 10346542"/>
              <a:gd name="connsiteY339" fmla="*/ 1950445 h 8169538"/>
              <a:gd name="connsiteX340" fmla="*/ 8582577 w 10346542"/>
              <a:gd name="connsiteY340" fmla="*/ 1950445 h 8169538"/>
              <a:gd name="connsiteX341" fmla="*/ 8353977 w 10346542"/>
              <a:gd name="connsiteY341" fmla="*/ 1493245 h 8169538"/>
              <a:gd name="connsiteX342" fmla="*/ 5797411 w 10346542"/>
              <a:gd name="connsiteY342" fmla="*/ 518023 h 8169538"/>
              <a:gd name="connsiteX343" fmla="*/ 6400915 w 10346542"/>
              <a:gd name="connsiteY343" fmla="*/ 518023 h 8169538"/>
              <a:gd name="connsiteX344" fmla="*/ 6629515 w 10346542"/>
              <a:gd name="connsiteY344" fmla="*/ 975223 h 8169538"/>
              <a:gd name="connsiteX345" fmla="*/ 6400915 w 10346542"/>
              <a:gd name="connsiteY345" fmla="*/ 1432422 h 8169538"/>
              <a:gd name="connsiteX346" fmla="*/ 5797411 w 10346542"/>
              <a:gd name="connsiteY346" fmla="*/ 1432422 h 8169538"/>
              <a:gd name="connsiteX347" fmla="*/ 5568811 w 10346542"/>
              <a:gd name="connsiteY347" fmla="*/ 975223 h 8169538"/>
              <a:gd name="connsiteX348" fmla="*/ 7650716 w 10346542"/>
              <a:gd name="connsiteY348" fmla="*/ 518022 h 8169538"/>
              <a:gd name="connsiteX349" fmla="*/ 8254220 w 10346542"/>
              <a:gd name="connsiteY349" fmla="*/ 518022 h 8169538"/>
              <a:gd name="connsiteX350" fmla="*/ 8482820 w 10346542"/>
              <a:gd name="connsiteY350" fmla="*/ 975222 h 8169538"/>
              <a:gd name="connsiteX351" fmla="*/ 8254220 w 10346542"/>
              <a:gd name="connsiteY351" fmla="*/ 1432422 h 8169538"/>
              <a:gd name="connsiteX352" fmla="*/ 7650716 w 10346542"/>
              <a:gd name="connsiteY352" fmla="*/ 1432422 h 8169538"/>
              <a:gd name="connsiteX353" fmla="*/ 7422116 w 10346542"/>
              <a:gd name="connsiteY353" fmla="*/ 975222 h 8169538"/>
              <a:gd name="connsiteX354" fmla="*/ 9514438 w 10346542"/>
              <a:gd name="connsiteY354" fmla="*/ 518020 h 8169538"/>
              <a:gd name="connsiteX355" fmla="*/ 10117942 w 10346542"/>
              <a:gd name="connsiteY355" fmla="*/ 518020 h 8169538"/>
              <a:gd name="connsiteX356" fmla="*/ 10346542 w 10346542"/>
              <a:gd name="connsiteY356" fmla="*/ 975220 h 8169538"/>
              <a:gd name="connsiteX357" fmla="*/ 10117942 w 10346542"/>
              <a:gd name="connsiteY357" fmla="*/ 1432420 h 8169538"/>
              <a:gd name="connsiteX358" fmla="*/ 9514438 w 10346542"/>
              <a:gd name="connsiteY358" fmla="*/ 1432420 h 8169538"/>
              <a:gd name="connsiteX359" fmla="*/ 9285838 w 10346542"/>
              <a:gd name="connsiteY359" fmla="*/ 975220 h 8169538"/>
              <a:gd name="connsiteX360" fmla="*/ 6729272 w 10346542"/>
              <a:gd name="connsiteY360" fmla="*/ 1 h 8169538"/>
              <a:gd name="connsiteX361" fmla="*/ 7332776 w 10346542"/>
              <a:gd name="connsiteY361" fmla="*/ 1 h 8169538"/>
              <a:gd name="connsiteX362" fmla="*/ 7561376 w 10346542"/>
              <a:gd name="connsiteY362" fmla="*/ 457201 h 8169538"/>
              <a:gd name="connsiteX363" fmla="*/ 7332776 w 10346542"/>
              <a:gd name="connsiteY363" fmla="*/ 914400 h 8169538"/>
              <a:gd name="connsiteX364" fmla="*/ 6729272 w 10346542"/>
              <a:gd name="connsiteY364" fmla="*/ 914400 h 8169538"/>
              <a:gd name="connsiteX365" fmla="*/ 6500672 w 10346542"/>
              <a:gd name="connsiteY365" fmla="*/ 457201 h 8169538"/>
              <a:gd name="connsiteX366" fmla="*/ 8582577 w 10346542"/>
              <a:gd name="connsiteY366" fmla="*/ 0 h 8169538"/>
              <a:gd name="connsiteX367" fmla="*/ 9186081 w 10346542"/>
              <a:gd name="connsiteY367" fmla="*/ 0 h 8169538"/>
              <a:gd name="connsiteX368" fmla="*/ 9414681 w 10346542"/>
              <a:gd name="connsiteY368" fmla="*/ 457200 h 8169538"/>
              <a:gd name="connsiteX369" fmla="*/ 9186081 w 10346542"/>
              <a:gd name="connsiteY369" fmla="*/ 914400 h 8169538"/>
              <a:gd name="connsiteX370" fmla="*/ 8582577 w 10346542"/>
              <a:gd name="connsiteY370" fmla="*/ 914400 h 8169538"/>
              <a:gd name="connsiteX371" fmla="*/ 8353977 w 10346542"/>
              <a:gd name="connsiteY371" fmla="*/ 457200 h 816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10346542" h="8169538">
                <a:moveTo>
                  <a:pt x="4867069" y="7255138"/>
                </a:moveTo>
                <a:lnTo>
                  <a:pt x="5470573" y="7255138"/>
                </a:lnTo>
                <a:lnTo>
                  <a:pt x="5699173" y="7712338"/>
                </a:lnTo>
                <a:lnTo>
                  <a:pt x="5470573" y="8169538"/>
                </a:lnTo>
                <a:lnTo>
                  <a:pt x="4867069" y="8169538"/>
                </a:lnTo>
                <a:lnTo>
                  <a:pt x="4638469" y="7712338"/>
                </a:lnTo>
                <a:close/>
                <a:moveTo>
                  <a:pt x="8582577" y="7254758"/>
                </a:moveTo>
                <a:lnTo>
                  <a:pt x="9186081" y="7254758"/>
                </a:lnTo>
                <a:lnTo>
                  <a:pt x="9414681" y="7711958"/>
                </a:lnTo>
                <a:lnTo>
                  <a:pt x="9186081" y="8169158"/>
                </a:lnTo>
                <a:lnTo>
                  <a:pt x="8582577" y="8169158"/>
                </a:lnTo>
                <a:lnTo>
                  <a:pt x="8353977" y="7711958"/>
                </a:lnTo>
                <a:close/>
                <a:moveTo>
                  <a:pt x="6729272" y="7254758"/>
                </a:moveTo>
                <a:lnTo>
                  <a:pt x="7332776" y="7254758"/>
                </a:lnTo>
                <a:lnTo>
                  <a:pt x="7561376" y="7711958"/>
                </a:lnTo>
                <a:lnTo>
                  <a:pt x="7332776" y="8169158"/>
                </a:lnTo>
                <a:lnTo>
                  <a:pt x="6729272" y="8169158"/>
                </a:lnTo>
                <a:lnTo>
                  <a:pt x="6500672" y="7711958"/>
                </a:lnTo>
                <a:close/>
                <a:moveTo>
                  <a:pt x="3027327" y="7206424"/>
                </a:moveTo>
                <a:lnTo>
                  <a:pt x="3630831" y="7206424"/>
                </a:lnTo>
                <a:lnTo>
                  <a:pt x="3859431" y="7663624"/>
                </a:lnTo>
                <a:lnTo>
                  <a:pt x="3630831" y="8120824"/>
                </a:lnTo>
                <a:lnTo>
                  <a:pt x="3027327" y="8120824"/>
                </a:lnTo>
                <a:lnTo>
                  <a:pt x="2798727" y="7663624"/>
                </a:lnTo>
                <a:close/>
                <a:moveTo>
                  <a:pt x="1174022" y="7206424"/>
                </a:moveTo>
                <a:lnTo>
                  <a:pt x="1777526" y="7206424"/>
                </a:lnTo>
                <a:lnTo>
                  <a:pt x="2006126" y="7663624"/>
                </a:lnTo>
                <a:lnTo>
                  <a:pt x="1777526" y="8120824"/>
                </a:lnTo>
                <a:lnTo>
                  <a:pt x="1174022" y="8120824"/>
                </a:lnTo>
                <a:lnTo>
                  <a:pt x="945422" y="7663624"/>
                </a:lnTo>
                <a:close/>
                <a:moveTo>
                  <a:pt x="5798930" y="6737116"/>
                </a:moveTo>
                <a:lnTo>
                  <a:pt x="6402434" y="6737116"/>
                </a:lnTo>
                <a:lnTo>
                  <a:pt x="6631034" y="7194316"/>
                </a:lnTo>
                <a:lnTo>
                  <a:pt x="6402434" y="7651516"/>
                </a:lnTo>
                <a:lnTo>
                  <a:pt x="5798930" y="7651516"/>
                </a:lnTo>
                <a:lnTo>
                  <a:pt x="5570330" y="7194316"/>
                </a:lnTo>
                <a:close/>
                <a:moveTo>
                  <a:pt x="9514438" y="6736736"/>
                </a:moveTo>
                <a:lnTo>
                  <a:pt x="10117942" y="6736736"/>
                </a:lnTo>
                <a:lnTo>
                  <a:pt x="10346542" y="7193936"/>
                </a:lnTo>
                <a:lnTo>
                  <a:pt x="10117942" y="7651136"/>
                </a:lnTo>
                <a:lnTo>
                  <a:pt x="9514438" y="7651136"/>
                </a:lnTo>
                <a:lnTo>
                  <a:pt x="9285838" y="7193936"/>
                </a:lnTo>
                <a:close/>
                <a:moveTo>
                  <a:pt x="7661133" y="6736736"/>
                </a:moveTo>
                <a:lnTo>
                  <a:pt x="8264637" y="6736736"/>
                </a:lnTo>
                <a:lnTo>
                  <a:pt x="8493237" y="7193936"/>
                </a:lnTo>
                <a:lnTo>
                  <a:pt x="8264637" y="7651136"/>
                </a:lnTo>
                <a:lnTo>
                  <a:pt x="7661133" y="7651136"/>
                </a:lnTo>
                <a:lnTo>
                  <a:pt x="7432533" y="7193936"/>
                </a:lnTo>
                <a:close/>
                <a:moveTo>
                  <a:pt x="3935208" y="6736735"/>
                </a:moveTo>
                <a:lnTo>
                  <a:pt x="4538712" y="6736735"/>
                </a:lnTo>
                <a:lnTo>
                  <a:pt x="4767312" y="7193935"/>
                </a:lnTo>
                <a:lnTo>
                  <a:pt x="4538712" y="7651135"/>
                </a:lnTo>
                <a:lnTo>
                  <a:pt x="3935208" y="7651135"/>
                </a:lnTo>
                <a:lnTo>
                  <a:pt x="3706608" y="7193935"/>
                </a:lnTo>
                <a:close/>
                <a:moveTo>
                  <a:pt x="2095466" y="6688401"/>
                </a:moveTo>
                <a:lnTo>
                  <a:pt x="2698970" y="6688401"/>
                </a:lnTo>
                <a:lnTo>
                  <a:pt x="2927570" y="7145601"/>
                </a:lnTo>
                <a:lnTo>
                  <a:pt x="2698970" y="7602801"/>
                </a:lnTo>
                <a:lnTo>
                  <a:pt x="2095466" y="7602801"/>
                </a:lnTo>
                <a:lnTo>
                  <a:pt x="1866866" y="7145601"/>
                </a:lnTo>
                <a:close/>
                <a:moveTo>
                  <a:pt x="242162" y="6688401"/>
                </a:moveTo>
                <a:lnTo>
                  <a:pt x="845666" y="6688401"/>
                </a:lnTo>
                <a:lnTo>
                  <a:pt x="1074266" y="7145601"/>
                </a:lnTo>
                <a:lnTo>
                  <a:pt x="845666" y="7602801"/>
                </a:lnTo>
                <a:lnTo>
                  <a:pt x="242162" y="7602801"/>
                </a:lnTo>
                <a:lnTo>
                  <a:pt x="13562" y="7145601"/>
                </a:lnTo>
                <a:close/>
                <a:moveTo>
                  <a:pt x="4867069" y="6219093"/>
                </a:moveTo>
                <a:lnTo>
                  <a:pt x="5470573" y="6219093"/>
                </a:lnTo>
                <a:lnTo>
                  <a:pt x="5699173" y="6676293"/>
                </a:lnTo>
                <a:lnTo>
                  <a:pt x="5470573" y="7133493"/>
                </a:lnTo>
                <a:lnTo>
                  <a:pt x="4867069" y="7133493"/>
                </a:lnTo>
                <a:lnTo>
                  <a:pt x="4638469" y="6676293"/>
                </a:lnTo>
                <a:close/>
                <a:moveTo>
                  <a:pt x="8582577" y="6218713"/>
                </a:moveTo>
                <a:lnTo>
                  <a:pt x="9186081" y="6218713"/>
                </a:lnTo>
                <a:lnTo>
                  <a:pt x="9414681" y="6675913"/>
                </a:lnTo>
                <a:lnTo>
                  <a:pt x="9186081" y="7133113"/>
                </a:lnTo>
                <a:lnTo>
                  <a:pt x="8582577" y="7133113"/>
                </a:lnTo>
                <a:lnTo>
                  <a:pt x="8353977" y="6675913"/>
                </a:lnTo>
                <a:close/>
                <a:moveTo>
                  <a:pt x="6729272" y="6218713"/>
                </a:moveTo>
                <a:lnTo>
                  <a:pt x="7332776" y="6218713"/>
                </a:lnTo>
                <a:lnTo>
                  <a:pt x="7561376" y="6675913"/>
                </a:lnTo>
                <a:lnTo>
                  <a:pt x="7332776" y="7133113"/>
                </a:lnTo>
                <a:lnTo>
                  <a:pt x="6729272" y="7133113"/>
                </a:lnTo>
                <a:lnTo>
                  <a:pt x="6500672" y="6675913"/>
                </a:lnTo>
                <a:close/>
                <a:moveTo>
                  <a:pt x="3027327" y="6155823"/>
                </a:moveTo>
                <a:lnTo>
                  <a:pt x="3630831" y="6155823"/>
                </a:lnTo>
                <a:lnTo>
                  <a:pt x="3859431" y="6613023"/>
                </a:lnTo>
                <a:lnTo>
                  <a:pt x="3630831" y="7070223"/>
                </a:lnTo>
                <a:lnTo>
                  <a:pt x="3027327" y="7070223"/>
                </a:lnTo>
                <a:lnTo>
                  <a:pt x="2798727" y="6613023"/>
                </a:lnTo>
                <a:close/>
                <a:moveTo>
                  <a:pt x="1163605" y="6155823"/>
                </a:moveTo>
                <a:lnTo>
                  <a:pt x="1767109" y="6155823"/>
                </a:lnTo>
                <a:lnTo>
                  <a:pt x="1995709" y="6613023"/>
                </a:lnTo>
                <a:lnTo>
                  <a:pt x="1767109" y="7070223"/>
                </a:lnTo>
                <a:lnTo>
                  <a:pt x="1163605" y="7070223"/>
                </a:lnTo>
                <a:lnTo>
                  <a:pt x="935005" y="6613023"/>
                </a:lnTo>
                <a:close/>
                <a:moveTo>
                  <a:pt x="3935208" y="5699003"/>
                </a:moveTo>
                <a:lnTo>
                  <a:pt x="4538712" y="5699003"/>
                </a:lnTo>
                <a:lnTo>
                  <a:pt x="4767312" y="6156203"/>
                </a:lnTo>
                <a:lnTo>
                  <a:pt x="4538712" y="6613403"/>
                </a:lnTo>
                <a:lnTo>
                  <a:pt x="3935208" y="6613403"/>
                </a:lnTo>
                <a:lnTo>
                  <a:pt x="3706608" y="6156203"/>
                </a:lnTo>
                <a:close/>
                <a:moveTo>
                  <a:pt x="9514438" y="5698623"/>
                </a:moveTo>
                <a:lnTo>
                  <a:pt x="10117942" y="5698623"/>
                </a:lnTo>
                <a:lnTo>
                  <a:pt x="10346542" y="6155823"/>
                </a:lnTo>
                <a:lnTo>
                  <a:pt x="10117942" y="6613023"/>
                </a:lnTo>
                <a:lnTo>
                  <a:pt x="9514438" y="6613023"/>
                </a:lnTo>
                <a:lnTo>
                  <a:pt x="9285838" y="6155823"/>
                </a:lnTo>
                <a:close/>
                <a:moveTo>
                  <a:pt x="7650716" y="5698623"/>
                </a:moveTo>
                <a:lnTo>
                  <a:pt x="8254220" y="5698623"/>
                </a:lnTo>
                <a:lnTo>
                  <a:pt x="8482820" y="6155823"/>
                </a:lnTo>
                <a:lnTo>
                  <a:pt x="8254220" y="6613023"/>
                </a:lnTo>
                <a:lnTo>
                  <a:pt x="7650716" y="6613023"/>
                </a:lnTo>
                <a:lnTo>
                  <a:pt x="7422116" y="6155823"/>
                </a:lnTo>
                <a:close/>
                <a:moveTo>
                  <a:pt x="5797411" y="5698623"/>
                </a:moveTo>
                <a:lnTo>
                  <a:pt x="6400915" y="5698623"/>
                </a:lnTo>
                <a:lnTo>
                  <a:pt x="6629515" y="6155823"/>
                </a:lnTo>
                <a:lnTo>
                  <a:pt x="6400915" y="6613023"/>
                </a:lnTo>
                <a:lnTo>
                  <a:pt x="5797411" y="6613023"/>
                </a:lnTo>
                <a:lnTo>
                  <a:pt x="5568811" y="6155823"/>
                </a:lnTo>
                <a:close/>
                <a:moveTo>
                  <a:pt x="2095466" y="5637801"/>
                </a:moveTo>
                <a:lnTo>
                  <a:pt x="2698970" y="5637801"/>
                </a:lnTo>
                <a:lnTo>
                  <a:pt x="2927570" y="6095001"/>
                </a:lnTo>
                <a:lnTo>
                  <a:pt x="2698970" y="6552201"/>
                </a:lnTo>
                <a:lnTo>
                  <a:pt x="2095466" y="6552201"/>
                </a:lnTo>
                <a:lnTo>
                  <a:pt x="1866866" y="6095001"/>
                </a:lnTo>
                <a:close/>
                <a:moveTo>
                  <a:pt x="242161" y="5637801"/>
                </a:moveTo>
                <a:lnTo>
                  <a:pt x="845665" y="5637801"/>
                </a:lnTo>
                <a:lnTo>
                  <a:pt x="1074265" y="6095001"/>
                </a:lnTo>
                <a:lnTo>
                  <a:pt x="845665" y="6552201"/>
                </a:lnTo>
                <a:lnTo>
                  <a:pt x="242161" y="6552201"/>
                </a:lnTo>
                <a:lnTo>
                  <a:pt x="13561" y="6095001"/>
                </a:lnTo>
                <a:close/>
                <a:moveTo>
                  <a:pt x="4867069" y="5180981"/>
                </a:moveTo>
                <a:lnTo>
                  <a:pt x="5470573" y="5180981"/>
                </a:lnTo>
                <a:lnTo>
                  <a:pt x="5699173" y="5638181"/>
                </a:lnTo>
                <a:lnTo>
                  <a:pt x="5470573" y="6095381"/>
                </a:lnTo>
                <a:lnTo>
                  <a:pt x="4867069" y="6095381"/>
                </a:lnTo>
                <a:lnTo>
                  <a:pt x="4638469" y="5638181"/>
                </a:lnTo>
                <a:close/>
                <a:moveTo>
                  <a:pt x="8582577" y="5180601"/>
                </a:moveTo>
                <a:lnTo>
                  <a:pt x="9186081" y="5180601"/>
                </a:lnTo>
                <a:lnTo>
                  <a:pt x="9414681" y="5637801"/>
                </a:lnTo>
                <a:lnTo>
                  <a:pt x="9186081" y="6095001"/>
                </a:lnTo>
                <a:lnTo>
                  <a:pt x="8582577" y="6095001"/>
                </a:lnTo>
                <a:lnTo>
                  <a:pt x="8353977" y="5637801"/>
                </a:lnTo>
                <a:close/>
                <a:moveTo>
                  <a:pt x="6729272" y="5180601"/>
                </a:moveTo>
                <a:lnTo>
                  <a:pt x="7332776" y="5180601"/>
                </a:lnTo>
                <a:lnTo>
                  <a:pt x="7561376" y="5637801"/>
                </a:lnTo>
                <a:lnTo>
                  <a:pt x="7332776" y="6095001"/>
                </a:lnTo>
                <a:lnTo>
                  <a:pt x="6729272" y="6095001"/>
                </a:lnTo>
                <a:lnTo>
                  <a:pt x="6500672" y="5637801"/>
                </a:lnTo>
                <a:close/>
                <a:moveTo>
                  <a:pt x="3013764" y="5148699"/>
                </a:moveTo>
                <a:lnTo>
                  <a:pt x="3617268" y="5148699"/>
                </a:lnTo>
                <a:lnTo>
                  <a:pt x="3845868" y="5605899"/>
                </a:lnTo>
                <a:lnTo>
                  <a:pt x="3617268" y="6063099"/>
                </a:lnTo>
                <a:lnTo>
                  <a:pt x="3013764" y="6063099"/>
                </a:lnTo>
                <a:lnTo>
                  <a:pt x="2785164" y="5605899"/>
                </a:lnTo>
                <a:close/>
                <a:moveTo>
                  <a:pt x="1150043" y="5148699"/>
                </a:moveTo>
                <a:lnTo>
                  <a:pt x="1753546" y="5148699"/>
                </a:lnTo>
                <a:lnTo>
                  <a:pt x="1982146" y="5605899"/>
                </a:lnTo>
                <a:lnTo>
                  <a:pt x="1753546" y="6063099"/>
                </a:lnTo>
                <a:lnTo>
                  <a:pt x="1150043" y="6063099"/>
                </a:lnTo>
                <a:lnTo>
                  <a:pt x="921443" y="5605899"/>
                </a:lnTo>
                <a:close/>
                <a:moveTo>
                  <a:pt x="3935208" y="4662958"/>
                </a:moveTo>
                <a:lnTo>
                  <a:pt x="4538712" y="4662958"/>
                </a:lnTo>
                <a:lnTo>
                  <a:pt x="4767312" y="5120158"/>
                </a:lnTo>
                <a:lnTo>
                  <a:pt x="4538712" y="5577358"/>
                </a:lnTo>
                <a:lnTo>
                  <a:pt x="3935208" y="5577358"/>
                </a:lnTo>
                <a:lnTo>
                  <a:pt x="3706608" y="5120158"/>
                </a:lnTo>
                <a:close/>
                <a:moveTo>
                  <a:pt x="9514438" y="4662578"/>
                </a:moveTo>
                <a:lnTo>
                  <a:pt x="10117942" y="4662578"/>
                </a:lnTo>
                <a:lnTo>
                  <a:pt x="10346542" y="5119778"/>
                </a:lnTo>
                <a:lnTo>
                  <a:pt x="10117942" y="5576978"/>
                </a:lnTo>
                <a:lnTo>
                  <a:pt x="9514438" y="5576978"/>
                </a:lnTo>
                <a:lnTo>
                  <a:pt x="9285838" y="5119778"/>
                </a:lnTo>
                <a:close/>
                <a:moveTo>
                  <a:pt x="7650716" y="4662578"/>
                </a:moveTo>
                <a:lnTo>
                  <a:pt x="8254220" y="4662578"/>
                </a:lnTo>
                <a:lnTo>
                  <a:pt x="8482820" y="5119778"/>
                </a:lnTo>
                <a:lnTo>
                  <a:pt x="8254220" y="5576978"/>
                </a:lnTo>
                <a:lnTo>
                  <a:pt x="7650716" y="5576978"/>
                </a:lnTo>
                <a:lnTo>
                  <a:pt x="7422116" y="5119778"/>
                </a:lnTo>
                <a:close/>
                <a:moveTo>
                  <a:pt x="5797411" y="4662578"/>
                </a:moveTo>
                <a:lnTo>
                  <a:pt x="6400915" y="4662578"/>
                </a:lnTo>
                <a:lnTo>
                  <a:pt x="6629515" y="5119778"/>
                </a:lnTo>
                <a:lnTo>
                  <a:pt x="6400915" y="5576978"/>
                </a:lnTo>
                <a:lnTo>
                  <a:pt x="5797411" y="5576978"/>
                </a:lnTo>
                <a:lnTo>
                  <a:pt x="5568811" y="5119778"/>
                </a:lnTo>
                <a:close/>
                <a:moveTo>
                  <a:pt x="2081903" y="4630677"/>
                </a:moveTo>
                <a:lnTo>
                  <a:pt x="2685407" y="4630677"/>
                </a:lnTo>
                <a:lnTo>
                  <a:pt x="2914007" y="5087877"/>
                </a:lnTo>
                <a:lnTo>
                  <a:pt x="2685407" y="5545077"/>
                </a:lnTo>
                <a:lnTo>
                  <a:pt x="2081903" y="5545077"/>
                </a:lnTo>
                <a:lnTo>
                  <a:pt x="1853303" y="5087877"/>
                </a:lnTo>
                <a:close/>
                <a:moveTo>
                  <a:pt x="228600" y="4630677"/>
                </a:moveTo>
                <a:lnTo>
                  <a:pt x="832104" y="4630677"/>
                </a:lnTo>
                <a:lnTo>
                  <a:pt x="1060704" y="5087877"/>
                </a:lnTo>
                <a:lnTo>
                  <a:pt x="832104" y="5545077"/>
                </a:lnTo>
                <a:lnTo>
                  <a:pt x="228600" y="5545077"/>
                </a:lnTo>
                <a:lnTo>
                  <a:pt x="0" y="5087877"/>
                </a:lnTo>
                <a:close/>
                <a:moveTo>
                  <a:pt x="4867069" y="4144936"/>
                </a:moveTo>
                <a:lnTo>
                  <a:pt x="5470573" y="4144936"/>
                </a:lnTo>
                <a:lnTo>
                  <a:pt x="5699173" y="4602136"/>
                </a:lnTo>
                <a:lnTo>
                  <a:pt x="5470573" y="5059336"/>
                </a:lnTo>
                <a:lnTo>
                  <a:pt x="4867069" y="5059336"/>
                </a:lnTo>
                <a:lnTo>
                  <a:pt x="4638469" y="4602136"/>
                </a:lnTo>
                <a:close/>
                <a:moveTo>
                  <a:pt x="8582577" y="4144556"/>
                </a:moveTo>
                <a:lnTo>
                  <a:pt x="9186081" y="4144556"/>
                </a:lnTo>
                <a:lnTo>
                  <a:pt x="9414681" y="4601756"/>
                </a:lnTo>
                <a:lnTo>
                  <a:pt x="9186081" y="5058956"/>
                </a:lnTo>
                <a:lnTo>
                  <a:pt x="8582577" y="5058956"/>
                </a:lnTo>
                <a:lnTo>
                  <a:pt x="8353977" y="4601756"/>
                </a:lnTo>
                <a:close/>
                <a:moveTo>
                  <a:pt x="6729272" y="4144556"/>
                </a:moveTo>
                <a:lnTo>
                  <a:pt x="7332776" y="4144556"/>
                </a:lnTo>
                <a:lnTo>
                  <a:pt x="7561376" y="4601756"/>
                </a:lnTo>
                <a:lnTo>
                  <a:pt x="7332776" y="5058956"/>
                </a:lnTo>
                <a:lnTo>
                  <a:pt x="6729272" y="5058956"/>
                </a:lnTo>
                <a:lnTo>
                  <a:pt x="6500672" y="4601756"/>
                </a:lnTo>
                <a:close/>
                <a:moveTo>
                  <a:pt x="3013764" y="4112654"/>
                </a:moveTo>
                <a:lnTo>
                  <a:pt x="3617268" y="4112654"/>
                </a:lnTo>
                <a:lnTo>
                  <a:pt x="3845868" y="4569854"/>
                </a:lnTo>
                <a:lnTo>
                  <a:pt x="3617268" y="5027054"/>
                </a:lnTo>
                <a:lnTo>
                  <a:pt x="3013764" y="5027054"/>
                </a:lnTo>
                <a:lnTo>
                  <a:pt x="2785164" y="4569854"/>
                </a:lnTo>
                <a:close/>
                <a:moveTo>
                  <a:pt x="1150043" y="4112654"/>
                </a:moveTo>
                <a:lnTo>
                  <a:pt x="1753546" y="4112654"/>
                </a:lnTo>
                <a:lnTo>
                  <a:pt x="1982146" y="4569854"/>
                </a:lnTo>
                <a:lnTo>
                  <a:pt x="1753546" y="5027054"/>
                </a:lnTo>
                <a:lnTo>
                  <a:pt x="1150043" y="5027054"/>
                </a:lnTo>
                <a:lnTo>
                  <a:pt x="921443" y="4569854"/>
                </a:lnTo>
                <a:close/>
                <a:moveTo>
                  <a:pt x="3935208" y="3626917"/>
                </a:moveTo>
                <a:lnTo>
                  <a:pt x="4538712" y="3626917"/>
                </a:lnTo>
                <a:lnTo>
                  <a:pt x="4767312" y="4084116"/>
                </a:lnTo>
                <a:lnTo>
                  <a:pt x="4538712" y="4541313"/>
                </a:lnTo>
                <a:lnTo>
                  <a:pt x="3935208" y="4541313"/>
                </a:lnTo>
                <a:lnTo>
                  <a:pt x="3706608" y="4084116"/>
                </a:lnTo>
                <a:close/>
                <a:moveTo>
                  <a:pt x="7650716" y="3626536"/>
                </a:moveTo>
                <a:lnTo>
                  <a:pt x="8254220" y="3626536"/>
                </a:lnTo>
                <a:lnTo>
                  <a:pt x="8482820" y="4083737"/>
                </a:lnTo>
                <a:lnTo>
                  <a:pt x="8254220" y="4540933"/>
                </a:lnTo>
                <a:lnTo>
                  <a:pt x="7650716" y="4540933"/>
                </a:lnTo>
                <a:lnTo>
                  <a:pt x="7422116" y="4083737"/>
                </a:lnTo>
                <a:close/>
                <a:moveTo>
                  <a:pt x="5797411" y="3626536"/>
                </a:moveTo>
                <a:lnTo>
                  <a:pt x="6400915" y="3626536"/>
                </a:lnTo>
                <a:lnTo>
                  <a:pt x="6629515" y="4083737"/>
                </a:lnTo>
                <a:lnTo>
                  <a:pt x="6400915" y="4540933"/>
                </a:lnTo>
                <a:lnTo>
                  <a:pt x="5797411" y="4540933"/>
                </a:lnTo>
                <a:lnTo>
                  <a:pt x="5568811" y="4083737"/>
                </a:lnTo>
                <a:close/>
                <a:moveTo>
                  <a:pt x="9514438" y="3626535"/>
                </a:moveTo>
                <a:lnTo>
                  <a:pt x="10117942" y="3626535"/>
                </a:lnTo>
                <a:lnTo>
                  <a:pt x="10346542" y="4083735"/>
                </a:lnTo>
                <a:lnTo>
                  <a:pt x="10117942" y="4540933"/>
                </a:lnTo>
                <a:lnTo>
                  <a:pt x="9514438" y="4540933"/>
                </a:lnTo>
                <a:lnTo>
                  <a:pt x="9285838" y="4083735"/>
                </a:lnTo>
                <a:close/>
                <a:moveTo>
                  <a:pt x="228600" y="3594634"/>
                </a:moveTo>
                <a:lnTo>
                  <a:pt x="832104" y="3594634"/>
                </a:lnTo>
                <a:lnTo>
                  <a:pt x="1060704" y="4051834"/>
                </a:lnTo>
                <a:lnTo>
                  <a:pt x="832104" y="4509032"/>
                </a:lnTo>
                <a:lnTo>
                  <a:pt x="228600" y="4509032"/>
                </a:lnTo>
                <a:lnTo>
                  <a:pt x="0" y="4051834"/>
                </a:lnTo>
                <a:close/>
                <a:moveTo>
                  <a:pt x="2081903" y="3594633"/>
                </a:moveTo>
                <a:lnTo>
                  <a:pt x="2685407" y="3594633"/>
                </a:lnTo>
                <a:lnTo>
                  <a:pt x="2914007" y="4051833"/>
                </a:lnTo>
                <a:lnTo>
                  <a:pt x="2685407" y="4509032"/>
                </a:lnTo>
                <a:lnTo>
                  <a:pt x="2081903" y="4509032"/>
                </a:lnTo>
                <a:lnTo>
                  <a:pt x="1853303" y="4051833"/>
                </a:lnTo>
                <a:close/>
                <a:moveTo>
                  <a:pt x="4867069" y="3108895"/>
                </a:moveTo>
                <a:lnTo>
                  <a:pt x="5470573" y="3108895"/>
                </a:lnTo>
                <a:lnTo>
                  <a:pt x="5699173" y="3566095"/>
                </a:lnTo>
                <a:lnTo>
                  <a:pt x="5470573" y="4023294"/>
                </a:lnTo>
                <a:lnTo>
                  <a:pt x="4867069" y="4023294"/>
                </a:lnTo>
                <a:lnTo>
                  <a:pt x="4638469" y="3566095"/>
                </a:lnTo>
                <a:close/>
                <a:moveTo>
                  <a:pt x="8582577" y="3108514"/>
                </a:moveTo>
                <a:lnTo>
                  <a:pt x="9186081" y="3108514"/>
                </a:lnTo>
                <a:lnTo>
                  <a:pt x="9414681" y="3565715"/>
                </a:lnTo>
                <a:lnTo>
                  <a:pt x="9186081" y="4022914"/>
                </a:lnTo>
                <a:lnTo>
                  <a:pt x="8582577" y="4022914"/>
                </a:lnTo>
                <a:lnTo>
                  <a:pt x="8353977" y="3565715"/>
                </a:lnTo>
                <a:close/>
                <a:moveTo>
                  <a:pt x="6729272" y="3108514"/>
                </a:moveTo>
                <a:lnTo>
                  <a:pt x="7332776" y="3108514"/>
                </a:lnTo>
                <a:lnTo>
                  <a:pt x="7561376" y="3565715"/>
                </a:lnTo>
                <a:lnTo>
                  <a:pt x="7332776" y="4022914"/>
                </a:lnTo>
                <a:lnTo>
                  <a:pt x="6729272" y="4022914"/>
                </a:lnTo>
                <a:lnTo>
                  <a:pt x="6500672" y="3565715"/>
                </a:lnTo>
                <a:close/>
                <a:moveTo>
                  <a:pt x="5797411" y="2590113"/>
                </a:moveTo>
                <a:lnTo>
                  <a:pt x="6400915" y="2590113"/>
                </a:lnTo>
                <a:lnTo>
                  <a:pt x="6629515" y="3047312"/>
                </a:lnTo>
                <a:lnTo>
                  <a:pt x="6400915" y="3504513"/>
                </a:lnTo>
                <a:lnTo>
                  <a:pt x="5797411" y="3504513"/>
                </a:lnTo>
                <a:lnTo>
                  <a:pt x="5568811" y="3047312"/>
                </a:lnTo>
                <a:close/>
                <a:moveTo>
                  <a:pt x="7650716" y="2590112"/>
                </a:moveTo>
                <a:lnTo>
                  <a:pt x="8254220" y="2590112"/>
                </a:lnTo>
                <a:lnTo>
                  <a:pt x="8482820" y="3047312"/>
                </a:lnTo>
                <a:lnTo>
                  <a:pt x="8254220" y="3504511"/>
                </a:lnTo>
                <a:lnTo>
                  <a:pt x="7650716" y="3504511"/>
                </a:lnTo>
                <a:lnTo>
                  <a:pt x="7422116" y="3047312"/>
                </a:lnTo>
                <a:close/>
                <a:moveTo>
                  <a:pt x="9514438" y="2590110"/>
                </a:moveTo>
                <a:lnTo>
                  <a:pt x="10117942" y="2590110"/>
                </a:lnTo>
                <a:lnTo>
                  <a:pt x="10346542" y="3047310"/>
                </a:lnTo>
                <a:lnTo>
                  <a:pt x="10117942" y="3504510"/>
                </a:lnTo>
                <a:lnTo>
                  <a:pt x="9514438" y="3504510"/>
                </a:lnTo>
                <a:lnTo>
                  <a:pt x="9285838" y="3047310"/>
                </a:lnTo>
                <a:close/>
                <a:moveTo>
                  <a:pt x="6729272" y="2072091"/>
                </a:moveTo>
                <a:lnTo>
                  <a:pt x="7332776" y="2072091"/>
                </a:lnTo>
                <a:lnTo>
                  <a:pt x="7561376" y="2529291"/>
                </a:lnTo>
                <a:lnTo>
                  <a:pt x="7332776" y="2986490"/>
                </a:lnTo>
                <a:lnTo>
                  <a:pt x="6729272" y="2986490"/>
                </a:lnTo>
                <a:lnTo>
                  <a:pt x="6500672" y="2529291"/>
                </a:lnTo>
                <a:close/>
                <a:moveTo>
                  <a:pt x="8582577" y="2072090"/>
                </a:moveTo>
                <a:lnTo>
                  <a:pt x="9186081" y="2072090"/>
                </a:lnTo>
                <a:lnTo>
                  <a:pt x="9414681" y="2529290"/>
                </a:lnTo>
                <a:lnTo>
                  <a:pt x="9186081" y="2986489"/>
                </a:lnTo>
                <a:lnTo>
                  <a:pt x="8582577" y="2986489"/>
                </a:lnTo>
                <a:lnTo>
                  <a:pt x="8353977" y="2529290"/>
                </a:lnTo>
                <a:close/>
                <a:moveTo>
                  <a:pt x="5797411" y="1554067"/>
                </a:moveTo>
                <a:lnTo>
                  <a:pt x="6400915" y="1554067"/>
                </a:lnTo>
                <a:lnTo>
                  <a:pt x="6629515" y="2011268"/>
                </a:lnTo>
                <a:lnTo>
                  <a:pt x="6400915" y="2468468"/>
                </a:lnTo>
                <a:lnTo>
                  <a:pt x="5797411" y="2468468"/>
                </a:lnTo>
                <a:lnTo>
                  <a:pt x="5568811" y="2011268"/>
                </a:lnTo>
                <a:close/>
                <a:moveTo>
                  <a:pt x="7650716" y="1554067"/>
                </a:moveTo>
                <a:lnTo>
                  <a:pt x="8254220" y="1554067"/>
                </a:lnTo>
                <a:lnTo>
                  <a:pt x="8482820" y="2011268"/>
                </a:lnTo>
                <a:lnTo>
                  <a:pt x="8254220" y="2468468"/>
                </a:lnTo>
                <a:lnTo>
                  <a:pt x="7650716" y="2468468"/>
                </a:lnTo>
                <a:lnTo>
                  <a:pt x="7422116" y="2011268"/>
                </a:lnTo>
                <a:close/>
                <a:moveTo>
                  <a:pt x="9514438" y="1554065"/>
                </a:moveTo>
                <a:lnTo>
                  <a:pt x="10117942" y="1554065"/>
                </a:lnTo>
                <a:lnTo>
                  <a:pt x="10346542" y="2011265"/>
                </a:lnTo>
                <a:lnTo>
                  <a:pt x="10117942" y="2468465"/>
                </a:lnTo>
                <a:lnTo>
                  <a:pt x="9514438" y="2468465"/>
                </a:lnTo>
                <a:lnTo>
                  <a:pt x="9285838" y="2011265"/>
                </a:lnTo>
                <a:close/>
                <a:moveTo>
                  <a:pt x="6729272" y="1036046"/>
                </a:moveTo>
                <a:lnTo>
                  <a:pt x="7332776" y="1036046"/>
                </a:lnTo>
                <a:lnTo>
                  <a:pt x="7561376" y="1493245"/>
                </a:lnTo>
                <a:lnTo>
                  <a:pt x="7332776" y="1950446"/>
                </a:lnTo>
                <a:lnTo>
                  <a:pt x="6729272" y="1950446"/>
                </a:lnTo>
                <a:lnTo>
                  <a:pt x="6500672" y="1493245"/>
                </a:lnTo>
                <a:close/>
                <a:moveTo>
                  <a:pt x="8582577" y="1036045"/>
                </a:moveTo>
                <a:lnTo>
                  <a:pt x="9186081" y="1036045"/>
                </a:lnTo>
                <a:lnTo>
                  <a:pt x="9414681" y="1493245"/>
                </a:lnTo>
                <a:lnTo>
                  <a:pt x="9186081" y="1950445"/>
                </a:lnTo>
                <a:lnTo>
                  <a:pt x="8582577" y="1950445"/>
                </a:lnTo>
                <a:lnTo>
                  <a:pt x="8353977" y="1493245"/>
                </a:lnTo>
                <a:close/>
                <a:moveTo>
                  <a:pt x="5797411" y="518023"/>
                </a:moveTo>
                <a:lnTo>
                  <a:pt x="6400915" y="518023"/>
                </a:lnTo>
                <a:lnTo>
                  <a:pt x="6629515" y="975223"/>
                </a:lnTo>
                <a:lnTo>
                  <a:pt x="6400915" y="1432422"/>
                </a:lnTo>
                <a:lnTo>
                  <a:pt x="5797411" y="1432422"/>
                </a:lnTo>
                <a:lnTo>
                  <a:pt x="5568811" y="975223"/>
                </a:lnTo>
                <a:close/>
                <a:moveTo>
                  <a:pt x="7650716" y="518022"/>
                </a:moveTo>
                <a:lnTo>
                  <a:pt x="8254220" y="518022"/>
                </a:lnTo>
                <a:lnTo>
                  <a:pt x="8482820" y="975222"/>
                </a:lnTo>
                <a:lnTo>
                  <a:pt x="8254220" y="1432422"/>
                </a:lnTo>
                <a:lnTo>
                  <a:pt x="7650716" y="1432422"/>
                </a:lnTo>
                <a:lnTo>
                  <a:pt x="7422116" y="975222"/>
                </a:lnTo>
                <a:close/>
                <a:moveTo>
                  <a:pt x="9514438" y="518020"/>
                </a:moveTo>
                <a:lnTo>
                  <a:pt x="10117942" y="518020"/>
                </a:lnTo>
                <a:lnTo>
                  <a:pt x="10346542" y="975220"/>
                </a:lnTo>
                <a:lnTo>
                  <a:pt x="10117942" y="1432420"/>
                </a:lnTo>
                <a:lnTo>
                  <a:pt x="9514438" y="1432420"/>
                </a:lnTo>
                <a:lnTo>
                  <a:pt x="9285838" y="975220"/>
                </a:lnTo>
                <a:close/>
                <a:moveTo>
                  <a:pt x="6729272" y="1"/>
                </a:moveTo>
                <a:lnTo>
                  <a:pt x="7332776" y="1"/>
                </a:lnTo>
                <a:lnTo>
                  <a:pt x="7561376" y="457201"/>
                </a:lnTo>
                <a:lnTo>
                  <a:pt x="7332776" y="914400"/>
                </a:lnTo>
                <a:lnTo>
                  <a:pt x="6729272" y="914400"/>
                </a:lnTo>
                <a:lnTo>
                  <a:pt x="6500672" y="457201"/>
                </a:lnTo>
                <a:close/>
                <a:moveTo>
                  <a:pt x="8582577" y="0"/>
                </a:moveTo>
                <a:lnTo>
                  <a:pt x="9186081" y="0"/>
                </a:lnTo>
                <a:lnTo>
                  <a:pt x="9414681" y="457200"/>
                </a:lnTo>
                <a:lnTo>
                  <a:pt x="9186081" y="914400"/>
                </a:lnTo>
                <a:lnTo>
                  <a:pt x="8582577" y="914400"/>
                </a:lnTo>
                <a:lnTo>
                  <a:pt x="8353977" y="457200"/>
                </a:lnTo>
                <a:close/>
              </a:path>
            </a:pathLst>
          </a:custGeom>
          <a:blipFill>
            <a:blip r:embed="rId3"/>
            <a:stretch>
              <a:fillRect/>
            </a:stretch>
          </a:blipFill>
          <a:ln>
            <a:solidFill>
              <a:srgbClr val="6786A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solidFill>
                <a:srgbClr val="3C4C70"/>
              </a:solidFill>
            </a:endParaRPr>
          </a:p>
        </p:txBody>
      </p:sp>
      <p:sp>
        <p:nvSpPr>
          <p:cNvPr id="10" name="CasellaDiTesto 9">
            <a:extLst>
              <a:ext uri="{FF2B5EF4-FFF2-40B4-BE49-F238E27FC236}">
                <a16:creationId xmlns:a16="http://schemas.microsoft.com/office/drawing/2014/main" id="{9EA217C3-5044-0367-5D90-9A4DD43610A1}"/>
              </a:ext>
            </a:extLst>
          </p:cNvPr>
          <p:cNvSpPr txBox="1"/>
          <p:nvPr/>
        </p:nvSpPr>
        <p:spPr>
          <a:xfrm>
            <a:off x="235036" y="332788"/>
            <a:ext cx="8075680" cy="846386"/>
          </a:xfrm>
          <a:prstGeom prst="rect">
            <a:avLst/>
          </a:prstGeom>
          <a:noFill/>
        </p:spPr>
        <p:txBody>
          <a:bodyPr wrap="square" rtlCol="0">
            <a:spAutoFit/>
          </a:bodyPr>
          <a:lstStyle/>
          <a:p>
            <a:r>
              <a:rPr lang="it-IT" sz="2500" b="1" dirty="0" err="1">
                <a:solidFill>
                  <a:schemeClr val="bg1"/>
                </a:solidFill>
              </a:rPr>
              <a:t>Supervised</a:t>
            </a:r>
            <a:r>
              <a:rPr lang="it-IT" sz="2500" b="1" dirty="0">
                <a:solidFill>
                  <a:schemeClr val="bg1"/>
                </a:solidFill>
              </a:rPr>
              <a:t> Clustering con variabile target: </a:t>
            </a:r>
          </a:p>
          <a:p>
            <a:r>
              <a:rPr lang="it-IT" sz="2400" b="1" i="1" dirty="0">
                <a:solidFill>
                  <a:schemeClr val="bg1"/>
                </a:solidFill>
              </a:rPr>
              <a:t>un'applicazione in Teleassistenza</a:t>
            </a:r>
          </a:p>
        </p:txBody>
      </p:sp>
      <p:pic>
        <p:nvPicPr>
          <p:cNvPr id="11" name="Immagine 10" descr="Immagine che contiene testo, emblema, simbolo, logo&#10;&#10;Descrizione generata automaticamente">
            <a:extLst>
              <a:ext uri="{FF2B5EF4-FFF2-40B4-BE49-F238E27FC236}">
                <a16:creationId xmlns:a16="http://schemas.microsoft.com/office/drawing/2014/main" id="{9B223E64-095F-BB46-50A7-481C9060413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0367" b="81423" l="10000" r="90000">
                        <a14:foregroundMark x1="37500" y1="78906" x2="55469" y2="79492"/>
                        <a14:foregroundMark x1="33008" y1="44727" x2="20703" y2="49219"/>
                        <a14:foregroundMark x1="51953" y1="41406" x2="67773" y2="48047"/>
                        <a14:foregroundMark x1="36914" y1="23047" x2="56055" y2="25195"/>
                        <a14:foregroundMark x1="39258" y1="80078" x2="56055" y2="77734"/>
                        <a14:foregroundMark x1="75000" y1="54297" x2="62695" y2="40820"/>
                        <a14:foregroundMark x1="44727" y1="80078" x2="56445" y2="80078"/>
                      </a14:backgroundRemoval>
                    </a14:imgEffect>
                  </a14:imgLayer>
                </a14:imgProps>
              </a:ext>
            </a:extLst>
          </a:blip>
          <a:srcRect t="12735" b="10945"/>
          <a:stretch/>
        </p:blipFill>
        <p:spPr>
          <a:xfrm>
            <a:off x="316152" y="4608312"/>
            <a:ext cx="2180027" cy="1663788"/>
          </a:xfrm>
          <a:prstGeom prst="rect">
            <a:avLst/>
          </a:prstGeom>
          <a:noFill/>
          <a:effectLst>
            <a:glow>
              <a:schemeClr val="accent1"/>
            </a:glow>
            <a:softEdge rad="0"/>
          </a:effectLst>
        </p:spPr>
      </p:pic>
      <p:sp>
        <p:nvSpPr>
          <p:cNvPr id="12" name="CasellaDiTesto 11">
            <a:extLst>
              <a:ext uri="{FF2B5EF4-FFF2-40B4-BE49-F238E27FC236}">
                <a16:creationId xmlns:a16="http://schemas.microsoft.com/office/drawing/2014/main" id="{3D3D5833-86AF-4EEE-DC8F-4C96747008A2}"/>
              </a:ext>
            </a:extLst>
          </p:cNvPr>
          <p:cNvSpPr txBox="1"/>
          <p:nvPr/>
        </p:nvSpPr>
        <p:spPr>
          <a:xfrm>
            <a:off x="87552" y="6385360"/>
            <a:ext cx="2777563" cy="307777"/>
          </a:xfrm>
          <a:prstGeom prst="rect">
            <a:avLst/>
          </a:prstGeom>
          <a:noFill/>
        </p:spPr>
        <p:txBody>
          <a:bodyPr wrap="square" rtlCol="0">
            <a:spAutoFit/>
          </a:bodyPr>
          <a:lstStyle/>
          <a:p>
            <a:r>
              <a:rPr lang="it-IT" sz="1400" b="1" dirty="0">
                <a:solidFill>
                  <a:schemeClr val="bg1"/>
                </a:solidFill>
              </a:rPr>
              <a:t>Challenge Campus Biomedico</a:t>
            </a:r>
          </a:p>
        </p:txBody>
      </p:sp>
      <p:sp>
        <p:nvSpPr>
          <p:cNvPr id="16" name="CasellaDiTesto 15">
            <a:extLst>
              <a:ext uri="{FF2B5EF4-FFF2-40B4-BE49-F238E27FC236}">
                <a16:creationId xmlns:a16="http://schemas.microsoft.com/office/drawing/2014/main" id="{B0D034D9-A331-AEAB-50BB-3BD1EC7395F8}"/>
              </a:ext>
            </a:extLst>
          </p:cNvPr>
          <p:cNvSpPr txBox="1"/>
          <p:nvPr/>
        </p:nvSpPr>
        <p:spPr>
          <a:xfrm>
            <a:off x="235036" y="3217455"/>
            <a:ext cx="2630079" cy="1200329"/>
          </a:xfrm>
          <a:prstGeom prst="rect">
            <a:avLst/>
          </a:prstGeom>
          <a:noFill/>
        </p:spPr>
        <p:txBody>
          <a:bodyPr wrap="none" rtlCol="0">
            <a:spAutoFit/>
          </a:bodyPr>
          <a:lstStyle/>
          <a:p>
            <a:pPr defTabSz="457200">
              <a:defRPr/>
            </a:pPr>
            <a:r>
              <a:rPr lang="it-IT" i="1" dirty="0">
                <a:solidFill>
                  <a:prstClr val="black"/>
                </a:solidFill>
                <a:latin typeface="Calibri" panose="020F0502020204030204"/>
              </a:rPr>
              <a:t>Alessia Rossi</a:t>
            </a:r>
            <a:endPar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Fabio Di Gregorio</a:t>
            </a:r>
          </a:p>
          <a:p>
            <a:r>
              <a:rPr lang="it-IT" i="1" dirty="0">
                <a:solidFill>
                  <a:prstClr val="black"/>
                </a:solidFill>
                <a:latin typeface="Calibri" panose="020F0502020204030204"/>
              </a:rPr>
              <a:t>Ignazio Emanuele Piccichè</a:t>
            </a:r>
          </a:p>
          <a:p>
            <a:r>
              <a:rPr lang="it-IT" i="1" dirty="0">
                <a:solidFill>
                  <a:prstClr val="black"/>
                </a:solidFill>
                <a:latin typeface="Calibri" panose="020F0502020204030204"/>
              </a:rPr>
              <a:t>Martina Bertazzoni</a:t>
            </a:r>
          </a:p>
        </p:txBody>
      </p:sp>
      <p:sp>
        <p:nvSpPr>
          <p:cNvPr id="17" name="CasellaDiTesto 16">
            <a:extLst>
              <a:ext uri="{FF2B5EF4-FFF2-40B4-BE49-F238E27FC236}">
                <a16:creationId xmlns:a16="http://schemas.microsoft.com/office/drawing/2014/main" id="{8A63BF26-0C17-C034-B0DC-D49E6870DD02}"/>
              </a:ext>
            </a:extLst>
          </p:cNvPr>
          <p:cNvSpPr txBox="1"/>
          <p:nvPr/>
        </p:nvSpPr>
        <p:spPr>
          <a:xfrm>
            <a:off x="490690" y="2785229"/>
            <a:ext cx="1830950" cy="369332"/>
          </a:xfrm>
          <a:prstGeom prst="rect">
            <a:avLst/>
          </a:prstGeom>
          <a:noFill/>
        </p:spPr>
        <p:txBody>
          <a:bodyPr wrap="none" rtlCol="0">
            <a:spAutoFit/>
          </a:bodyPr>
          <a:lstStyle/>
          <a:p>
            <a:r>
              <a:rPr lang="it-IT" b="1" dirty="0">
                <a:solidFill>
                  <a:schemeClr val="bg1"/>
                </a:solidFill>
              </a:rPr>
              <a:t>Collaboratori</a:t>
            </a:r>
          </a:p>
        </p:txBody>
      </p:sp>
      <p:sp>
        <p:nvSpPr>
          <p:cNvPr id="18" name="CasellaDiTesto 17">
            <a:extLst>
              <a:ext uri="{FF2B5EF4-FFF2-40B4-BE49-F238E27FC236}">
                <a16:creationId xmlns:a16="http://schemas.microsoft.com/office/drawing/2014/main" id="{43859500-7771-2F6C-7EDA-4179DA47C1B1}"/>
              </a:ext>
            </a:extLst>
          </p:cNvPr>
          <p:cNvSpPr txBox="1"/>
          <p:nvPr/>
        </p:nvSpPr>
        <p:spPr>
          <a:xfrm>
            <a:off x="235036" y="1671584"/>
            <a:ext cx="6471643" cy="461665"/>
          </a:xfrm>
          <a:prstGeom prst="rect">
            <a:avLst/>
          </a:prstGeom>
          <a:noFill/>
        </p:spPr>
        <p:txBody>
          <a:bodyPr wrap="none" rtlCol="0">
            <a:spAutoFit/>
          </a:bodyPr>
          <a:lstStyle/>
          <a:p>
            <a:r>
              <a:rPr lang="it-IT" sz="2400" dirty="0">
                <a:solidFill>
                  <a:schemeClr val="bg1"/>
                </a:solidFill>
              </a:rPr>
              <a:t>Università Campus </a:t>
            </a:r>
            <a:r>
              <a:rPr lang="it-IT" sz="2400" dirty="0" err="1">
                <a:solidFill>
                  <a:schemeClr val="bg1"/>
                </a:solidFill>
              </a:rPr>
              <a:t>Bio</a:t>
            </a:r>
            <a:r>
              <a:rPr lang="it-IT" sz="2400" dirty="0">
                <a:solidFill>
                  <a:schemeClr val="bg1"/>
                </a:solidFill>
              </a:rPr>
              <a:t>-Medico di Roma</a:t>
            </a:r>
          </a:p>
        </p:txBody>
      </p:sp>
    </p:spTree>
    <p:extLst>
      <p:ext uri="{BB962C8B-B14F-4D97-AF65-F5344CB8AC3E}">
        <p14:creationId xmlns:p14="http://schemas.microsoft.com/office/powerpoint/2010/main" val="17192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5" name="Segnaposto contenuto 5">
            <a:extLst>
              <a:ext uri="{FF2B5EF4-FFF2-40B4-BE49-F238E27FC236}">
                <a16:creationId xmlns:a16="http://schemas.microsoft.com/office/drawing/2014/main" id="{91E1AFA1-990B-88D1-62B8-B64245021CA7}"/>
              </a:ext>
            </a:extLst>
          </p:cNvPr>
          <p:cNvSpPr txBox="1">
            <a:spLocks/>
          </p:cNvSpPr>
          <p:nvPr/>
        </p:nvSpPr>
        <p:spPr>
          <a:xfrm>
            <a:off x="6016480" y="688883"/>
            <a:ext cx="2756266" cy="46475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900" dirty="0">
                <a:solidFill>
                  <a:schemeClr val="bg1"/>
                </a:solidFill>
              </a:rPr>
              <a:t>Per dati categorici</a:t>
            </a:r>
            <a:endParaRPr lang="it-IT" sz="1800" dirty="0">
              <a:solidFill>
                <a:schemeClr val="bg1"/>
              </a:solidFill>
            </a:endParaRPr>
          </a:p>
        </p:txBody>
      </p:sp>
      <p:sp>
        <p:nvSpPr>
          <p:cNvPr id="6" name="Rettangolo 5">
            <a:extLst>
              <a:ext uri="{FF2B5EF4-FFF2-40B4-BE49-F238E27FC236}">
                <a16:creationId xmlns:a16="http://schemas.microsoft.com/office/drawing/2014/main" id="{CF642FA0-2697-2510-434C-ABC2AD6A161D}"/>
              </a:ext>
            </a:extLst>
          </p:cNvPr>
          <p:cNvSpPr/>
          <p:nvPr/>
        </p:nvSpPr>
        <p:spPr>
          <a:xfrm>
            <a:off x="310496" y="1236342"/>
            <a:ext cx="5510943" cy="5254399"/>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5CBE649C-E4FE-B978-0CAD-D912128387E1}"/>
              </a:ext>
            </a:extLst>
          </p:cNvPr>
          <p:cNvSpPr txBox="1"/>
          <p:nvPr/>
        </p:nvSpPr>
        <p:spPr>
          <a:xfrm>
            <a:off x="875280" y="1470772"/>
            <a:ext cx="4381374" cy="954107"/>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Elbow Method:</a:t>
            </a:r>
          </a:p>
          <a:p>
            <a:r>
              <a:rPr lang="it-IT" sz="400" b="1" dirty="0">
                <a:solidFill>
                  <a:schemeClr val="bg2"/>
                </a:solidFill>
              </a:rPr>
              <a:t>  </a:t>
            </a:r>
          </a:p>
          <a:p>
            <a:r>
              <a:rPr lang="it-IT" sz="1600" dirty="0">
                <a:solidFill>
                  <a:schemeClr val="bg1"/>
                </a:solidFill>
              </a:rPr>
              <a:t>Per determinare il numero ottimale di cluster.</a:t>
            </a:r>
            <a:endParaRPr lang="it-IT" sz="1600" i="0" dirty="0">
              <a:solidFill>
                <a:schemeClr val="bg1"/>
              </a:solidFill>
              <a:highlight>
                <a:srgbClr val="C0C0C0"/>
              </a:highlight>
              <a:latin typeface="+mn-lt"/>
            </a:endParaRPr>
          </a:p>
        </p:txBody>
      </p:sp>
      <p:sp>
        <p:nvSpPr>
          <p:cNvPr id="9" name="CasellaDiTesto 8">
            <a:extLst>
              <a:ext uri="{FF2B5EF4-FFF2-40B4-BE49-F238E27FC236}">
                <a16:creationId xmlns:a16="http://schemas.microsoft.com/office/drawing/2014/main" id="{E33C336B-4D79-9881-7920-B1E2405BBD36}"/>
              </a:ext>
            </a:extLst>
          </p:cNvPr>
          <p:cNvSpPr txBox="1"/>
          <p:nvPr/>
        </p:nvSpPr>
        <p:spPr>
          <a:xfrm>
            <a:off x="600566" y="3153039"/>
            <a:ext cx="4930804" cy="1631216"/>
          </a:xfrm>
          <a:prstGeom prst="rect">
            <a:avLst/>
          </a:prstGeom>
          <a:solidFill>
            <a:schemeClr val="tx1"/>
          </a:solidFill>
          <a:ln w="28575">
            <a:solidFill>
              <a:srgbClr val="254A8E"/>
            </a:solidFill>
          </a:ln>
        </p:spPr>
        <p:txBody>
          <a:bodyPr wrap="square" rtlCol="0">
            <a:spAutoFit/>
          </a:bodyPr>
          <a:lstStyle/>
          <a:p>
            <a:r>
              <a:rPr lang="it-IT" sz="400" b="1" dirty="0">
                <a:solidFill>
                  <a:schemeClr val="bg1"/>
                </a:solidFill>
              </a:rPr>
              <a:t>  </a:t>
            </a:r>
          </a:p>
          <a:p>
            <a:pPr marR="0" lvl="0" indent="0" fontAlgn="base">
              <a:lnSpc>
                <a:spcPct val="100000"/>
              </a:lnSpc>
              <a:spcBef>
                <a:spcPct val="0"/>
              </a:spcBef>
              <a:spcAft>
                <a:spcPct val="0"/>
              </a:spcAft>
              <a:buClrTx/>
              <a:buSzTx/>
              <a:buFontTx/>
              <a:buNone/>
              <a:tabLst/>
            </a:pPr>
            <a:r>
              <a:rPr lang="it-IT" altLang="it-IT" sz="1600" dirty="0">
                <a:solidFill>
                  <a:schemeClr val="bg1"/>
                </a:solidFill>
              </a:rPr>
              <a:t>Esegue il clustering con un numero variabile di cluster, da 1 fino a un massimo definito (</a:t>
            </a:r>
            <a:r>
              <a:rPr lang="it-IT" altLang="it-IT" sz="1600" i="1" dirty="0">
                <a:solidFill>
                  <a:schemeClr val="bg1"/>
                </a:solidFill>
                <a:highlight>
                  <a:srgbClr val="C0C0C0"/>
                </a:highlight>
              </a:rPr>
              <a:t>max_clusters</a:t>
            </a:r>
            <a:r>
              <a:rPr lang="it-IT" altLang="it-IT" sz="1600" dirty="0">
                <a:solidFill>
                  <a:schemeClr val="bg1"/>
                </a:solidFill>
              </a:rPr>
              <a:t>), e per ogni numero di cluster, calcola il costo (la somma delle dissimilarità all'interno dei cluster). </a:t>
            </a:r>
          </a:p>
        </p:txBody>
      </p:sp>
      <p:cxnSp>
        <p:nvCxnSpPr>
          <p:cNvPr id="15" name="Connettore 2 14">
            <a:extLst>
              <a:ext uri="{FF2B5EF4-FFF2-40B4-BE49-F238E27FC236}">
                <a16:creationId xmlns:a16="http://schemas.microsoft.com/office/drawing/2014/main" id="{19FF2B2A-9AF7-2707-3E82-66519BCEA2A8}"/>
              </a:ext>
            </a:extLst>
          </p:cNvPr>
          <p:cNvCxnSpPr/>
          <p:nvPr/>
        </p:nvCxnSpPr>
        <p:spPr>
          <a:xfrm>
            <a:off x="2909689" y="2563318"/>
            <a:ext cx="0" cy="494675"/>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73473D5-0C4A-75DC-AFA8-E29F37CDF646}"/>
              </a:ext>
            </a:extLst>
          </p:cNvPr>
          <p:cNvSpPr txBox="1"/>
          <p:nvPr/>
        </p:nvSpPr>
        <p:spPr>
          <a:xfrm>
            <a:off x="600567" y="4974690"/>
            <a:ext cx="5062296" cy="1323439"/>
          </a:xfrm>
          <a:prstGeom prst="rect">
            <a:avLst/>
          </a:prstGeom>
          <a:noFill/>
        </p:spPr>
        <p:txBody>
          <a:bodyPr wrap="square" rtlCol="0">
            <a:spAutoFit/>
          </a:bodyPr>
          <a:lstStyle/>
          <a:p>
            <a:r>
              <a:rPr lang="it-IT" sz="1600" dirty="0"/>
              <a:t>Il risultato viene poi tracciato su un grafico, permettendo di individuare il punto in cui la riduzione del costo comincia a rallentare, suggerendo il numero ottimale di cluster.</a:t>
            </a:r>
          </a:p>
        </p:txBody>
      </p:sp>
      <p:pic>
        <p:nvPicPr>
          <p:cNvPr id="18" name="Immagine 17" descr="Immagine che contiene testo, diagramma, linea, Diagramma&#10;&#10;Descrizione generata automaticamente">
            <a:extLst>
              <a:ext uri="{FF2B5EF4-FFF2-40B4-BE49-F238E27FC236}">
                <a16:creationId xmlns:a16="http://schemas.microsoft.com/office/drawing/2014/main" id="{E1971782-BB4F-659F-F08F-D1B210BA2D08}"/>
              </a:ext>
            </a:extLst>
          </p:cNvPr>
          <p:cNvPicPr>
            <a:picLocks noChangeAspect="1"/>
          </p:cNvPicPr>
          <p:nvPr/>
        </p:nvPicPr>
        <p:blipFill>
          <a:blip r:embed="rId3"/>
          <a:stretch>
            <a:fillRect/>
          </a:stretch>
        </p:blipFill>
        <p:spPr>
          <a:xfrm>
            <a:off x="6029332" y="1726054"/>
            <a:ext cx="5852172" cy="4389129"/>
          </a:xfrm>
          <a:prstGeom prst="rect">
            <a:avLst/>
          </a:prstGeom>
        </p:spPr>
      </p:pic>
    </p:spTree>
    <p:extLst>
      <p:ext uri="{BB962C8B-B14F-4D97-AF65-F5344CB8AC3E}">
        <p14:creationId xmlns:p14="http://schemas.microsoft.com/office/powerpoint/2010/main" val="138880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Usa:</a:t>
            </a:r>
          </a:p>
        </p:txBody>
      </p:sp>
      <p:sp>
        <p:nvSpPr>
          <p:cNvPr id="17" name="CasellaDiTesto 16">
            <a:extLst>
              <a:ext uri="{FF2B5EF4-FFF2-40B4-BE49-F238E27FC236}">
                <a16:creationId xmlns:a16="http://schemas.microsoft.com/office/drawing/2014/main" id="{B90962E0-7940-C263-AEA7-508C34963D11}"/>
              </a:ext>
            </a:extLst>
          </p:cNvPr>
          <p:cNvSpPr txBox="1"/>
          <p:nvPr/>
        </p:nvSpPr>
        <p:spPr>
          <a:xfrm>
            <a:off x="82363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Matching Dissimilarity:</a:t>
            </a:r>
          </a:p>
          <a:p>
            <a:r>
              <a:rPr lang="it-IT" sz="400" b="1" dirty="0">
                <a:solidFill>
                  <a:schemeClr val="bg2"/>
                </a:solidFill>
              </a:rPr>
              <a:t>  </a:t>
            </a:r>
          </a:p>
          <a:p>
            <a:r>
              <a:rPr lang="it-IT" sz="1600" dirty="0">
                <a:solidFill>
                  <a:schemeClr val="bg2"/>
                </a:solidFill>
              </a:rPr>
              <a:t>Confronta due elementi categorici misurando quante variabili tra due punti non coincidono</a:t>
            </a: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70BAD56C-2411-5104-C787-E20BE9DB2ACD}"/>
              </a:ext>
            </a:extLst>
          </p:cNvPr>
          <p:cNvSpPr txBox="1"/>
          <p:nvPr/>
        </p:nvSpPr>
        <p:spPr>
          <a:xfrm>
            <a:off x="609600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Modalità:</a:t>
            </a:r>
          </a:p>
          <a:p>
            <a:r>
              <a:rPr lang="it-IT" sz="400" b="1" dirty="0">
                <a:solidFill>
                  <a:schemeClr val="bg2"/>
                </a:solidFill>
              </a:rPr>
              <a:t>  </a:t>
            </a:r>
          </a:p>
          <a:p>
            <a:r>
              <a:rPr lang="it-IT" sz="1600" dirty="0">
                <a:solidFill>
                  <a:schemeClr val="bg1"/>
                </a:solidFill>
              </a:rPr>
              <a:t>Il valore categorico più frequente per ciascuna caratteristica all'interno del cluster diventa il "centroide" del cluster.</a:t>
            </a:r>
            <a:endParaRPr lang="it-IT" sz="1600" i="0" dirty="0">
              <a:solidFill>
                <a:schemeClr val="bg1"/>
              </a:solidFill>
              <a:highlight>
                <a:srgbClr val="C0C0C0"/>
              </a:highlight>
              <a:latin typeface="+mn-lt"/>
            </a:endParaRPr>
          </a:p>
        </p:txBody>
      </p:sp>
      <p:graphicFrame>
        <p:nvGraphicFramePr>
          <p:cNvPr id="20" name="Diagramma 19">
            <a:extLst>
              <a:ext uri="{FF2B5EF4-FFF2-40B4-BE49-F238E27FC236}">
                <a16:creationId xmlns:a16="http://schemas.microsoft.com/office/drawing/2014/main" id="{80829944-15CF-7A58-CE74-6262AC896409}"/>
              </a:ext>
            </a:extLst>
          </p:cNvPr>
          <p:cNvGraphicFramePr/>
          <p:nvPr>
            <p:extLst>
              <p:ext uri="{D42A27DB-BD31-4B8C-83A1-F6EECF244321}">
                <p14:modId xmlns:p14="http://schemas.microsoft.com/office/powerpoint/2010/main" val="4044008824"/>
              </p:ext>
            </p:extLst>
          </p:nvPr>
        </p:nvGraphicFramePr>
        <p:xfrm>
          <a:off x="789757" y="3045562"/>
          <a:ext cx="10544740" cy="2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CasellaDiTesto 23">
            <a:extLst>
              <a:ext uri="{FF2B5EF4-FFF2-40B4-BE49-F238E27FC236}">
                <a16:creationId xmlns:a16="http://schemas.microsoft.com/office/drawing/2014/main" id="{38DB4BEE-971B-3D04-FD7C-514F995036DA}"/>
              </a:ext>
            </a:extLst>
          </p:cNvPr>
          <p:cNvSpPr txBox="1"/>
          <p:nvPr/>
        </p:nvSpPr>
        <p:spPr>
          <a:xfrm>
            <a:off x="940053" y="6172769"/>
            <a:ext cx="10311893" cy="584775"/>
          </a:xfrm>
          <a:prstGeom prst="rect">
            <a:avLst/>
          </a:prstGeom>
          <a:noFill/>
        </p:spPr>
        <p:txBody>
          <a:bodyPr wrap="square">
            <a:spAutoFit/>
          </a:bodyPr>
          <a:lstStyle/>
          <a:p>
            <a:r>
              <a:rPr lang="it-IT" sz="1600" b="1" dirty="0">
                <a:solidFill>
                  <a:schemeClr val="bg1"/>
                </a:solidFill>
              </a:rPr>
              <a:t>Inizializzazione di 15: </a:t>
            </a:r>
            <a:r>
              <a:rPr lang="it-IT" sz="1600" dirty="0">
                <a:solidFill>
                  <a:schemeClr val="bg1"/>
                </a:solidFill>
              </a:rPr>
              <a:t>l'algoritmo viene eseguito 15 volte con diverse condizioni iniziali per scegliere i </a:t>
            </a:r>
            <a:r>
              <a:rPr lang="it-IT" sz="1600" dirty="0" err="1">
                <a:solidFill>
                  <a:schemeClr val="bg1"/>
                </a:solidFill>
              </a:rPr>
              <a:t>centroidi</a:t>
            </a:r>
            <a:r>
              <a:rPr lang="it-IT" sz="1600" dirty="0">
                <a:solidFill>
                  <a:schemeClr val="bg1"/>
                </a:solidFill>
              </a:rPr>
              <a:t> che portano a dei cluster migliori.</a:t>
            </a:r>
          </a:p>
        </p:txBody>
      </p:sp>
    </p:spTree>
    <p:extLst>
      <p:ext uri="{BB962C8B-B14F-4D97-AF65-F5344CB8AC3E}">
        <p14:creationId xmlns:p14="http://schemas.microsoft.com/office/powerpoint/2010/main" val="352517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a:t>
            </a:r>
          </a:p>
        </p:txBody>
      </p:sp>
      <p:pic>
        <p:nvPicPr>
          <p:cNvPr id="6" name="Immagine 5">
            <a:extLst>
              <a:ext uri="{FF2B5EF4-FFF2-40B4-BE49-F238E27FC236}">
                <a16:creationId xmlns:a16="http://schemas.microsoft.com/office/drawing/2014/main" id="{9C0AB032-F731-AE33-FCA3-A745C97CBBFA}"/>
              </a:ext>
            </a:extLst>
          </p:cNvPr>
          <p:cNvPicPr>
            <a:picLocks noChangeAspect="1"/>
          </p:cNvPicPr>
          <p:nvPr/>
        </p:nvPicPr>
        <p:blipFill>
          <a:blip r:embed="rId3"/>
          <a:stretch>
            <a:fillRect/>
          </a:stretch>
        </p:blipFill>
        <p:spPr>
          <a:xfrm>
            <a:off x="1720026" y="1663460"/>
            <a:ext cx="8751947" cy="5018599"/>
          </a:xfrm>
          <a:prstGeom prst="rect">
            <a:avLst/>
          </a:prstGeom>
        </p:spPr>
      </p:pic>
    </p:spTree>
    <p:extLst>
      <p:ext uri="{BB962C8B-B14F-4D97-AF65-F5344CB8AC3E}">
        <p14:creationId xmlns:p14="http://schemas.microsoft.com/office/powerpoint/2010/main" val="158798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3600986"/>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767999"/>
            <a:ext cx="5587164" cy="384720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 (normalizzato):</a:t>
            </a:r>
          </a:p>
          <a:p>
            <a:r>
              <a:rPr lang="it-IT" sz="400" b="1" dirty="0">
                <a:solidFill>
                  <a:schemeClr val="bg2"/>
                </a:solidFill>
              </a:rPr>
              <a:t>  </a:t>
            </a:r>
          </a:p>
          <a:p>
            <a:r>
              <a:rPr lang="it-IT" sz="1600" dirty="0">
                <a:solidFill>
                  <a:schemeClr val="bg1"/>
                </a:solidFill>
              </a:rPr>
              <a:t>Quantifica quanto bene ogni punto dati si trova nel proprio cluster rispetto ai punti di altri cluster.</a:t>
            </a: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1: i punti sono ben allineati con il proprio cluster e ben separati dagli altri cluster</a:t>
            </a:r>
          </a:p>
          <a:p>
            <a:pPr marL="285750" indent="-285750">
              <a:buFont typeface="Arial" panose="020B0604020202020204" pitchFamily="34" charset="0"/>
              <a:buChar char="•"/>
            </a:pPr>
            <a:r>
              <a:rPr lang="it-IT" sz="1600" dirty="0">
                <a:solidFill>
                  <a:schemeClr val="bg1"/>
                </a:solidFill>
              </a:rPr>
              <a:t>0: i punti sono stati assegnati al cluster sbagliato</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6" y="4312773"/>
            <a:ext cx="9841883" cy="2185214"/>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7" name="Immagine 16">
            <a:extLst>
              <a:ext uri="{FF2B5EF4-FFF2-40B4-BE49-F238E27FC236}">
                <a16:creationId xmlns:a16="http://schemas.microsoft.com/office/drawing/2014/main" id="{82E44164-261C-13DC-02FD-756B7A48FAEC}"/>
              </a:ext>
            </a:extLst>
          </p:cNvPr>
          <p:cNvPicPr>
            <a:picLocks noChangeAspect="1"/>
          </p:cNvPicPr>
          <p:nvPr/>
        </p:nvPicPr>
        <p:blipFill>
          <a:blip r:embed="rId4"/>
          <a:stretch>
            <a:fillRect/>
          </a:stretch>
        </p:blipFill>
        <p:spPr>
          <a:xfrm>
            <a:off x="6874724" y="1698101"/>
            <a:ext cx="4023877" cy="799616"/>
          </a:xfrm>
          <a:prstGeom prst="rect">
            <a:avLst/>
          </a:prstGeom>
        </p:spPr>
      </p:pic>
      <p:pic>
        <p:nvPicPr>
          <p:cNvPr id="13" name="Immagine 12">
            <a:extLst>
              <a:ext uri="{FF2B5EF4-FFF2-40B4-BE49-F238E27FC236}">
                <a16:creationId xmlns:a16="http://schemas.microsoft.com/office/drawing/2014/main" id="{A92E159F-64BC-E9FA-A867-5602E2EEAA40}"/>
              </a:ext>
            </a:extLst>
          </p:cNvPr>
          <p:cNvPicPr>
            <a:picLocks noChangeAspect="1"/>
          </p:cNvPicPr>
          <p:nvPr/>
        </p:nvPicPr>
        <p:blipFill>
          <a:blip r:embed="rId5"/>
          <a:stretch>
            <a:fillRect/>
          </a:stretch>
        </p:blipFill>
        <p:spPr>
          <a:xfrm>
            <a:off x="6874724" y="2293633"/>
            <a:ext cx="2552268" cy="647783"/>
          </a:xfrm>
          <a:prstGeom prst="rect">
            <a:avLst/>
          </a:prstGeom>
        </p:spPr>
      </p:pic>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6"/>
          <a:stretch>
            <a:fillRect/>
          </a:stretch>
        </p:blipFill>
        <p:spPr>
          <a:xfrm>
            <a:off x="1522111" y="5294852"/>
            <a:ext cx="9147775" cy="846372"/>
          </a:xfrm>
          <a:prstGeom prst="rect">
            <a:avLst/>
          </a:prstGeom>
        </p:spPr>
      </p:pic>
    </p:spTree>
    <p:extLst>
      <p:ext uri="{BB962C8B-B14F-4D97-AF65-F5344CB8AC3E}">
        <p14:creationId xmlns:p14="http://schemas.microsoft.com/office/powerpoint/2010/main" val="9537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4093428"/>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663069"/>
            <a:ext cx="5587164"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a:t>
            </a: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r>
              <a:rPr lang="it-IT" sz="400" b="1" dirty="0">
                <a:solidFill>
                  <a:schemeClr val="bg2"/>
                </a:solidFill>
              </a:rPr>
              <a:t>  </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5" y="4705618"/>
            <a:ext cx="9841883" cy="1938992"/>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4"/>
          <a:stretch>
            <a:fillRect/>
          </a:stretch>
        </p:blipFill>
        <p:spPr>
          <a:xfrm>
            <a:off x="1522108" y="5624286"/>
            <a:ext cx="9147775" cy="846372"/>
          </a:xfrm>
          <a:prstGeom prst="rect">
            <a:avLst/>
          </a:prstGeom>
        </p:spPr>
      </p:pic>
      <p:pic>
        <p:nvPicPr>
          <p:cNvPr id="3" name="Immagine 2" descr="Immagine che contiene testo, diagramma, schermata, linea&#10;&#10;Descrizione generata automaticamente">
            <a:extLst>
              <a:ext uri="{FF2B5EF4-FFF2-40B4-BE49-F238E27FC236}">
                <a16:creationId xmlns:a16="http://schemas.microsoft.com/office/drawing/2014/main" id="{36B0C081-B35C-0179-FA02-43FC6D709C27}"/>
              </a:ext>
            </a:extLst>
          </p:cNvPr>
          <p:cNvPicPr>
            <a:picLocks noChangeAspect="1"/>
          </p:cNvPicPr>
          <p:nvPr/>
        </p:nvPicPr>
        <p:blipFill>
          <a:blip r:embed="rId5"/>
          <a:srcRect l="4289" t="10322" r="7788" b="6933"/>
          <a:stretch/>
        </p:blipFill>
        <p:spPr>
          <a:xfrm>
            <a:off x="6156477" y="1014220"/>
            <a:ext cx="5466204" cy="3600986"/>
          </a:xfrm>
          <a:prstGeom prst="rect">
            <a:avLst/>
          </a:prstGeom>
        </p:spPr>
      </p:pic>
    </p:spTree>
    <p:extLst>
      <p:ext uri="{BB962C8B-B14F-4D97-AF65-F5344CB8AC3E}">
        <p14:creationId xmlns:p14="http://schemas.microsoft.com/office/powerpoint/2010/main" val="78238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14" name="Ovale 13">
            <a:extLst>
              <a:ext uri="{FF2B5EF4-FFF2-40B4-BE49-F238E27FC236}">
                <a16:creationId xmlns:a16="http://schemas.microsoft.com/office/drawing/2014/main" id="{6D25DF4B-28C5-56B9-517F-354687038C97}"/>
              </a:ext>
            </a:extLst>
          </p:cNvPr>
          <p:cNvSpPr/>
          <p:nvPr/>
        </p:nvSpPr>
        <p:spPr>
          <a:xfrm>
            <a:off x="6096000" y="-4072419"/>
            <a:ext cx="6629897" cy="15157579"/>
          </a:xfrm>
          <a:prstGeom prst="ellipse">
            <a:avLst/>
          </a:prstGeom>
          <a:solidFill>
            <a:srgbClr val="254A8E"/>
          </a:solidFill>
          <a:ln>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2A55AEA4-2828-8EEE-43D8-CC28D159A3E6}"/>
              </a:ext>
            </a:extLst>
          </p:cNvPr>
          <p:cNvPicPr>
            <a:picLocks noChangeAspect="1"/>
          </p:cNvPicPr>
          <p:nvPr/>
        </p:nvPicPr>
        <p:blipFill>
          <a:blip r:embed="rId3"/>
          <a:stretch>
            <a:fillRect/>
          </a:stretch>
        </p:blipFill>
        <p:spPr>
          <a:xfrm>
            <a:off x="615199" y="3418658"/>
            <a:ext cx="4705826" cy="2707268"/>
          </a:xfrm>
          <a:prstGeom prst="rect">
            <a:avLst/>
          </a:prstGeom>
        </p:spPr>
      </p:pic>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6" name="CasellaDiTesto 5">
            <a:extLst>
              <a:ext uri="{FF2B5EF4-FFF2-40B4-BE49-F238E27FC236}">
                <a16:creationId xmlns:a16="http://schemas.microsoft.com/office/drawing/2014/main" id="{8E2A7817-2261-1133-0AE6-7AAFAE5CBEB4}"/>
              </a:ext>
            </a:extLst>
          </p:cNvPr>
          <p:cNvSpPr txBox="1"/>
          <p:nvPr/>
        </p:nvSpPr>
        <p:spPr>
          <a:xfrm>
            <a:off x="600946" y="3429000"/>
            <a:ext cx="4705826" cy="2677656"/>
          </a:xfrm>
          <a:prstGeom prst="rect">
            <a:avLst/>
          </a:prstGeom>
          <a:noFill/>
          <a:ln w="28575">
            <a:solidFill>
              <a:srgbClr val="254A8E"/>
            </a:solidFill>
          </a:ln>
        </p:spPr>
        <p:txBody>
          <a:bodyPr wrap="square" rtlCol="0">
            <a:spAutoFit/>
          </a:bodyPr>
          <a:lstStyle/>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p:txBody>
      </p:sp>
      <p:pic>
        <p:nvPicPr>
          <p:cNvPr id="12" name="Immagine 11">
            <a:extLst>
              <a:ext uri="{FF2B5EF4-FFF2-40B4-BE49-F238E27FC236}">
                <a16:creationId xmlns:a16="http://schemas.microsoft.com/office/drawing/2014/main" id="{B677F98C-0566-EEBE-F897-29158530FA6C}"/>
              </a:ext>
            </a:extLst>
          </p:cNvPr>
          <p:cNvPicPr>
            <a:picLocks noChangeAspect="1"/>
          </p:cNvPicPr>
          <p:nvPr/>
        </p:nvPicPr>
        <p:blipFill>
          <a:blip r:embed="rId4"/>
          <a:stretch>
            <a:fillRect/>
          </a:stretch>
        </p:blipFill>
        <p:spPr>
          <a:xfrm>
            <a:off x="6885230" y="3506371"/>
            <a:ext cx="4888367" cy="2451661"/>
          </a:xfrm>
          <a:prstGeom prst="rect">
            <a:avLst/>
          </a:prstGeom>
        </p:spPr>
      </p:pic>
      <p:sp>
        <p:nvSpPr>
          <p:cNvPr id="15" name="CasellaDiTesto 14">
            <a:extLst>
              <a:ext uri="{FF2B5EF4-FFF2-40B4-BE49-F238E27FC236}">
                <a16:creationId xmlns:a16="http://schemas.microsoft.com/office/drawing/2014/main" id="{3EE1B8FA-A40F-9B4F-C85E-B5723672197F}"/>
              </a:ext>
            </a:extLst>
          </p:cNvPr>
          <p:cNvSpPr txBox="1"/>
          <p:nvPr/>
        </p:nvSpPr>
        <p:spPr>
          <a:xfrm>
            <a:off x="6870977" y="3495485"/>
            <a:ext cx="4888367" cy="2492990"/>
          </a:xfrm>
          <a:prstGeom prst="rect">
            <a:avLst/>
          </a:prstGeom>
          <a:noFill/>
          <a:ln w="28575">
            <a:solidFill>
              <a:srgbClr val="254A8E"/>
            </a:solidFill>
          </a:ln>
        </p:spPr>
        <p:txBody>
          <a:bodyPr wrap="square" rtlCol="0">
            <a:spAutoFit/>
          </a:bodyPr>
          <a:lstStyle/>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p:txBody>
      </p:sp>
      <p:sp>
        <p:nvSpPr>
          <p:cNvPr id="20" name="CasellaDiTesto 19">
            <a:extLst>
              <a:ext uri="{FF2B5EF4-FFF2-40B4-BE49-F238E27FC236}">
                <a16:creationId xmlns:a16="http://schemas.microsoft.com/office/drawing/2014/main" id="{B58D4545-2B8A-DF08-87B4-EC57B031DB59}"/>
              </a:ext>
            </a:extLst>
          </p:cNvPr>
          <p:cNvSpPr txBox="1"/>
          <p:nvPr/>
        </p:nvSpPr>
        <p:spPr>
          <a:xfrm>
            <a:off x="575431" y="1310571"/>
            <a:ext cx="4785362" cy="1677382"/>
          </a:xfrm>
          <a:prstGeom prst="rect">
            <a:avLst/>
          </a:prstGeom>
          <a:noFill/>
        </p:spPr>
        <p:txBody>
          <a:bodyPr wrap="square">
            <a:spAutoFit/>
          </a:bodyPr>
          <a:lstStyle/>
          <a:p>
            <a:r>
              <a:rPr lang="it-IT" sz="1600" b="1" dirty="0">
                <a:solidFill>
                  <a:schemeClr val="bg1"/>
                </a:solidFill>
              </a:rPr>
              <a:t>Risultati Medi delle Valutazioni su n Misurazioni:</a:t>
            </a:r>
          </a:p>
          <a:p>
            <a:endParaRPr lang="it-IT" sz="700" b="1" dirty="0">
              <a:solidFill>
                <a:schemeClr val="bg1"/>
              </a:solidFill>
            </a:endParaRPr>
          </a:p>
          <a:p>
            <a:r>
              <a:rPr lang="it-IT" sz="1600" dirty="0">
                <a:solidFill>
                  <a:schemeClr val="bg1"/>
                </a:solidFill>
              </a:rPr>
              <a:t>Nella tabella seguente sono riportati i valori medi delle principali metriche di valutazione ottenuti dopo n misurazioni consecutive. </a:t>
            </a:r>
            <a:endParaRPr lang="it-IT" sz="1600" b="1" dirty="0">
              <a:solidFill>
                <a:schemeClr val="bg1"/>
              </a:solidFill>
            </a:endParaRPr>
          </a:p>
        </p:txBody>
      </p:sp>
      <p:sp>
        <p:nvSpPr>
          <p:cNvPr id="21" name="CasellaDiTesto 20">
            <a:extLst>
              <a:ext uri="{FF2B5EF4-FFF2-40B4-BE49-F238E27FC236}">
                <a16:creationId xmlns:a16="http://schemas.microsoft.com/office/drawing/2014/main" id="{970665FC-ECE4-972C-5D31-D80D39DC5FF7}"/>
              </a:ext>
            </a:extLst>
          </p:cNvPr>
          <p:cNvSpPr txBox="1"/>
          <p:nvPr/>
        </p:nvSpPr>
        <p:spPr>
          <a:xfrm>
            <a:off x="6936732" y="1064349"/>
            <a:ext cx="4785362" cy="2169825"/>
          </a:xfrm>
          <a:prstGeom prst="rect">
            <a:avLst/>
          </a:prstGeom>
          <a:noFill/>
        </p:spPr>
        <p:txBody>
          <a:bodyPr wrap="square">
            <a:spAutoFit/>
          </a:bodyPr>
          <a:lstStyle/>
          <a:p>
            <a:r>
              <a:rPr lang="it-IT" sz="1600" b="1" dirty="0"/>
              <a:t>Risultati della Migliore Misurazione:</a:t>
            </a:r>
          </a:p>
          <a:p>
            <a:endParaRPr lang="it-IT" sz="700" b="1" dirty="0"/>
          </a:p>
          <a:p>
            <a:r>
              <a:rPr lang="it-IT" sz="1600" dirty="0"/>
              <a:t>Nella tabella seguente sono riportati i risultati della misurazione che ha ottenuto i valori migliori in termini di performance complessiva. Questi risultati rappresentano il massimo raggiunto dal modello durante il processo di valutazione.</a:t>
            </a:r>
            <a:endParaRPr lang="it-IT" sz="1600" b="1" dirty="0"/>
          </a:p>
        </p:txBody>
      </p:sp>
    </p:spTree>
    <p:extLst>
      <p:ext uri="{BB962C8B-B14F-4D97-AF65-F5344CB8AC3E}">
        <p14:creationId xmlns:p14="http://schemas.microsoft.com/office/powerpoint/2010/main" val="339751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4" name="CasellaDiTesto 3">
            <a:extLst>
              <a:ext uri="{FF2B5EF4-FFF2-40B4-BE49-F238E27FC236}">
                <a16:creationId xmlns:a16="http://schemas.microsoft.com/office/drawing/2014/main" id="{F466810C-C89B-7DFE-1CE4-13F96D49E490}"/>
              </a:ext>
            </a:extLst>
          </p:cNvPr>
          <p:cNvSpPr txBox="1"/>
          <p:nvPr/>
        </p:nvSpPr>
        <p:spPr>
          <a:xfrm>
            <a:off x="5682174" y="203929"/>
            <a:ext cx="5452424" cy="584775"/>
          </a:xfrm>
          <a:prstGeom prst="rect">
            <a:avLst/>
          </a:prstGeom>
          <a:noFill/>
        </p:spPr>
        <p:txBody>
          <a:bodyPr wrap="square">
            <a:spAutoFit/>
          </a:bodyPr>
          <a:lstStyle/>
          <a:p>
            <a:r>
              <a:rPr lang="it-IT" sz="1600" dirty="0" err="1">
                <a:solidFill>
                  <a:schemeClr val="bg1"/>
                </a:solidFill>
              </a:rPr>
              <a:t>Clusterizzazione</a:t>
            </a:r>
            <a:r>
              <a:rPr lang="it-IT" sz="1600" dirty="0">
                <a:solidFill>
                  <a:schemeClr val="bg1"/>
                </a:solidFill>
              </a:rPr>
              <a:t> dei Campioni per Incrementi di Teleassistenza:</a:t>
            </a:r>
          </a:p>
        </p:txBody>
      </p:sp>
      <p:pic>
        <p:nvPicPr>
          <p:cNvPr id="3" name="Immagine 2">
            <a:hlinkClick r:id="rId2"/>
            <a:extLst>
              <a:ext uri="{FF2B5EF4-FFF2-40B4-BE49-F238E27FC236}">
                <a16:creationId xmlns:a16="http://schemas.microsoft.com/office/drawing/2014/main" id="{D7C4BDD6-53ED-98D5-849F-2058F812D3DC}"/>
              </a:ext>
            </a:extLst>
          </p:cNvPr>
          <p:cNvPicPr>
            <a:picLocks noChangeAspect="1"/>
          </p:cNvPicPr>
          <p:nvPr/>
        </p:nvPicPr>
        <p:blipFill>
          <a:blip r:embed="rId3"/>
          <a:srcRect t="4667" b="4667"/>
          <a:stretch/>
        </p:blipFill>
        <p:spPr>
          <a:xfrm>
            <a:off x="190389" y="1141550"/>
            <a:ext cx="6947530" cy="3149516"/>
          </a:xfrm>
          <a:prstGeom prst="rect">
            <a:avLst/>
          </a:prstGeom>
        </p:spPr>
      </p:pic>
      <p:pic>
        <p:nvPicPr>
          <p:cNvPr id="6" name="Immagine 5">
            <a:hlinkClick r:id="rId4"/>
            <a:extLst>
              <a:ext uri="{FF2B5EF4-FFF2-40B4-BE49-F238E27FC236}">
                <a16:creationId xmlns:a16="http://schemas.microsoft.com/office/drawing/2014/main" id="{8BFF7C2A-6619-6CA5-EE8A-28B0BA44D0B4}"/>
              </a:ext>
            </a:extLst>
          </p:cNvPr>
          <p:cNvPicPr>
            <a:picLocks noChangeAspect="1"/>
          </p:cNvPicPr>
          <p:nvPr/>
        </p:nvPicPr>
        <p:blipFill>
          <a:blip r:embed="rId5"/>
          <a:srcRect t="4362" b="4362"/>
          <a:stretch/>
        </p:blipFill>
        <p:spPr>
          <a:xfrm>
            <a:off x="7328025" y="3429000"/>
            <a:ext cx="4731044" cy="2962001"/>
          </a:xfrm>
          <a:prstGeom prst="rect">
            <a:avLst/>
          </a:prstGeom>
        </p:spPr>
      </p:pic>
      <p:sp>
        <p:nvSpPr>
          <p:cNvPr id="10" name="CasellaDiTesto 9">
            <a:extLst>
              <a:ext uri="{FF2B5EF4-FFF2-40B4-BE49-F238E27FC236}">
                <a16:creationId xmlns:a16="http://schemas.microsoft.com/office/drawing/2014/main" id="{B0CE9432-238C-67CA-D451-52C8DB5A8657}"/>
              </a:ext>
            </a:extLst>
          </p:cNvPr>
          <p:cNvSpPr txBox="1"/>
          <p:nvPr/>
        </p:nvSpPr>
        <p:spPr>
          <a:xfrm>
            <a:off x="470307" y="4817897"/>
            <a:ext cx="6344813"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 campioni sono principalmente concentrati nelle categorie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e nel </a:t>
            </a:r>
            <a:r>
              <a:rPr lang="it-IT" sz="1200" b="1" dirty="0">
                <a:solidFill>
                  <a:schemeClr val="bg1"/>
                </a:solidFill>
              </a:rPr>
              <a:t>cluster 0</a:t>
            </a:r>
            <a:r>
              <a:rPr lang="it-IT" sz="1200" dirty="0">
                <a:solidFill>
                  <a:schemeClr val="bg1"/>
                </a:solidFill>
              </a:rPr>
              <a:t>, con minore presenza nei </a:t>
            </a:r>
            <a:r>
              <a:rPr lang="it-IT" sz="1200" b="1" dirty="0" err="1">
                <a:solidFill>
                  <a:schemeClr val="bg1"/>
                </a:solidFill>
              </a:rPr>
              <a:t>decrement</a:t>
            </a:r>
            <a:r>
              <a:rPr lang="it-IT" sz="1200" dirty="0">
                <a:solidFill>
                  <a:schemeClr val="bg1"/>
                </a:solidFill>
              </a:rPr>
              <a:t> e negli altri cluster.</a:t>
            </a:r>
          </a:p>
        </p:txBody>
      </p:sp>
      <p:cxnSp>
        <p:nvCxnSpPr>
          <p:cNvPr id="17" name="Connettore diritto 16">
            <a:extLst>
              <a:ext uri="{FF2B5EF4-FFF2-40B4-BE49-F238E27FC236}">
                <a16:creationId xmlns:a16="http://schemas.microsoft.com/office/drawing/2014/main" id="{C72A7EDD-9A82-FA94-A794-912AB20D6024}"/>
              </a:ext>
            </a:extLst>
          </p:cNvPr>
          <p:cNvCxnSpPr>
            <a:cxnSpLocks/>
            <a:stCxn id="10" idx="0"/>
          </p:cNvCxnSpPr>
          <p:nvPr/>
        </p:nvCxnSpPr>
        <p:spPr>
          <a:xfrm flipV="1">
            <a:off x="3642714" y="4339182"/>
            <a:ext cx="6745" cy="47871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asellaDiTesto 8">
            <a:extLst>
              <a:ext uri="{FF2B5EF4-FFF2-40B4-BE49-F238E27FC236}">
                <a16:creationId xmlns:a16="http://schemas.microsoft.com/office/drawing/2014/main" id="{E13176F9-2231-5B30-9755-CBFC75F33116}"/>
              </a:ext>
            </a:extLst>
          </p:cNvPr>
          <p:cNvSpPr txBox="1"/>
          <p:nvPr/>
        </p:nvSpPr>
        <p:spPr>
          <a:xfrm>
            <a:off x="7637687" y="1652794"/>
            <a:ext cx="4111719"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La categoria </a:t>
            </a:r>
            <a:r>
              <a:rPr lang="it-IT" sz="1200" b="1" dirty="0" err="1">
                <a:solidFill>
                  <a:schemeClr val="bg1"/>
                </a:solidFill>
              </a:rPr>
              <a:t>low_increment</a:t>
            </a:r>
            <a:r>
              <a:rPr lang="it-IT" sz="1200" dirty="0">
                <a:solidFill>
                  <a:schemeClr val="bg1"/>
                </a:solidFill>
              </a:rPr>
              <a:t> è fortemente concentrata nel </a:t>
            </a:r>
            <a:r>
              <a:rPr lang="it-IT" sz="1200" b="1" dirty="0">
                <a:solidFill>
                  <a:schemeClr val="bg1"/>
                </a:solidFill>
              </a:rPr>
              <a:t>cluster 0</a:t>
            </a:r>
            <a:r>
              <a:rPr lang="it-IT" sz="1200" dirty="0">
                <a:solidFill>
                  <a:schemeClr val="bg1"/>
                </a:solidFill>
              </a:rPr>
              <a:t>, mentre </a:t>
            </a:r>
            <a:r>
              <a:rPr lang="it-IT" sz="1200" b="1" dirty="0" err="1">
                <a:solidFill>
                  <a:schemeClr val="bg1"/>
                </a:solidFill>
              </a:rPr>
              <a:t>high_increment</a:t>
            </a:r>
            <a:r>
              <a:rPr lang="it-IT" sz="1200" dirty="0">
                <a:solidFill>
                  <a:schemeClr val="bg1"/>
                </a:solidFill>
              </a:rPr>
              <a:t> è maggiormente distribuita tra i cluster 0, 1, e 3. Le altre categorie mostrano una distribuzione più equilibrata tra i cluster.</a:t>
            </a:r>
            <a:endParaRPr lang="it-IT" sz="1200" b="1" dirty="0">
              <a:solidFill>
                <a:schemeClr val="bg1"/>
              </a:solidFill>
            </a:endParaRPr>
          </a:p>
        </p:txBody>
      </p:sp>
      <p:cxnSp>
        <p:nvCxnSpPr>
          <p:cNvPr id="11" name="Connettore diritto 10">
            <a:extLst>
              <a:ext uri="{FF2B5EF4-FFF2-40B4-BE49-F238E27FC236}">
                <a16:creationId xmlns:a16="http://schemas.microsoft.com/office/drawing/2014/main" id="{D35D5BC3-BE05-532F-0C5F-046623EEDF63}"/>
              </a:ext>
            </a:extLst>
          </p:cNvPr>
          <p:cNvCxnSpPr>
            <a:cxnSpLocks/>
            <a:stCxn id="9" idx="2"/>
            <a:endCxn id="6" idx="0"/>
          </p:cNvCxnSpPr>
          <p:nvPr/>
        </p:nvCxnSpPr>
        <p:spPr>
          <a:xfrm>
            <a:off x="9693547" y="2853123"/>
            <a:ext cx="0" cy="575877"/>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476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5363111"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3" name="Immagine 12">
            <a:hlinkClick r:id="rId2"/>
            <a:extLst>
              <a:ext uri="{FF2B5EF4-FFF2-40B4-BE49-F238E27FC236}">
                <a16:creationId xmlns:a16="http://schemas.microsoft.com/office/drawing/2014/main" id="{4C8B55CD-3334-F7E9-803D-79333DCFE7BA}"/>
              </a:ext>
            </a:extLst>
          </p:cNvPr>
          <p:cNvPicPr>
            <a:picLocks noChangeAspect="1"/>
          </p:cNvPicPr>
          <p:nvPr/>
        </p:nvPicPr>
        <p:blipFill>
          <a:blip r:embed="rId3"/>
          <a:srcRect/>
          <a:stretch/>
        </p:blipFill>
        <p:spPr>
          <a:xfrm>
            <a:off x="1350309" y="2981662"/>
            <a:ext cx="3767302" cy="3412168"/>
          </a:xfrm>
          <a:prstGeom prst="rect">
            <a:avLst/>
          </a:prstGeom>
        </p:spPr>
      </p:pic>
      <p:pic>
        <p:nvPicPr>
          <p:cNvPr id="16" name="Immagine 15">
            <a:hlinkClick r:id="rId4"/>
            <a:extLst>
              <a:ext uri="{FF2B5EF4-FFF2-40B4-BE49-F238E27FC236}">
                <a16:creationId xmlns:a16="http://schemas.microsoft.com/office/drawing/2014/main" id="{C80552D2-DB7A-A02E-76F0-72660F9ED33A}"/>
              </a:ext>
            </a:extLst>
          </p:cNvPr>
          <p:cNvPicPr>
            <a:picLocks noChangeAspect="1"/>
          </p:cNvPicPr>
          <p:nvPr/>
        </p:nvPicPr>
        <p:blipFill>
          <a:blip r:embed="rId5"/>
          <a:srcRect t="1981" b="1981"/>
          <a:stretch/>
        </p:blipFill>
        <p:spPr>
          <a:xfrm>
            <a:off x="6949927" y="1243267"/>
            <a:ext cx="4359679" cy="2595606"/>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600946" y="1595290"/>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err="1">
                <a:solidFill>
                  <a:schemeClr val="bg1"/>
                </a:solidFill>
              </a:rPr>
              <a:t>low_increment</a:t>
            </a:r>
            <a:r>
              <a:rPr lang="it-IT" sz="1200" dirty="0">
                <a:solidFill>
                  <a:schemeClr val="bg1"/>
                </a:solidFill>
              </a:rPr>
              <a:t> prevale nel centro-sud, mentre il </a:t>
            </a:r>
            <a:r>
              <a:rPr lang="it-IT" sz="1200" b="1" dirty="0" err="1">
                <a:solidFill>
                  <a:schemeClr val="bg1"/>
                </a:solidFill>
              </a:rPr>
              <a:t>high_increment</a:t>
            </a:r>
            <a:r>
              <a:rPr lang="it-IT" sz="1200" dirty="0">
                <a:solidFill>
                  <a:schemeClr val="bg1"/>
                </a:solidFill>
              </a:rPr>
              <a:t> è concentrato principalmente nel nord. Il </a:t>
            </a:r>
            <a:r>
              <a:rPr lang="it-IT" sz="1200" b="1" dirty="0" err="1">
                <a:solidFill>
                  <a:schemeClr val="bg1"/>
                </a:solidFill>
              </a:rPr>
              <a:t>medium_increment</a:t>
            </a:r>
            <a:r>
              <a:rPr lang="it-IT" sz="1200" dirty="0">
                <a:solidFill>
                  <a:schemeClr val="bg1"/>
                </a:solidFill>
              </a:rPr>
              <a:t> è meno frequente e più limitato geograficamente.</a:t>
            </a:r>
          </a:p>
        </p:txBody>
      </p:sp>
      <p:sp>
        <p:nvSpPr>
          <p:cNvPr id="4" name="CasellaDiTesto 3">
            <a:extLst>
              <a:ext uri="{FF2B5EF4-FFF2-40B4-BE49-F238E27FC236}">
                <a16:creationId xmlns:a16="http://schemas.microsoft.com/office/drawing/2014/main" id="{E105411F-C4EF-FA06-200E-AAB19DE61D50}"/>
              </a:ext>
            </a:extLst>
          </p:cNvPr>
          <p:cNvSpPr txBox="1"/>
          <p:nvPr/>
        </p:nvSpPr>
        <p:spPr>
          <a:xfrm>
            <a:off x="6496753" y="4539658"/>
            <a:ext cx="5266029"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Le donne sono più presenti nei gruppi di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mentre nel </a:t>
            </a:r>
            <a:r>
              <a:rPr lang="it-IT" sz="1200" b="1" dirty="0" err="1">
                <a:solidFill>
                  <a:schemeClr val="bg1"/>
                </a:solidFill>
              </a:rPr>
              <a:t>medium_increment</a:t>
            </a:r>
            <a:r>
              <a:rPr lang="it-IT" sz="1200" dirty="0">
                <a:solidFill>
                  <a:schemeClr val="bg1"/>
                </a:solidFill>
              </a:rPr>
              <a:t> la distribuzione tra i sessi è più equilibrata.</a:t>
            </a:r>
          </a:p>
        </p:txBody>
      </p:sp>
      <p:cxnSp>
        <p:nvCxnSpPr>
          <p:cNvPr id="6" name="Connettore diritto 5">
            <a:extLst>
              <a:ext uri="{FF2B5EF4-FFF2-40B4-BE49-F238E27FC236}">
                <a16:creationId xmlns:a16="http://schemas.microsoft.com/office/drawing/2014/main" id="{1B8B1CB5-C8AE-A0A2-59BA-4CC278535737}"/>
              </a:ext>
            </a:extLst>
          </p:cNvPr>
          <p:cNvCxnSpPr>
            <a:cxnSpLocks/>
            <a:stCxn id="3" idx="2"/>
            <a:endCxn id="13" idx="0"/>
          </p:cNvCxnSpPr>
          <p:nvPr/>
        </p:nvCxnSpPr>
        <p:spPr>
          <a:xfrm flipH="1">
            <a:off x="3233960" y="2426287"/>
            <a:ext cx="1" cy="55537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nettore diritto 9">
            <a:extLst>
              <a:ext uri="{FF2B5EF4-FFF2-40B4-BE49-F238E27FC236}">
                <a16:creationId xmlns:a16="http://schemas.microsoft.com/office/drawing/2014/main" id="{AD026518-1E0C-296F-B59E-91E452F2CB34}"/>
              </a:ext>
            </a:extLst>
          </p:cNvPr>
          <p:cNvCxnSpPr>
            <a:cxnSpLocks/>
            <a:stCxn id="4" idx="0"/>
            <a:endCxn id="16" idx="2"/>
          </p:cNvCxnSpPr>
          <p:nvPr/>
        </p:nvCxnSpPr>
        <p:spPr>
          <a:xfrm flipH="1" flipV="1">
            <a:off x="9129767" y="3838873"/>
            <a:ext cx="1" cy="70078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9709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5363111"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4" name="Immagine 13">
            <a:hlinkClick r:id="rId2"/>
            <a:extLst>
              <a:ext uri="{FF2B5EF4-FFF2-40B4-BE49-F238E27FC236}">
                <a16:creationId xmlns:a16="http://schemas.microsoft.com/office/drawing/2014/main" id="{F3AC5B1A-4D3E-FA26-F053-C5C017CEA3E1}"/>
              </a:ext>
            </a:extLst>
          </p:cNvPr>
          <p:cNvPicPr>
            <a:picLocks noChangeAspect="1"/>
          </p:cNvPicPr>
          <p:nvPr/>
        </p:nvPicPr>
        <p:blipFill>
          <a:blip r:embed="rId3"/>
          <a:srcRect/>
          <a:stretch/>
        </p:blipFill>
        <p:spPr>
          <a:xfrm>
            <a:off x="953611" y="1237354"/>
            <a:ext cx="4734530" cy="3156353"/>
          </a:xfrm>
          <a:prstGeom prst="rect">
            <a:avLst/>
          </a:prstGeom>
        </p:spPr>
      </p:pic>
      <p:pic>
        <p:nvPicPr>
          <p:cNvPr id="15" name="Immagine 14">
            <a:hlinkClick r:id="rId4"/>
            <a:extLst>
              <a:ext uri="{FF2B5EF4-FFF2-40B4-BE49-F238E27FC236}">
                <a16:creationId xmlns:a16="http://schemas.microsoft.com/office/drawing/2014/main" id="{5FEFB0E5-2788-00C8-0BDB-2029FB4196CF}"/>
              </a:ext>
            </a:extLst>
          </p:cNvPr>
          <p:cNvPicPr>
            <a:picLocks noChangeAspect="1"/>
          </p:cNvPicPr>
          <p:nvPr/>
        </p:nvPicPr>
        <p:blipFill>
          <a:blip r:embed="rId5"/>
          <a:srcRect/>
          <a:stretch/>
        </p:blipFill>
        <p:spPr>
          <a:xfrm>
            <a:off x="6813872" y="3341584"/>
            <a:ext cx="4734530" cy="3156353"/>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523373" y="5088578"/>
            <a:ext cx="5595005"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Gli </a:t>
            </a:r>
            <a:r>
              <a:rPr lang="it-IT" sz="1200" b="1" dirty="0">
                <a:solidFill>
                  <a:schemeClr val="bg1"/>
                </a:solidFill>
              </a:rPr>
              <a:t>infermieri</a:t>
            </a:r>
            <a:r>
              <a:rPr lang="it-IT" sz="1200" dirty="0">
                <a:solidFill>
                  <a:schemeClr val="bg1"/>
                </a:solidFill>
              </a:rPr>
              <a:t> e i </a:t>
            </a:r>
            <a:r>
              <a:rPr lang="it-IT" sz="1200" b="1" dirty="0">
                <a:solidFill>
                  <a:schemeClr val="bg1"/>
                </a:solidFill>
              </a:rPr>
              <a:t>fisioterapisti</a:t>
            </a:r>
            <a:r>
              <a:rPr lang="it-IT" sz="1200" dirty="0">
                <a:solidFill>
                  <a:schemeClr val="bg1"/>
                </a:solidFill>
              </a:rPr>
              <a:t> dominano nei cluster di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I </a:t>
            </a:r>
            <a:r>
              <a:rPr lang="it-IT" sz="1200" b="1" dirty="0">
                <a:solidFill>
                  <a:schemeClr val="bg1"/>
                </a:solidFill>
              </a:rPr>
              <a:t>logopedisti</a:t>
            </a:r>
            <a:r>
              <a:rPr lang="it-IT" sz="1200" dirty="0">
                <a:solidFill>
                  <a:schemeClr val="bg1"/>
                </a:solidFill>
              </a:rPr>
              <a:t> e gli </a:t>
            </a:r>
            <a:r>
              <a:rPr lang="it-IT" sz="1200" b="1" dirty="0">
                <a:solidFill>
                  <a:schemeClr val="bg1"/>
                </a:solidFill>
              </a:rPr>
              <a:t>educatori professionali</a:t>
            </a:r>
            <a:r>
              <a:rPr lang="it-IT" sz="1200" dirty="0">
                <a:solidFill>
                  <a:schemeClr val="bg1"/>
                </a:solidFill>
              </a:rPr>
              <a:t> sono maggiormente presenti nei decrementi e nei medium </a:t>
            </a:r>
            <a:r>
              <a:rPr lang="it-IT" sz="1200" dirty="0" err="1">
                <a:solidFill>
                  <a:schemeClr val="bg1"/>
                </a:solidFill>
              </a:rPr>
              <a:t>increment</a:t>
            </a:r>
            <a:r>
              <a:rPr lang="it-IT" sz="1200" dirty="0">
                <a:solidFill>
                  <a:schemeClr val="bg1"/>
                </a:solidFill>
              </a:rPr>
              <a:t>.</a:t>
            </a:r>
          </a:p>
        </p:txBody>
      </p:sp>
      <p:sp>
        <p:nvSpPr>
          <p:cNvPr id="4" name="CasellaDiTesto 3">
            <a:extLst>
              <a:ext uri="{FF2B5EF4-FFF2-40B4-BE49-F238E27FC236}">
                <a16:creationId xmlns:a16="http://schemas.microsoft.com/office/drawing/2014/main" id="{F9BECD2F-FB5F-4DCC-9113-4BD7B1C24F9D}"/>
              </a:ext>
            </a:extLst>
          </p:cNvPr>
          <p:cNvSpPr txBox="1"/>
          <p:nvPr/>
        </p:nvSpPr>
        <p:spPr>
          <a:xfrm>
            <a:off x="6383635" y="1815026"/>
            <a:ext cx="5564525"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Le strutture </a:t>
            </a:r>
            <a:r>
              <a:rPr lang="it-IT" sz="1200" b="1" dirty="0">
                <a:solidFill>
                  <a:schemeClr val="bg1"/>
                </a:solidFill>
              </a:rPr>
              <a:t>ospedaliere</a:t>
            </a:r>
            <a:r>
              <a:rPr lang="it-IT" sz="1200" dirty="0">
                <a:solidFill>
                  <a:schemeClr val="bg1"/>
                </a:solidFill>
              </a:rPr>
              <a:t> e </a:t>
            </a:r>
            <a:r>
              <a:rPr lang="it-IT" sz="1200" b="1" dirty="0">
                <a:solidFill>
                  <a:schemeClr val="bg1"/>
                </a:solidFill>
              </a:rPr>
              <a:t>IRCCS</a:t>
            </a:r>
            <a:r>
              <a:rPr lang="it-IT" sz="1200" dirty="0">
                <a:solidFill>
                  <a:schemeClr val="bg1"/>
                </a:solidFill>
              </a:rPr>
              <a:t> hanno una forte presenza nei cluster di </a:t>
            </a:r>
            <a:r>
              <a:rPr lang="it-IT" sz="1200" b="1" dirty="0" err="1">
                <a:solidFill>
                  <a:schemeClr val="bg1"/>
                </a:solidFill>
              </a:rPr>
              <a:t>high_increment</a:t>
            </a:r>
            <a:r>
              <a:rPr lang="it-IT" sz="1200" dirty="0">
                <a:solidFill>
                  <a:schemeClr val="bg1"/>
                </a:solidFill>
              </a:rPr>
              <a:t> e </a:t>
            </a:r>
            <a:r>
              <a:rPr lang="it-IT" sz="1200" b="1" dirty="0" err="1">
                <a:solidFill>
                  <a:schemeClr val="bg1"/>
                </a:solidFill>
              </a:rPr>
              <a:t>low_increment</a:t>
            </a:r>
            <a:r>
              <a:rPr lang="it-IT" sz="1200" dirty="0">
                <a:solidFill>
                  <a:schemeClr val="bg1"/>
                </a:solidFill>
              </a:rPr>
              <a:t>, mentre i </a:t>
            </a:r>
            <a:r>
              <a:rPr lang="it-IT" sz="1200" b="1" dirty="0">
                <a:solidFill>
                  <a:schemeClr val="bg1"/>
                </a:solidFill>
              </a:rPr>
              <a:t>Policlinici universitari</a:t>
            </a:r>
            <a:r>
              <a:rPr lang="it-IT" sz="1200" dirty="0">
                <a:solidFill>
                  <a:schemeClr val="bg1"/>
                </a:solidFill>
              </a:rPr>
              <a:t> hanno una presenza minore.</a:t>
            </a:r>
          </a:p>
        </p:txBody>
      </p:sp>
      <p:cxnSp>
        <p:nvCxnSpPr>
          <p:cNvPr id="6" name="Connettore diritto 5">
            <a:extLst>
              <a:ext uri="{FF2B5EF4-FFF2-40B4-BE49-F238E27FC236}">
                <a16:creationId xmlns:a16="http://schemas.microsoft.com/office/drawing/2014/main" id="{55DD20A2-30B8-95D1-6249-37E4C166764F}"/>
              </a:ext>
            </a:extLst>
          </p:cNvPr>
          <p:cNvCxnSpPr>
            <a:cxnSpLocks/>
            <a:stCxn id="3" idx="0"/>
            <a:endCxn id="14" idx="2"/>
          </p:cNvCxnSpPr>
          <p:nvPr/>
        </p:nvCxnSpPr>
        <p:spPr>
          <a:xfrm flipV="1">
            <a:off x="3320876" y="4393707"/>
            <a:ext cx="0" cy="694871"/>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diritto 8">
            <a:extLst>
              <a:ext uri="{FF2B5EF4-FFF2-40B4-BE49-F238E27FC236}">
                <a16:creationId xmlns:a16="http://schemas.microsoft.com/office/drawing/2014/main" id="{8685D503-D181-BC93-4ABE-95086F58A651}"/>
              </a:ext>
            </a:extLst>
          </p:cNvPr>
          <p:cNvCxnSpPr>
            <a:cxnSpLocks/>
            <a:stCxn id="4" idx="2"/>
            <a:endCxn id="15" idx="0"/>
          </p:cNvCxnSpPr>
          <p:nvPr/>
        </p:nvCxnSpPr>
        <p:spPr>
          <a:xfrm>
            <a:off x="9165898" y="2461357"/>
            <a:ext cx="15239" cy="880227"/>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443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32106B4-7043-32DF-A005-C2C7839B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ttangolo 1">
            <a:extLst>
              <a:ext uri="{FF2B5EF4-FFF2-40B4-BE49-F238E27FC236}">
                <a16:creationId xmlns:a16="http://schemas.microsoft.com/office/drawing/2014/main" id="{F8449010-1902-53D3-DE00-C64FD2EB7CC6}"/>
              </a:ext>
            </a:extLst>
          </p:cNvPr>
          <p:cNvSpPr/>
          <p:nvPr/>
        </p:nvSpPr>
        <p:spPr>
          <a:xfrm>
            <a:off x="4407108" y="974361"/>
            <a:ext cx="3267856" cy="196371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4F932798-F3EF-0D07-21AB-2DAC0501AB12}"/>
              </a:ext>
            </a:extLst>
          </p:cNvPr>
          <p:cNvSpPr/>
          <p:nvPr/>
        </p:nvSpPr>
        <p:spPr>
          <a:xfrm>
            <a:off x="3360294" y="4484558"/>
            <a:ext cx="5753725" cy="139908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8A3FA4E-6AB2-B0E3-5221-8B01AA8D68CD}"/>
              </a:ext>
            </a:extLst>
          </p:cNvPr>
          <p:cNvSpPr txBox="1"/>
          <p:nvPr/>
        </p:nvSpPr>
        <p:spPr>
          <a:xfrm>
            <a:off x="4407108" y="4522378"/>
            <a:ext cx="3711272" cy="1323439"/>
          </a:xfrm>
          <a:prstGeom prst="rect">
            <a:avLst/>
          </a:prstGeom>
          <a:noFill/>
        </p:spPr>
        <p:txBody>
          <a:bodyPr wrap="none" rtlCol="0">
            <a:spAutoFit/>
          </a:bodyPr>
          <a:lstStyle/>
          <a:p>
            <a:pPr algn="ctr" defTabSz="457200">
              <a:defRPr/>
            </a:pPr>
            <a:r>
              <a:rPr lang="it-IT" sz="2000" i="1" dirty="0"/>
              <a:t>Alessia Rossi</a:t>
            </a:r>
            <a:endParaRPr kumimoji="0" lang="it-IT" sz="2000" b="0" i="1" u="none" strike="noStrike" kern="1200" cap="none" spc="0" normalizeH="0" baseline="0" noProof="0" dirty="0">
              <a:ln>
                <a:noFill/>
              </a:ln>
              <a:effectLst/>
              <a:uLnTx/>
              <a:uFillTx/>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effectLst/>
                <a:uLnTx/>
                <a:uFillTx/>
                <a:ea typeface="+mn-ea"/>
                <a:cs typeface="+mn-cs"/>
              </a:rPr>
              <a:t>Fabio Di Gregorio</a:t>
            </a:r>
          </a:p>
          <a:p>
            <a:pPr algn="ctr"/>
            <a:r>
              <a:rPr lang="it-IT" sz="2000" i="1" dirty="0"/>
              <a:t>Ignazio Emanuele Piccichè</a:t>
            </a:r>
          </a:p>
          <a:p>
            <a:pPr algn="ctr"/>
            <a:r>
              <a:rPr lang="it-IT" sz="2000" i="1" dirty="0"/>
              <a:t>Martina Bertazzoni</a:t>
            </a:r>
          </a:p>
        </p:txBody>
      </p:sp>
      <p:pic>
        <p:nvPicPr>
          <p:cNvPr id="6" name="Elemento grafico 5" descr="Cura contorno">
            <a:extLst>
              <a:ext uri="{FF2B5EF4-FFF2-40B4-BE49-F238E27FC236}">
                <a16:creationId xmlns:a16="http://schemas.microsoft.com/office/drawing/2014/main" id="{A8C0D3E1-F936-6F5B-77BA-D6AF7BD3B7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7839" y="1058055"/>
            <a:ext cx="1796321" cy="1796321"/>
          </a:xfrm>
          <a:prstGeom prst="rect">
            <a:avLst/>
          </a:prstGeom>
        </p:spPr>
      </p:pic>
    </p:spTree>
    <p:extLst>
      <p:ext uri="{BB962C8B-B14F-4D97-AF65-F5344CB8AC3E}">
        <p14:creationId xmlns:p14="http://schemas.microsoft.com/office/powerpoint/2010/main" val="147911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pic>
        <p:nvPicPr>
          <p:cNvPr id="6" name="Immagine 5" descr="Immagine che contiene Elementi grafici, clipart, cartone animato&#10;&#10;Descrizione generata automaticamente">
            <a:extLst>
              <a:ext uri="{FF2B5EF4-FFF2-40B4-BE49-F238E27FC236}">
                <a16:creationId xmlns:a16="http://schemas.microsoft.com/office/drawing/2014/main" id="{D3B2DDD8-9828-D0D2-8097-C1CCA978C4D3}"/>
              </a:ext>
            </a:extLst>
          </p:cNvPr>
          <p:cNvPicPr>
            <a:picLocks noChangeAspect="1"/>
          </p:cNvPicPr>
          <p:nvPr/>
        </p:nvPicPr>
        <p:blipFill>
          <a:blip r:embed="rId2"/>
          <a:stretch>
            <a:fillRect/>
          </a:stretch>
        </p:blipFill>
        <p:spPr>
          <a:xfrm>
            <a:off x="473690" y="1097436"/>
            <a:ext cx="1024108" cy="1925612"/>
          </a:xfrm>
          <a:prstGeom prst="rect">
            <a:avLst/>
          </a:prstGeom>
          <a:noFill/>
        </p:spPr>
      </p:pic>
      <p:sp>
        <p:nvSpPr>
          <p:cNvPr id="7" name="CasellaDiTesto 6">
            <a:extLst>
              <a:ext uri="{FF2B5EF4-FFF2-40B4-BE49-F238E27FC236}">
                <a16:creationId xmlns:a16="http://schemas.microsoft.com/office/drawing/2014/main" id="{075D0C25-568D-1050-F258-17AC262A9965}"/>
              </a:ext>
            </a:extLst>
          </p:cNvPr>
          <p:cNvSpPr txBox="1"/>
          <p:nvPr/>
        </p:nvSpPr>
        <p:spPr>
          <a:xfrm>
            <a:off x="1859868" y="1398523"/>
            <a:ext cx="9974810" cy="1323439"/>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Piattaforma Nazionale di Telemedicina (PNT) </a:t>
            </a:r>
            <a:r>
              <a:rPr lang="it-IT" sz="1600" dirty="0">
                <a:solidFill>
                  <a:schemeClr val="bg1"/>
                </a:solidFill>
              </a:rPr>
              <a:t>coordina i processi di telemedicina in Italia, con l'obiettivo di armonizzarli a livello nazionale. Tra i principali obiettivi della telemedicina ci sono la gestione semplificata delle malattie croniche, la riduzione delle ospedalizzazioni e l'uso di strumenti innovativi per migliorare la qualità dei servizi sanitari.</a:t>
            </a:r>
          </a:p>
        </p:txBody>
      </p:sp>
      <p:sp>
        <p:nvSpPr>
          <p:cNvPr id="8" name="CasellaDiTesto 7">
            <a:extLst>
              <a:ext uri="{FF2B5EF4-FFF2-40B4-BE49-F238E27FC236}">
                <a16:creationId xmlns:a16="http://schemas.microsoft.com/office/drawing/2014/main" id="{3CA9FA60-AFE9-0181-2205-69A3A6A7C144}"/>
              </a:ext>
            </a:extLst>
          </p:cNvPr>
          <p:cNvSpPr txBox="1"/>
          <p:nvPr/>
        </p:nvSpPr>
        <p:spPr>
          <a:xfrm>
            <a:off x="1859868" y="348178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Teleassistenza</a:t>
            </a:r>
            <a:r>
              <a:rPr lang="it-IT" sz="1600" dirty="0">
                <a:solidFill>
                  <a:schemeClr val="bg1"/>
                </a:solidFill>
              </a:rPr>
              <a:t>, un servizio incluso nella piattaforma, permette visite mediche a distanza tra pazienti e professionisti sanitari. La piattaforma registra ogni intervento per garantire una documentazione completa e accurata.</a:t>
            </a:r>
          </a:p>
        </p:txBody>
      </p:sp>
      <p:sp>
        <p:nvSpPr>
          <p:cNvPr id="14" name="CasellaDiTesto 13">
            <a:extLst>
              <a:ext uri="{FF2B5EF4-FFF2-40B4-BE49-F238E27FC236}">
                <a16:creationId xmlns:a16="http://schemas.microsoft.com/office/drawing/2014/main" id="{E25A235C-FBED-703F-D07B-5DADD058A9C3}"/>
              </a:ext>
            </a:extLst>
          </p:cNvPr>
          <p:cNvSpPr txBox="1"/>
          <p:nvPr/>
        </p:nvSpPr>
        <p:spPr>
          <a:xfrm>
            <a:off x="246362" y="203929"/>
            <a:ext cx="354584" cy="461665"/>
          </a:xfrm>
          <a:prstGeom prst="rect">
            <a:avLst/>
          </a:prstGeom>
          <a:noFill/>
        </p:spPr>
        <p:txBody>
          <a:bodyPr wrap="none" rtlCol="0">
            <a:spAutoFit/>
          </a:bodyPr>
          <a:lstStyle/>
          <a:p>
            <a:r>
              <a:rPr lang="en-GB" sz="2400" dirty="0"/>
              <a:t>1</a:t>
            </a:r>
            <a:endParaRPr lang="it-IT" sz="2400" dirty="0"/>
          </a:p>
        </p:txBody>
      </p:sp>
      <p:pic>
        <p:nvPicPr>
          <p:cNvPr id="2" name="Immagine 1" descr="Immagine che contiene clipart, design, internet&#10;&#10;Descrizione generata automaticamente">
            <a:extLst>
              <a:ext uri="{FF2B5EF4-FFF2-40B4-BE49-F238E27FC236}">
                <a16:creationId xmlns:a16="http://schemas.microsoft.com/office/drawing/2014/main" id="{EB7D56FB-BC70-2F1B-F36E-3EEB39852383}"/>
              </a:ext>
            </a:extLst>
          </p:cNvPr>
          <p:cNvPicPr>
            <a:picLocks noChangeAspect="1"/>
          </p:cNvPicPr>
          <p:nvPr/>
        </p:nvPicPr>
        <p:blipFill>
          <a:blip r:embed="rId3"/>
          <a:stretch>
            <a:fillRect/>
          </a:stretch>
        </p:blipFill>
        <p:spPr>
          <a:xfrm>
            <a:off x="111620" y="3429000"/>
            <a:ext cx="1748248" cy="936561"/>
          </a:xfrm>
          <a:prstGeom prst="rect">
            <a:avLst/>
          </a:prstGeom>
          <a:noFill/>
        </p:spPr>
      </p:pic>
      <p:pic>
        <p:nvPicPr>
          <p:cNvPr id="3" name="Elemento grafico 2">
            <a:extLst>
              <a:ext uri="{FF2B5EF4-FFF2-40B4-BE49-F238E27FC236}">
                <a16:creationId xmlns:a16="http://schemas.microsoft.com/office/drawing/2014/main" id="{F4ADC40D-D656-C416-42B2-D0B7894A08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939" y="4771513"/>
            <a:ext cx="1455609" cy="1735034"/>
          </a:xfrm>
          <a:prstGeom prst="rect">
            <a:avLst/>
          </a:prstGeom>
        </p:spPr>
      </p:pic>
      <p:sp>
        <p:nvSpPr>
          <p:cNvPr id="9" name="CasellaDiTesto 8">
            <a:extLst>
              <a:ext uri="{FF2B5EF4-FFF2-40B4-BE49-F238E27FC236}">
                <a16:creationId xmlns:a16="http://schemas.microsoft.com/office/drawing/2014/main" id="{4F88C5DC-6CAF-C4D3-E594-88ACF2829C11}"/>
              </a:ext>
            </a:extLst>
          </p:cNvPr>
          <p:cNvSpPr txBox="1"/>
          <p:nvPr/>
        </p:nvSpPr>
        <p:spPr>
          <a:xfrm>
            <a:off x="1859868" y="522353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L’obiettivo della challenge si concentra sul </a:t>
            </a:r>
            <a:r>
              <a:rPr lang="it-IT" sz="1600" b="1" dirty="0">
                <a:solidFill>
                  <a:schemeClr val="bg1"/>
                </a:solidFill>
              </a:rPr>
              <a:t>profilare i pazienti</a:t>
            </a:r>
            <a:r>
              <a:rPr lang="it-IT" sz="1600" dirty="0">
                <a:solidFill>
                  <a:schemeClr val="bg1"/>
                </a:solidFill>
              </a:rPr>
              <a:t> in base al loro contributo all'incremento dell'uso della teleassistenza, utilizzando tecniche di clustering per identificare gruppi con comportamenti simili.</a:t>
            </a:r>
          </a:p>
        </p:txBody>
      </p:sp>
      <p:sp>
        <p:nvSpPr>
          <p:cNvPr id="12" name="Pentagono 3">
            <a:extLst>
              <a:ext uri="{FF2B5EF4-FFF2-40B4-BE49-F238E27FC236}">
                <a16:creationId xmlns:a16="http://schemas.microsoft.com/office/drawing/2014/main" id="{4E4CA2BF-920D-6730-FFE8-FCB4491CE366}"/>
              </a:ext>
            </a:extLst>
          </p:cNvPr>
          <p:cNvSpPr/>
          <p:nvPr/>
        </p:nvSpPr>
        <p:spPr>
          <a:xfrm>
            <a:off x="1" y="0"/>
            <a:ext cx="362752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13" name="CasellaDiTesto 12">
            <a:extLst>
              <a:ext uri="{FF2B5EF4-FFF2-40B4-BE49-F238E27FC236}">
                <a16:creationId xmlns:a16="http://schemas.microsoft.com/office/drawing/2014/main" id="{D93F312B-E5FE-939B-3B16-B6E09DC37551}"/>
              </a:ext>
            </a:extLst>
          </p:cNvPr>
          <p:cNvSpPr txBox="1"/>
          <p:nvPr/>
        </p:nvSpPr>
        <p:spPr>
          <a:xfrm>
            <a:off x="246362" y="200450"/>
            <a:ext cx="354584" cy="461665"/>
          </a:xfrm>
          <a:prstGeom prst="rect">
            <a:avLst/>
          </a:prstGeom>
          <a:noFill/>
        </p:spPr>
        <p:txBody>
          <a:bodyPr wrap="none" rtlCol="0">
            <a:spAutoFit/>
          </a:bodyPr>
          <a:lstStyle/>
          <a:p>
            <a:r>
              <a:rPr lang="en-GB" sz="2400" dirty="0"/>
              <a:t>1</a:t>
            </a:r>
            <a:endParaRPr lang="it-IT" sz="2400" dirty="0"/>
          </a:p>
        </p:txBody>
      </p:sp>
    </p:spTree>
    <p:extLst>
      <p:ext uri="{BB962C8B-B14F-4D97-AF65-F5344CB8AC3E}">
        <p14:creationId xmlns:p14="http://schemas.microsoft.com/office/powerpoint/2010/main" val="20114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Rettangolo con angoli arrotondati 8">
            <a:extLst>
              <a:ext uri="{FF2B5EF4-FFF2-40B4-BE49-F238E27FC236}">
                <a16:creationId xmlns:a16="http://schemas.microsoft.com/office/drawing/2014/main" id="{CE3688EF-696D-DF40-AB25-66FDCA1C1AAC}"/>
              </a:ext>
            </a:extLst>
          </p:cNvPr>
          <p:cNvSpPr/>
          <p:nvPr/>
        </p:nvSpPr>
        <p:spPr>
          <a:xfrm>
            <a:off x="708828" y="4758835"/>
            <a:ext cx="9048783"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F5CEC5A1-C331-8DDA-5169-823701825D79}"/>
              </a:ext>
            </a:extLst>
          </p:cNvPr>
          <p:cNvSpPr/>
          <p:nvPr/>
        </p:nvSpPr>
        <p:spPr>
          <a:xfrm>
            <a:off x="733926" y="1070811"/>
            <a:ext cx="6545179"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60992ACA-F591-72D8-B124-496FA7AB97E2}"/>
              </a:ext>
            </a:extLst>
          </p:cNvPr>
          <p:cNvSpPr>
            <a:spLocks noGrp="1"/>
          </p:cNvSpPr>
          <p:nvPr>
            <p:ph sz="quarter" idx="4"/>
          </p:nvPr>
        </p:nvSpPr>
        <p:spPr>
          <a:xfrm>
            <a:off x="708829" y="5486869"/>
            <a:ext cx="11173051" cy="1144754"/>
          </a:xfrm>
        </p:spPr>
        <p:txBody>
          <a:bodyPr>
            <a:normAutofit fontScale="85000" lnSpcReduction="10000"/>
          </a:bodyPr>
          <a:lstStyle/>
          <a:p>
            <a:pPr marL="0" indent="0">
              <a:buNone/>
            </a:pPr>
            <a:r>
              <a:rPr lang="it-IT" sz="1900" dirty="0">
                <a:solidFill>
                  <a:schemeClr val="bg1"/>
                </a:solidFill>
              </a:rPr>
              <a:t>Questo dataset contiene informazioni ISTAT, che includono codici statistici e denominazioni aggiornati dei comuni italiani. Viene utilizzato in combinazione con il primo dataset per completare i dati mancanti sul comune di residenza durante la fase di data cleaning</a:t>
            </a:r>
            <a:r>
              <a:rPr lang="it-IT" sz="1800" dirty="0">
                <a:solidFill>
                  <a:schemeClr val="bg1"/>
                </a:solidFill>
              </a:rPr>
              <a:t>.</a:t>
            </a:r>
          </a:p>
        </p:txBody>
      </p:sp>
      <p:sp>
        <p:nvSpPr>
          <p:cNvPr id="7" name="Rectangle 1">
            <a:extLst>
              <a:ext uri="{FF2B5EF4-FFF2-40B4-BE49-F238E27FC236}">
                <a16:creationId xmlns:a16="http://schemas.microsoft.com/office/drawing/2014/main" id="{23F6D46D-D013-8306-CF38-94797116D07A}"/>
              </a:ext>
            </a:extLst>
          </p:cNvPr>
          <p:cNvSpPr>
            <a:spLocks noGrp="1" noChangeArrowheads="1"/>
          </p:cNvSpPr>
          <p:nvPr>
            <p:ph type="body" idx="1"/>
          </p:nvPr>
        </p:nvSpPr>
        <p:spPr bwMode="auto">
          <a:xfrm>
            <a:off x="442630" y="1100494"/>
            <a:ext cx="7077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challenge_campus_biomedico_2023.parquet </a:t>
            </a:r>
          </a:p>
        </p:txBody>
      </p:sp>
      <p:sp>
        <p:nvSpPr>
          <p:cNvPr id="8" name="Rectangle 2">
            <a:extLst>
              <a:ext uri="{FF2B5EF4-FFF2-40B4-BE49-F238E27FC236}">
                <a16:creationId xmlns:a16="http://schemas.microsoft.com/office/drawing/2014/main" id="{9FF223D4-5667-9B6F-20FA-1B6EBA473E46}"/>
              </a:ext>
            </a:extLst>
          </p:cNvPr>
          <p:cNvSpPr>
            <a:spLocks noGrp="1" noChangeArrowheads="1"/>
          </p:cNvSpPr>
          <p:nvPr>
            <p:ph type="body" sz="quarter" idx="3"/>
          </p:nvPr>
        </p:nvSpPr>
        <p:spPr bwMode="auto">
          <a:xfrm>
            <a:off x="442630" y="4789368"/>
            <a:ext cx="9554219"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Codici-statistici-e-denominazioni-aggiornato-2023.xlsx </a:t>
            </a:r>
          </a:p>
        </p:txBody>
      </p:sp>
      <p:pic>
        <p:nvPicPr>
          <p:cNvPr id="10" name="Immagine 9">
            <a:extLst>
              <a:ext uri="{FF2B5EF4-FFF2-40B4-BE49-F238E27FC236}">
                <a16:creationId xmlns:a16="http://schemas.microsoft.com/office/drawing/2014/main" id="{3E85FA8E-E814-77BC-9CE5-C163DD2BC1B9}"/>
              </a:ext>
            </a:extLst>
          </p:cNvPr>
          <p:cNvPicPr>
            <a:picLocks noChangeAspect="1"/>
          </p:cNvPicPr>
          <p:nvPr/>
        </p:nvPicPr>
        <p:blipFill>
          <a:blip r:embed="rId3"/>
          <a:stretch>
            <a:fillRect/>
          </a:stretch>
        </p:blipFill>
        <p:spPr>
          <a:xfrm>
            <a:off x="238094" y="2023033"/>
            <a:ext cx="5450372" cy="2121281"/>
          </a:xfrm>
          <a:prstGeom prst="rect">
            <a:avLst/>
          </a:prstGeom>
        </p:spPr>
      </p:pic>
      <p:pic>
        <p:nvPicPr>
          <p:cNvPr id="12" name="Immagine 11">
            <a:extLst>
              <a:ext uri="{FF2B5EF4-FFF2-40B4-BE49-F238E27FC236}">
                <a16:creationId xmlns:a16="http://schemas.microsoft.com/office/drawing/2014/main" id="{8EEFC2BD-22BF-41FF-47AC-EEFEDB3B3DE3}"/>
              </a:ext>
            </a:extLst>
          </p:cNvPr>
          <p:cNvPicPr>
            <a:picLocks noChangeAspect="1"/>
          </p:cNvPicPr>
          <p:nvPr/>
        </p:nvPicPr>
        <p:blipFill>
          <a:blip r:embed="rId4"/>
          <a:stretch>
            <a:fillRect/>
          </a:stretch>
        </p:blipFill>
        <p:spPr>
          <a:xfrm>
            <a:off x="5983171" y="1833984"/>
            <a:ext cx="5970735" cy="2499377"/>
          </a:xfrm>
          <a:prstGeom prst="rect">
            <a:avLst/>
          </a:prstGeom>
        </p:spPr>
      </p:pic>
      <p:sp>
        <p:nvSpPr>
          <p:cNvPr id="3" name="Pentagono 3">
            <a:extLst>
              <a:ext uri="{FF2B5EF4-FFF2-40B4-BE49-F238E27FC236}">
                <a16:creationId xmlns:a16="http://schemas.microsoft.com/office/drawing/2014/main" id="{D14F9DB1-F983-0BC2-964E-1F2C9092969C}"/>
              </a:ext>
            </a:extLst>
          </p:cNvPr>
          <p:cNvSpPr/>
          <p:nvPr/>
        </p:nvSpPr>
        <p:spPr>
          <a:xfrm>
            <a:off x="0" y="0"/>
            <a:ext cx="60960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Datasets</a:t>
            </a:r>
          </a:p>
        </p:txBody>
      </p:sp>
    </p:spTree>
    <p:extLst>
      <p:ext uri="{BB962C8B-B14F-4D97-AF65-F5344CB8AC3E}">
        <p14:creationId xmlns:p14="http://schemas.microsoft.com/office/powerpoint/2010/main" val="86722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C2B2D48E-C9B9-DDB1-3E34-742B587DAA08}"/>
              </a:ext>
            </a:extLst>
          </p:cNvPr>
          <p:cNvSpPr/>
          <p:nvPr/>
        </p:nvSpPr>
        <p:spPr>
          <a:xfrm>
            <a:off x="7327232" y="625642"/>
            <a:ext cx="4422138" cy="5943600"/>
          </a:xfrm>
          <a:prstGeom prst="roundRect">
            <a:avLst/>
          </a:prstGeom>
          <a:solidFill>
            <a:srgbClr val="AEC4DC"/>
          </a:solidFill>
          <a:ln>
            <a:solidFill>
              <a:srgbClr val="AEC4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entagono 3">
            <a:extLst>
              <a:ext uri="{FF2B5EF4-FFF2-40B4-BE49-F238E27FC236}">
                <a16:creationId xmlns:a16="http://schemas.microsoft.com/office/drawing/2014/main" id="{AADE511B-9E58-CE05-19A9-791F4904A670}"/>
              </a:ext>
            </a:extLst>
          </p:cNvPr>
          <p:cNvSpPr/>
          <p:nvPr/>
        </p:nvSpPr>
        <p:spPr>
          <a:xfrm>
            <a:off x="0" y="0"/>
            <a:ext cx="7141192"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Architettura del Progetto</a:t>
            </a:r>
          </a:p>
        </p:txBody>
      </p:sp>
      <p:sp>
        <p:nvSpPr>
          <p:cNvPr id="6" name="Freccia a destra 5">
            <a:extLst>
              <a:ext uri="{FF2B5EF4-FFF2-40B4-BE49-F238E27FC236}">
                <a16:creationId xmlns:a16="http://schemas.microsoft.com/office/drawing/2014/main" id="{90F75BDF-727F-0A6B-7EF3-9FAAD5561F9D}"/>
              </a:ext>
            </a:extLst>
          </p:cNvPr>
          <p:cNvSpPr/>
          <p:nvPr/>
        </p:nvSpPr>
        <p:spPr>
          <a:xfrm>
            <a:off x="601579" y="1607488"/>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data/</a:t>
            </a:r>
          </a:p>
        </p:txBody>
      </p:sp>
      <p:sp>
        <p:nvSpPr>
          <p:cNvPr id="11" name="Freccia a destra 10">
            <a:extLst>
              <a:ext uri="{FF2B5EF4-FFF2-40B4-BE49-F238E27FC236}">
                <a16:creationId xmlns:a16="http://schemas.microsoft.com/office/drawing/2014/main" id="{B0F5EB06-73E6-E61E-492D-BA23D8B298B1}"/>
              </a:ext>
            </a:extLst>
          </p:cNvPr>
          <p:cNvSpPr/>
          <p:nvPr/>
        </p:nvSpPr>
        <p:spPr>
          <a:xfrm>
            <a:off x="601579" y="2229877"/>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a:solidFill>
                  <a:srgbClr val="000000"/>
                </a:solidFill>
                <a:ea typeface="+mj-ea"/>
                <a:cs typeface="+mj-cs"/>
              </a:rPr>
              <a:t>graphs/</a:t>
            </a:r>
            <a:endParaRPr lang="it-IT" sz="1600" b="1" dirty="0">
              <a:solidFill>
                <a:srgbClr val="000000"/>
              </a:solidFill>
              <a:ea typeface="+mj-ea"/>
              <a:cs typeface="+mj-cs"/>
            </a:endParaRPr>
          </a:p>
        </p:txBody>
      </p:sp>
      <p:sp>
        <p:nvSpPr>
          <p:cNvPr id="12" name="Freccia a destra 11">
            <a:extLst>
              <a:ext uri="{FF2B5EF4-FFF2-40B4-BE49-F238E27FC236}">
                <a16:creationId xmlns:a16="http://schemas.microsoft.com/office/drawing/2014/main" id="{6708380B-6383-D824-E091-A7EB3B5365CD}"/>
              </a:ext>
            </a:extLst>
          </p:cNvPr>
          <p:cNvSpPr/>
          <p:nvPr/>
        </p:nvSpPr>
        <p:spPr>
          <a:xfrm>
            <a:off x="601578" y="2869714"/>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logs&amp;metrics/</a:t>
            </a:r>
          </a:p>
        </p:txBody>
      </p:sp>
      <p:sp>
        <p:nvSpPr>
          <p:cNvPr id="13" name="Freccia a destra 12">
            <a:extLst>
              <a:ext uri="{FF2B5EF4-FFF2-40B4-BE49-F238E27FC236}">
                <a16:creationId xmlns:a16="http://schemas.microsoft.com/office/drawing/2014/main" id="{D956C6E0-DE64-8568-2B58-E6C37C0FA65C}"/>
              </a:ext>
            </a:extLst>
          </p:cNvPr>
          <p:cNvSpPr/>
          <p:nvPr/>
        </p:nvSpPr>
        <p:spPr>
          <a:xfrm>
            <a:off x="601578" y="349210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models/</a:t>
            </a:r>
          </a:p>
        </p:txBody>
      </p:sp>
      <p:sp>
        <p:nvSpPr>
          <p:cNvPr id="14" name="CasellaDiTesto 13">
            <a:extLst>
              <a:ext uri="{FF2B5EF4-FFF2-40B4-BE49-F238E27FC236}">
                <a16:creationId xmlns:a16="http://schemas.microsoft.com/office/drawing/2014/main" id="{3EE35D44-47D1-D518-3C51-EEF417F2FEF3}"/>
              </a:ext>
            </a:extLst>
          </p:cNvPr>
          <p:cNvSpPr txBox="1"/>
          <p:nvPr/>
        </p:nvSpPr>
        <p:spPr>
          <a:xfrm>
            <a:off x="2615866" y="1702903"/>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dati grezzi e processati          </a:t>
            </a:r>
          </a:p>
        </p:txBody>
      </p:sp>
      <p:sp>
        <p:nvSpPr>
          <p:cNvPr id="15" name="CasellaDiTesto 14">
            <a:extLst>
              <a:ext uri="{FF2B5EF4-FFF2-40B4-BE49-F238E27FC236}">
                <a16:creationId xmlns:a16="http://schemas.microsoft.com/office/drawing/2014/main" id="{48208489-F311-5F94-31B0-F32A2C623103}"/>
              </a:ext>
            </a:extLst>
          </p:cNvPr>
          <p:cNvSpPr txBox="1"/>
          <p:nvPr/>
        </p:nvSpPr>
        <p:spPr>
          <a:xfrm>
            <a:off x="2615865" y="2319817"/>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grafici e plot</a:t>
            </a:r>
          </a:p>
        </p:txBody>
      </p:sp>
      <p:sp>
        <p:nvSpPr>
          <p:cNvPr id="16" name="CasellaDiTesto 15">
            <a:extLst>
              <a:ext uri="{FF2B5EF4-FFF2-40B4-BE49-F238E27FC236}">
                <a16:creationId xmlns:a16="http://schemas.microsoft.com/office/drawing/2014/main" id="{C134D35D-ED0D-2656-151B-EAE29911B1D5}"/>
              </a:ext>
            </a:extLst>
          </p:cNvPr>
          <p:cNvSpPr txBox="1"/>
          <p:nvPr/>
        </p:nvSpPr>
        <p:spPr>
          <a:xfrm>
            <a:off x="2615865" y="2952266"/>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log e metriche di performance</a:t>
            </a:r>
          </a:p>
        </p:txBody>
      </p:sp>
      <p:sp>
        <p:nvSpPr>
          <p:cNvPr id="17" name="CasellaDiTesto 16">
            <a:extLst>
              <a:ext uri="{FF2B5EF4-FFF2-40B4-BE49-F238E27FC236}">
                <a16:creationId xmlns:a16="http://schemas.microsoft.com/office/drawing/2014/main" id="{4C87D722-7D23-07B8-554F-ADD7C6962DE4}"/>
              </a:ext>
            </a:extLst>
          </p:cNvPr>
          <p:cNvSpPr txBox="1"/>
          <p:nvPr/>
        </p:nvSpPr>
        <p:spPr>
          <a:xfrm>
            <a:off x="2615865" y="3458601"/>
            <a:ext cx="4036044" cy="584775"/>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modelli finali salvati per utilizzi futuri</a:t>
            </a:r>
          </a:p>
        </p:txBody>
      </p:sp>
      <p:sp>
        <p:nvSpPr>
          <p:cNvPr id="18" name="Freccia a destra 17">
            <a:extLst>
              <a:ext uri="{FF2B5EF4-FFF2-40B4-BE49-F238E27FC236}">
                <a16:creationId xmlns:a16="http://schemas.microsoft.com/office/drawing/2014/main" id="{DF43B88E-4000-7F8A-7D58-48D0FC4FC0B3}"/>
              </a:ext>
            </a:extLst>
          </p:cNvPr>
          <p:cNvSpPr/>
          <p:nvPr/>
        </p:nvSpPr>
        <p:spPr>
          <a:xfrm>
            <a:off x="601577" y="425887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notebooks/:</a:t>
            </a:r>
            <a:endParaRPr lang="it-IT" sz="1600" b="1" dirty="0">
              <a:solidFill>
                <a:schemeClr val="bg2"/>
              </a:solidFill>
              <a:ea typeface="+mj-ea"/>
              <a:cs typeface="+mj-cs"/>
            </a:endParaRPr>
          </a:p>
        </p:txBody>
      </p:sp>
      <p:sp>
        <p:nvSpPr>
          <p:cNvPr id="19" name="CasellaDiTesto 18">
            <a:extLst>
              <a:ext uri="{FF2B5EF4-FFF2-40B4-BE49-F238E27FC236}">
                <a16:creationId xmlns:a16="http://schemas.microsoft.com/office/drawing/2014/main" id="{4B14ADAA-1967-5DFA-539B-AC3180E87926}"/>
              </a:ext>
            </a:extLst>
          </p:cNvPr>
          <p:cNvSpPr txBox="1"/>
          <p:nvPr/>
        </p:nvSpPr>
        <p:spPr>
          <a:xfrm>
            <a:off x="2593356" y="4113659"/>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notebook Jupyter contenenti lo sviluppo, l'analisi esplorativa dei dati (EDA), e gli esperimenti</a:t>
            </a:r>
            <a:endParaRPr lang="it-IT" sz="1600" dirty="0">
              <a:solidFill>
                <a:schemeClr val="bg2"/>
              </a:solidFill>
              <a:ea typeface="+mj-ea"/>
              <a:cs typeface="+mj-cs"/>
            </a:endParaRPr>
          </a:p>
        </p:txBody>
      </p:sp>
      <p:sp>
        <p:nvSpPr>
          <p:cNvPr id="20" name="Freccia a destra 19">
            <a:extLst>
              <a:ext uri="{FF2B5EF4-FFF2-40B4-BE49-F238E27FC236}">
                <a16:creationId xmlns:a16="http://schemas.microsoft.com/office/drawing/2014/main" id="{70E642B1-12BC-057D-7FF4-58FCE3D2C387}"/>
              </a:ext>
            </a:extLst>
          </p:cNvPr>
          <p:cNvSpPr/>
          <p:nvPr/>
        </p:nvSpPr>
        <p:spPr>
          <a:xfrm>
            <a:off x="601577" y="5153567"/>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src/:</a:t>
            </a:r>
            <a:endParaRPr lang="it-IT" sz="1600" b="1" dirty="0">
              <a:solidFill>
                <a:schemeClr val="bg2"/>
              </a:solidFill>
              <a:ea typeface="+mj-ea"/>
              <a:cs typeface="+mj-cs"/>
            </a:endParaRPr>
          </a:p>
        </p:txBody>
      </p:sp>
      <p:sp>
        <p:nvSpPr>
          <p:cNvPr id="21" name="CasellaDiTesto 20">
            <a:extLst>
              <a:ext uri="{FF2B5EF4-FFF2-40B4-BE49-F238E27FC236}">
                <a16:creationId xmlns:a16="http://schemas.microsoft.com/office/drawing/2014/main" id="{6C17AA7F-5D64-2FED-74E5-BBFCBA31DE6F}"/>
              </a:ext>
            </a:extLst>
          </p:cNvPr>
          <p:cNvSpPr txBox="1"/>
          <p:nvPr/>
        </p:nvSpPr>
        <p:spPr>
          <a:xfrm>
            <a:off x="186040" y="5880162"/>
            <a:ext cx="7141192" cy="830997"/>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FILE DI CONFIGURAZIONE: config.yaml</a:t>
            </a:r>
            <a:r>
              <a:rPr lang="it-IT" sz="1600" i="0" dirty="0">
                <a:solidFill>
                  <a:schemeClr val="bg2"/>
                </a:solidFill>
                <a:latin typeface="+mn-lt"/>
              </a:rPr>
              <a:t> e </a:t>
            </a:r>
            <a:r>
              <a:rPr lang="it-IT" sz="1600" b="1" i="0" dirty="0">
                <a:solidFill>
                  <a:schemeClr val="bg2"/>
                </a:solidFill>
                <a:latin typeface="+mn-lt"/>
              </a:rPr>
              <a:t>requirements.txt</a:t>
            </a:r>
            <a:r>
              <a:rPr lang="it-IT" sz="1600" i="0" dirty="0">
                <a:solidFill>
                  <a:schemeClr val="bg2"/>
                </a:solidFill>
                <a:latin typeface="+mn-lt"/>
              </a:rPr>
              <a:t> gestiscono le impostazioni e le dipendenze necessarie al progetto, mentre </a:t>
            </a:r>
            <a:r>
              <a:rPr lang="it-IT" sz="1600" b="1" i="0" dirty="0">
                <a:solidFill>
                  <a:schemeClr val="bg2"/>
                </a:solidFill>
                <a:latin typeface="+mn-lt"/>
              </a:rPr>
              <a:t>main.py</a:t>
            </a:r>
            <a:r>
              <a:rPr lang="it-IT" sz="1600" i="0" dirty="0">
                <a:solidFill>
                  <a:schemeClr val="bg2"/>
                </a:solidFill>
                <a:latin typeface="+mn-lt"/>
              </a:rPr>
              <a:t> esegue l'intero processo.</a:t>
            </a:r>
          </a:p>
        </p:txBody>
      </p:sp>
      <p:sp>
        <p:nvSpPr>
          <p:cNvPr id="22" name="CasellaDiTesto 21">
            <a:extLst>
              <a:ext uri="{FF2B5EF4-FFF2-40B4-BE49-F238E27FC236}">
                <a16:creationId xmlns:a16="http://schemas.microsoft.com/office/drawing/2014/main" id="{217B6473-39EF-9742-2162-3D436EF29E0E}"/>
              </a:ext>
            </a:extLst>
          </p:cNvPr>
          <p:cNvSpPr txBox="1"/>
          <p:nvPr/>
        </p:nvSpPr>
        <p:spPr>
          <a:xfrm>
            <a:off x="2593355" y="5012384"/>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script per </a:t>
            </a:r>
            <a:r>
              <a:rPr lang="it-IT" sz="1600" i="0" u="sng" dirty="0">
                <a:solidFill>
                  <a:schemeClr val="bg2"/>
                </a:solidFill>
                <a:latin typeface="+mn-lt"/>
              </a:rPr>
              <a:t>la</a:t>
            </a:r>
            <a:r>
              <a:rPr lang="it-IT" sz="1600" i="0" dirty="0">
                <a:solidFill>
                  <a:schemeClr val="bg2"/>
                </a:solidFill>
                <a:latin typeface="+mn-lt"/>
              </a:rPr>
              <a:t> preparazione dei dati, </a:t>
            </a:r>
            <a:r>
              <a:rPr lang="it-IT" sz="1600" i="0" dirty="0" err="1">
                <a:solidFill>
                  <a:schemeClr val="bg2"/>
                </a:solidFill>
                <a:latin typeface="+mn-lt"/>
              </a:rPr>
              <a:t>modelling</a:t>
            </a:r>
            <a:r>
              <a:rPr lang="it-IT" sz="1600" i="0" dirty="0">
                <a:solidFill>
                  <a:schemeClr val="bg2"/>
                </a:solidFill>
                <a:latin typeface="+mn-lt"/>
              </a:rPr>
              <a:t>, </a:t>
            </a:r>
            <a:r>
              <a:rPr lang="it-IT" sz="1600" i="0" dirty="0" err="1">
                <a:solidFill>
                  <a:schemeClr val="bg2"/>
                </a:solidFill>
                <a:latin typeface="+mn-lt"/>
              </a:rPr>
              <a:t>evaluation</a:t>
            </a:r>
            <a:r>
              <a:rPr lang="it-IT" sz="1600" dirty="0">
                <a:solidFill>
                  <a:schemeClr val="bg2"/>
                </a:solidFill>
              </a:rPr>
              <a:t> e </a:t>
            </a:r>
            <a:r>
              <a:rPr lang="it-IT" sz="1600" dirty="0" err="1">
                <a:solidFill>
                  <a:schemeClr val="bg2"/>
                </a:solidFill>
              </a:rPr>
              <a:t>visualization</a:t>
            </a:r>
            <a:endParaRPr lang="it-IT" sz="1600" dirty="0">
              <a:solidFill>
                <a:schemeClr val="bg2"/>
              </a:solidFill>
              <a:ea typeface="+mj-ea"/>
              <a:cs typeface="+mj-cs"/>
            </a:endParaRPr>
          </a:p>
        </p:txBody>
      </p:sp>
      <p:sp>
        <p:nvSpPr>
          <p:cNvPr id="23" name="CasellaDiTesto 22">
            <a:extLst>
              <a:ext uri="{FF2B5EF4-FFF2-40B4-BE49-F238E27FC236}">
                <a16:creationId xmlns:a16="http://schemas.microsoft.com/office/drawing/2014/main" id="{972F7803-7594-6F2D-F217-080D279F4EC2}"/>
              </a:ext>
            </a:extLst>
          </p:cNvPr>
          <p:cNvSpPr txBox="1"/>
          <p:nvPr/>
        </p:nvSpPr>
        <p:spPr>
          <a:xfrm>
            <a:off x="246362" y="203929"/>
            <a:ext cx="354584" cy="461665"/>
          </a:xfrm>
          <a:prstGeom prst="rect">
            <a:avLst/>
          </a:prstGeom>
          <a:noFill/>
        </p:spPr>
        <p:txBody>
          <a:bodyPr wrap="none" rtlCol="0">
            <a:spAutoFit/>
          </a:bodyPr>
          <a:lstStyle/>
          <a:p>
            <a:r>
              <a:rPr lang="en-GB" sz="2400" dirty="0"/>
              <a:t>2</a:t>
            </a:r>
            <a:endParaRPr lang="it-IT" sz="2400" dirty="0"/>
          </a:p>
        </p:txBody>
      </p:sp>
      <p:sp>
        <p:nvSpPr>
          <p:cNvPr id="5" name="CasellaDiTesto 4">
            <a:extLst>
              <a:ext uri="{FF2B5EF4-FFF2-40B4-BE49-F238E27FC236}">
                <a16:creationId xmlns:a16="http://schemas.microsoft.com/office/drawing/2014/main" id="{7DFF13F4-2C1D-5532-7291-7227615824E2}"/>
              </a:ext>
            </a:extLst>
          </p:cNvPr>
          <p:cNvSpPr txBox="1"/>
          <p:nvPr/>
        </p:nvSpPr>
        <p:spPr>
          <a:xfrm>
            <a:off x="186040" y="955260"/>
            <a:ext cx="5748857" cy="584775"/>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SUDDIVISIONE IN CARTELLE: </a:t>
            </a:r>
            <a:r>
              <a:rPr lang="it-IT" sz="1600" i="0" dirty="0">
                <a:solidFill>
                  <a:schemeClr val="bg2"/>
                </a:solidFill>
                <a:latin typeface="+mn-lt"/>
              </a:rPr>
              <a:t>per una gestione efficiente dei dati e del codice. </a:t>
            </a:r>
          </a:p>
        </p:txBody>
      </p:sp>
      <p:sp>
        <p:nvSpPr>
          <p:cNvPr id="7" name="CasellaDiTesto 6">
            <a:extLst>
              <a:ext uri="{FF2B5EF4-FFF2-40B4-BE49-F238E27FC236}">
                <a16:creationId xmlns:a16="http://schemas.microsoft.com/office/drawing/2014/main" id="{1AC80FF0-1C85-39F5-2265-79C39B64D569}"/>
              </a:ext>
            </a:extLst>
          </p:cNvPr>
          <p:cNvSpPr txBox="1"/>
          <p:nvPr/>
        </p:nvSpPr>
        <p:spPr>
          <a:xfrm>
            <a:off x="8348273" y="1012119"/>
            <a:ext cx="2380055" cy="5170646"/>
          </a:xfrm>
          <a:prstGeom prst="rect">
            <a:avLst/>
          </a:prstGeom>
          <a:noFill/>
        </p:spPr>
        <p:txBody>
          <a:bodyPr wrap="square" rtlCol="0">
            <a:spAutoFit/>
          </a:bodyPr>
          <a:lstStyle/>
          <a:p>
            <a:r>
              <a:rPr lang="it-IT" sz="1500" i="1" dirty="0">
                <a:solidFill>
                  <a:schemeClr val="bg2"/>
                </a:solidFill>
                <a:effectLst>
                  <a:outerShdw blurRad="38100" dist="38100" dir="2700000" algn="tl">
                    <a:srgbClr val="000000">
                      <a:alpha val="43137"/>
                    </a:srgbClr>
                  </a:outerShdw>
                </a:effectLst>
                <a:latin typeface="+mn-lt"/>
              </a:rPr>
              <a:t>├── data/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processed</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raw</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README.md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graphs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analysis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logs&amp;metrics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models/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myLib</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notebooks/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development</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 EDA/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experiments</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src</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data_prep</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__init__.py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gitattributes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gitignore</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config.yaml</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main.py         </a:t>
            </a:r>
          </a:p>
          <a:p>
            <a:r>
              <a:rPr lang="it-IT" sz="1500" i="1" dirty="0">
                <a:solidFill>
                  <a:schemeClr val="bg2"/>
                </a:solidFill>
                <a:effectLst>
                  <a:outerShdw blurRad="38100" dist="38100" dir="2700000" algn="tl">
                    <a:srgbClr val="000000">
                      <a:alpha val="43137"/>
                    </a:srgbClr>
                  </a:outerShdw>
                </a:effectLst>
                <a:latin typeface="+mn-lt"/>
              </a:rPr>
              <a:t>├── README.md       </a:t>
            </a:r>
          </a:p>
          <a:p>
            <a:r>
              <a:rPr lang="it-IT" sz="1500" i="1" dirty="0">
                <a:solidFill>
                  <a:schemeClr val="bg2"/>
                </a:solidFill>
                <a:effectLst>
                  <a:outerShdw blurRad="38100" dist="38100" dir="2700000" algn="tl">
                    <a:srgbClr val="000000">
                      <a:alpha val="43137"/>
                    </a:srgbClr>
                  </a:outerShdw>
                </a:effectLst>
                <a:latin typeface="+mn-lt"/>
              </a:rPr>
              <a:t>└── requirements.txt</a:t>
            </a:r>
          </a:p>
        </p:txBody>
      </p:sp>
    </p:spTree>
    <p:extLst>
      <p:ext uri="{BB962C8B-B14F-4D97-AF65-F5344CB8AC3E}">
        <p14:creationId xmlns:p14="http://schemas.microsoft.com/office/powerpoint/2010/main" val="180641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0AC1B03F-7DB9-1A9B-26A8-BB60201548B6}"/>
              </a:ext>
            </a:extLst>
          </p:cNvPr>
          <p:cNvSpPr/>
          <p:nvPr/>
        </p:nvSpPr>
        <p:spPr>
          <a:xfrm>
            <a:off x="1" y="1"/>
            <a:ext cx="3212432" cy="665594"/>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Pipeline</a:t>
            </a:r>
          </a:p>
        </p:txBody>
      </p:sp>
      <p:sp>
        <p:nvSpPr>
          <p:cNvPr id="3" name="CasellaDiTesto 2">
            <a:extLst>
              <a:ext uri="{FF2B5EF4-FFF2-40B4-BE49-F238E27FC236}">
                <a16:creationId xmlns:a16="http://schemas.microsoft.com/office/drawing/2014/main" id="{A82B26BB-20CD-C73C-8763-A3A908C0DA4D}"/>
              </a:ext>
            </a:extLst>
          </p:cNvPr>
          <p:cNvSpPr txBox="1"/>
          <p:nvPr/>
        </p:nvSpPr>
        <p:spPr>
          <a:xfrm>
            <a:off x="246362" y="101965"/>
            <a:ext cx="354584" cy="461665"/>
          </a:xfrm>
          <a:prstGeom prst="rect">
            <a:avLst/>
          </a:prstGeom>
          <a:noFill/>
        </p:spPr>
        <p:txBody>
          <a:bodyPr wrap="none" rtlCol="0">
            <a:spAutoFit/>
          </a:bodyPr>
          <a:lstStyle/>
          <a:p>
            <a:r>
              <a:rPr lang="en-GB" sz="2400" dirty="0"/>
              <a:t>3</a:t>
            </a:r>
            <a:endParaRPr lang="it-IT" sz="2400" dirty="0"/>
          </a:p>
        </p:txBody>
      </p:sp>
      <p:pic>
        <p:nvPicPr>
          <p:cNvPr id="14" name="Immagine 13" descr="Immagine che contiene testo, schermata, Carattere, design&#10;&#10;Descrizione generata automaticamente">
            <a:extLst>
              <a:ext uri="{FF2B5EF4-FFF2-40B4-BE49-F238E27FC236}">
                <a16:creationId xmlns:a16="http://schemas.microsoft.com/office/drawing/2014/main" id="{5129639E-1112-4B4C-C9B7-12A4E73A694F}"/>
              </a:ext>
            </a:extLst>
          </p:cNvPr>
          <p:cNvPicPr>
            <a:picLocks noChangeAspect="1"/>
          </p:cNvPicPr>
          <p:nvPr/>
        </p:nvPicPr>
        <p:blipFill>
          <a:blip r:embed="rId3"/>
          <a:stretch>
            <a:fillRect/>
          </a:stretch>
        </p:blipFill>
        <p:spPr>
          <a:xfrm>
            <a:off x="919288" y="665595"/>
            <a:ext cx="10353424" cy="5877091"/>
          </a:xfrm>
          <a:prstGeom prst="rect">
            <a:avLst/>
          </a:prstGeom>
        </p:spPr>
      </p:pic>
    </p:spTree>
    <p:extLst>
      <p:ext uri="{BB962C8B-B14F-4D97-AF65-F5344CB8AC3E}">
        <p14:creationId xmlns:p14="http://schemas.microsoft.com/office/powerpoint/2010/main" val="246249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Pentagono 3">
            <a:extLst>
              <a:ext uri="{FF2B5EF4-FFF2-40B4-BE49-F238E27FC236}">
                <a16:creationId xmlns:a16="http://schemas.microsoft.com/office/drawing/2014/main" id="{F3CC5F62-ED6D-ADAF-8B27-37D51A565855}"/>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Preprocessing – Data Cleaning</a:t>
            </a:r>
          </a:p>
        </p:txBody>
      </p:sp>
      <p:sp>
        <p:nvSpPr>
          <p:cNvPr id="4" name="CasellaDiTesto 3">
            <a:extLst>
              <a:ext uri="{FF2B5EF4-FFF2-40B4-BE49-F238E27FC236}">
                <a16:creationId xmlns:a16="http://schemas.microsoft.com/office/drawing/2014/main" id="{E7A5E271-0713-4888-53E1-FA90FF1C6F28}"/>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7" name="Rettangolo con angoli arrotondati 6">
            <a:extLst>
              <a:ext uri="{FF2B5EF4-FFF2-40B4-BE49-F238E27FC236}">
                <a16:creationId xmlns:a16="http://schemas.microsoft.com/office/drawing/2014/main" id="{221908D3-7505-3CB2-A4A1-ADAEB1F1989D}"/>
              </a:ext>
            </a:extLst>
          </p:cNvPr>
          <p:cNvSpPr/>
          <p:nvPr/>
        </p:nvSpPr>
        <p:spPr>
          <a:xfrm>
            <a:off x="786200" y="1125928"/>
            <a:ext cx="1864895"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84B7FB4-D024-D720-78CE-2E424A97B288}"/>
              </a:ext>
            </a:extLst>
          </p:cNvPr>
          <p:cNvSpPr txBox="1"/>
          <p:nvPr/>
        </p:nvSpPr>
        <p:spPr>
          <a:xfrm>
            <a:off x="2861332" y="1084223"/>
            <a:ext cx="8916650" cy="830997"/>
          </a:xfrm>
          <a:prstGeom prst="rect">
            <a:avLst/>
          </a:prstGeom>
          <a:noFill/>
        </p:spPr>
        <p:txBody>
          <a:bodyPr wrap="square" rtlCol="0">
            <a:spAutoFit/>
          </a:bodyPr>
          <a:lstStyle/>
          <a:p>
            <a:r>
              <a:rPr lang="it-IT" sz="1600" dirty="0">
                <a:solidFill>
                  <a:schemeClr val="bg2"/>
                </a:solidFill>
              </a:rPr>
              <a:t>P</a:t>
            </a:r>
            <a:r>
              <a:rPr lang="it-IT" sz="1600" i="0" dirty="0">
                <a:solidFill>
                  <a:schemeClr val="bg2"/>
                </a:solidFill>
                <a:latin typeface="+mn-lt"/>
              </a:rPr>
              <a:t>reparazione dei dati grezzi, trasformandoli in un formato pulito e coerente per garantire analisi precise e affidabili</a:t>
            </a:r>
          </a:p>
          <a:p>
            <a:pPr marL="342900" indent="-342900">
              <a:buFont typeface="+mj-lt"/>
              <a:buAutoNum type="arabicPeriod"/>
            </a:pPr>
            <a:endParaRPr lang="it-IT" sz="1600" i="0" dirty="0">
              <a:solidFill>
                <a:schemeClr val="bg2"/>
              </a:solidFill>
              <a:latin typeface="+mn-lt"/>
            </a:endParaRPr>
          </a:p>
        </p:txBody>
      </p:sp>
      <p:sp>
        <p:nvSpPr>
          <p:cNvPr id="11" name="Rettangolo 10">
            <a:extLst>
              <a:ext uri="{FF2B5EF4-FFF2-40B4-BE49-F238E27FC236}">
                <a16:creationId xmlns:a16="http://schemas.microsoft.com/office/drawing/2014/main" id="{8F79690D-2C2F-70CA-B5AD-8694982C109C}"/>
              </a:ext>
            </a:extLst>
          </p:cNvPr>
          <p:cNvSpPr/>
          <p:nvPr/>
        </p:nvSpPr>
        <p:spPr>
          <a:xfrm>
            <a:off x="787134" y="1900541"/>
            <a:ext cx="612000" cy="4694674"/>
          </a:xfrm>
          <a:prstGeom prst="rect">
            <a:avLst/>
          </a:prstGeom>
          <a:solidFill>
            <a:schemeClr val="tx1">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E566B72-630A-294A-1035-6D2662EBB62F}"/>
              </a:ext>
            </a:extLst>
          </p:cNvPr>
          <p:cNvSpPr/>
          <p:nvPr/>
        </p:nvSpPr>
        <p:spPr>
          <a:xfrm>
            <a:off x="786644" y="1823880"/>
            <a:ext cx="612000" cy="612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9E04B72C-55A1-5BD4-5C96-A5BDF78A0187}"/>
              </a:ext>
            </a:extLst>
          </p:cNvPr>
          <p:cNvSpPr/>
          <p:nvPr/>
        </p:nvSpPr>
        <p:spPr>
          <a:xfrm>
            <a:off x="786200" y="5976457"/>
            <a:ext cx="612000" cy="612000"/>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54AA0FC4-4E62-CC85-2445-728C29441192}"/>
              </a:ext>
            </a:extLst>
          </p:cNvPr>
          <p:cNvSpPr/>
          <p:nvPr/>
        </p:nvSpPr>
        <p:spPr>
          <a:xfrm>
            <a:off x="786200" y="2621924"/>
            <a:ext cx="612000" cy="612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9F7CD3B1-7640-53BC-4C4C-0606CFFFC4F6}"/>
              </a:ext>
            </a:extLst>
          </p:cNvPr>
          <p:cNvSpPr/>
          <p:nvPr/>
        </p:nvSpPr>
        <p:spPr>
          <a:xfrm>
            <a:off x="786399" y="3455258"/>
            <a:ext cx="612000" cy="612000"/>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6D68868-8A4E-DD8F-4130-004F1E7A1049}"/>
              </a:ext>
            </a:extLst>
          </p:cNvPr>
          <p:cNvSpPr/>
          <p:nvPr/>
        </p:nvSpPr>
        <p:spPr>
          <a:xfrm>
            <a:off x="787134" y="4288592"/>
            <a:ext cx="612000" cy="61200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DE3D4454-1DCE-00E8-E2B5-6ADAB7FFB6A4}"/>
              </a:ext>
            </a:extLst>
          </p:cNvPr>
          <p:cNvSpPr/>
          <p:nvPr/>
        </p:nvSpPr>
        <p:spPr>
          <a:xfrm>
            <a:off x="786889" y="5143123"/>
            <a:ext cx="612000" cy="612000"/>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9296B5D1-FD6A-BCAF-E196-29F7DB5E575F}"/>
              </a:ext>
            </a:extLst>
          </p:cNvPr>
          <p:cNvSpPr txBox="1"/>
          <p:nvPr/>
        </p:nvSpPr>
        <p:spPr>
          <a:xfrm>
            <a:off x="915842" y="1899047"/>
            <a:ext cx="354584" cy="461665"/>
          </a:xfrm>
          <a:prstGeom prst="rect">
            <a:avLst/>
          </a:prstGeom>
          <a:noFill/>
        </p:spPr>
        <p:txBody>
          <a:bodyPr wrap="none" rtlCol="0">
            <a:spAutoFit/>
          </a:bodyPr>
          <a:lstStyle/>
          <a:p>
            <a:r>
              <a:rPr lang="it-IT" sz="2400" dirty="0"/>
              <a:t>1</a:t>
            </a:r>
          </a:p>
        </p:txBody>
      </p:sp>
      <p:sp>
        <p:nvSpPr>
          <p:cNvPr id="19" name="CasellaDiTesto 18">
            <a:extLst>
              <a:ext uri="{FF2B5EF4-FFF2-40B4-BE49-F238E27FC236}">
                <a16:creationId xmlns:a16="http://schemas.microsoft.com/office/drawing/2014/main" id="{73EF4D17-C815-7890-0704-BFD25D84F3A4}"/>
              </a:ext>
            </a:extLst>
          </p:cNvPr>
          <p:cNvSpPr txBox="1"/>
          <p:nvPr/>
        </p:nvSpPr>
        <p:spPr>
          <a:xfrm>
            <a:off x="915842" y="2706982"/>
            <a:ext cx="354584" cy="461665"/>
          </a:xfrm>
          <a:prstGeom prst="rect">
            <a:avLst/>
          </a:prstGeom>
          <a:noFill/>
        </p:spPr>
        <p:txBody>
          <a:bodyPr wrap="none" rtlCol="0">
            <a:spAutoFit/>
          </a:bodyPr>
          <a:lstStyle/>
          <a:p>
            <a:r>
              <a:rPr lang="it-IT" sz="2400" dirty="0"/>
              <a:t>2</a:t>
            </a:r>
          </a:p>
        </p:txBody>
      </p:sp>
      <p:sp>
        <p:nvSpPr>
          <p:cNvPr id="20" name="CasellaDiTesto 19">
            <a:extLst>
              <a:ext uri="{FF2B5EF4-FFF2-40B4-BE49-F238E27FC236}">
                <a16:creationId xmlns:a16="http://schemas.microsoft.com/office/drawing/2014/main" id="{A60C53B6-E8D1-C19A-B7FA-75F04F4D7068}"/>
              </a:ext>
            </a:extLst>
          </p:cNvPr>
          <p:cNvSpPr txBox="1"/>
          <p:nvPr/>
        </p:nvSpPr>
        <p:spPr>
          <a:xfrm>
            <a:off x="915842" y="3528100"/>
            <a:ext cx="354584" cy="461665"/>
          </a:xfrm>
          <a:prstGeom prst="rect">
            <a:avLst/>
          </a:prstGeom>
          <a:noFill/>
        </p:spPr>
        <p:txBody>
          <a:bodyPr wrap="none" rtlCol="0">
            <a:spAutoFit/>
          </a:bodyPr>
          <a:lstStyle/>
          <a:p>
            <a:r>
              <a:rPr lang="it-IT" sz="2400" dirty="0"/>
              <a:t>3</a:t>
            </a:r>
          </a:p>
        </p:txBody>
      </p:sp>
      <p:sp>
        <p:nvSpPr>
          <p:cNvPr id="21" name="CasellaDiTesto 20">
            <a:extLst>
              <a:ext uri="{FF2B5EF4-FFF2-40B4-BE49-F238E27FC236}">
                <a16:creationId xmlns:a16="http://schemas.microsoft.com/office/drawing/2014/main" id="{6FB4CCF4-5FF9-AF6C-3319-672F93E6388A}"/>
              </a:ext>
            </a:extLst>
          </p:cNvPr>
          <p:cNvSpPr txBox="1"/>
          <p:nvPr/>
        </p:nvSpPr>
        <p:spPr>
          <a:xfrm>
            <a:off x="915842" y="5221260"/>
            <a:ext cx="354584" cy="461665"/>
          </a:xfrm>
          <a:prstGeom prst="rect">
            <a:avLst/>
          </a:prstGeom>
          <a:noFill/>
        </p:spPr>
        <p:txBody>
          <a:bodyPr wrap="none" rtlCol="0">
            <a:spAutoFit/>
          </a:bodyPr>
          <a:lstStyle/>
          <a:p>
            <a:r>
              <a:rPr lang="it-IT" sz="2400" dirty="0"/>
              <a:t>5</a:t>
            </a:r>
          </a:p>
        </p:txBody>
      </p:sp>
      <p:sp>
        <p:nvSpPr>
          <p:cNvPr id="22" name="CasellaDiTesto 21">
            <a:extLst>
              <a:ext uri="{FF2B5EF4-FFF2-40B4-BE49-F238E27FC236}">
                <a16:creationId xmlns:a16="http://schemas.microsoft.com/office/drawing/2014/main" id="{C398BF2B-708E-298A-4D8B-58A31D855C72}"/>
              </a:ext>
            </a:extLst>
          </p:cNvPr>
          <p:cNvSpPr txBox="1"/>
          <p:nvPr/>
        </p:nvSpPr>
        <p:spPr>
          <a:xfrm>
            <a:off x="915842" y="6044107"/>
            <a:ext cx="354584" cy="461665"/>
          </a:xfrm>
          <a:prstGeom prst="rect">
            <a:avLst/>
          </a:prstGeom>
          <a:noFill/>
        </p:spPr>
        <p:txBody>
          <a:bodyPr wrap="none" rtlCol="0">
            <a:spAutoFit/>
          </a:bodyPr>
          <a:lstStyle/>
          <a:p>
            <a:r>
              <a:rPr lang="it-IT" sz="2400" dirty="0"/>
              <a:t>6</a:t>
            </a:r>
          </a:p>
        </p:txBody>
      </p:sp>
      <p:sp>
        <p:nvSpPr>
          <p:cNvPr id="23" name="CasellaDiTesto 22">
            <a:extLst>
              <a:ext uri="{FF2B5EF4-FFF2-40B4-BE49-F238E27FC236}">
                <a16:creationId xmlns:a16="http://schemas.microsoft.com/office/drawing/2014/main" id="{77B86AF5-6A50-C33D-6C4B-FD2136063056}"/>
              </a:ext>
            </a:extLst>
          </p:cNvPr>
          <p:cNvSpPr txBox="1"/>
          <p:nvPr/>
        </p:nvSpPr>
        <p:spPr>
          <a:xfrm>
            <a:off x="941732" y="4365288"/>
            <a:ext cx="354584" cy="461665"/>
          </a:xfrm>
          <a:prstGeom prst="rect">
            <a:avLst/>
          </a:prstGeom>
          <a:noFill/>
        </p:spPr>
        <p:txBody>
          <a:bodyPr wrap="none" rtlCol="0">
            <a:spAutoFit/>
          </a:bodyPr>
          <a:lstStyle/>
          <a:p>
            <a:r>
              <a:rPr lang="it-IT" sz="2400" dirty="0"/>
              <a:t>4</a:t>
            </a:r>
          </a:p>
        </p:txBody>
      </p:sp>
      <p:sp>
        <p:nvSpPr>
          <p:cNvPr id="24" name="CasellaDiTesto 23">
            <a:extLst>
              <a:ext uri="{FF2B5EF4-FFF2-40B4-BE49-F238E27FC236}">
                <a16:creationId xmlns:a16="http://schemas.microsoft.com/office/drawing/2014/main" id="{5CEE394E-454C-A3D0-6DA4-62D4BA15B5D3}"/>
              </a:ext>
            </a:extLst>
          </p:cNvPr>
          <p:cNvSpPr txBox="1"/>
          <p:nvPr/>
        </p:nvSpPr>
        <p:spPr>
          <a:xfrm>
            <a:off x="1718647" y="2602320"/>
            <a:ext cx="9596434" cy="830997"/>
          </a:xfrm>
          <a:prstGeom prst="rect">
            <a:avLst/>
          </a:prstGeom>
          <a:noFill/>
        </p:spPr>
        <p:txBody>
          <a:bodyPr wrap="square" rtlCol="0">
            <a:spAutoFit/>
          </a:bodyPr>
          <a:lstStyle/>
          <a:p>
            <a:r>
              <a:rPr lang="it-IT" sz="1600" b="1" dirty="0">
                <a:solidFill>
                  <a:schemeClr val="bg2"/>
                </a:solidFill>
                <a:latin typeface="+mn-lt"/>
              </a:rPr>
              <a:t>Imputazione dei Valori Mancanti:</a:t>
            </a:r>
          </a:p>
          <a:p>
            <a:r>
              <a:rPr lang="it-IT" sz="1600" i="0" dirty="0">
                <a:solidFill>
                  <a:schemeClr val="bg2"/>
                </a:solidFill>
                <a:latin typeface="+mn-lt"/>
              </a:rPr>
              <a:t>Comune_residenza: Completiamo i dati mancanti utilizzando i codici ISTAT dei comuni</a:t>
            </a:r>
          </a:p>
          <a:p>
            <a:pPr marL="342900" indent="-342900">
              <a:buFont typeface="+mj-lt"/>
              <a:buAutoNum type="arabicPeriod"/>
            </a:pPr>
            <a:endParaRPr lang="it-IT" sz="1600" i="0" dirty="0">
              <a:solidFill>
                <a:schemeClr val="bg2"/>
              </a:solidFill>
              <a:latin typeface="+mn-lt"/>
            </a:endParaRPr>
          </a:p>
        </p:txBody>
      </p:sp>
      <p:sp>
        <p:nvSpPr>
          <p:cNvPr id="25" name="CasellaDiTesto 24">
            <a:extLst>
              <a:ext uri="{FF2B5EF4-FFF2-40B4-BE49-F238E27FC236}">
                <a16:creationId xmlns:a16="http://schemas.microsoft.com/office/drawing/2014/main" id="{0CA99D1B-60A9-446C-F79E-2503FA9DD0BD}"/>
              </a:ext>
            </a:extLst>
          </p:cNvPr>
          <p:cNvSpPr txBox="1"/>
          <p:nvPr/>
        </p:nvSpPr>
        <p:spPr>
          <a:xfrm>
            <a:off x="1718647" y="3361558"/>
            <a:ext cx="9728269" cy="830997"/>
          </a:xfrm>
          <a:prstGeom prst="rect">
            <a:avLst/>
          </a:prstGeom>
          <a:noFill/>
        </p:spPr>
        <p:txBody>
          <a:bodyPr wrap="square" rtlCol="0">
            <a:spAutoFit/>
          </a:bodyPr>
          <a:lstStyle/>
          <a:p>
            <a:r>
              <a:rPr lang="it-IT" sz="1600" b="1" dirty="0">
                <a:solidFill>
                  <a:schemeClr val="bg2"/>
                </a:solidFill>
                <a:latin typeface="+mn-lt"/>
              </a:rPr>
              <a:t>Gestione delle righe incomplete:</a:t>
            </a:r>
          </a:p>
          <a:p>
            <a:r>
              <a:rPr lang="it-IT" sz="1600" i="0" dirty="0">
                <a:solidFill>
                  <a:schemeClr val="bg2"/>
                </a:solidFill>
                <a:latin typeface="+mn-lt"/>
              </a:rPr>
              <a:t>Rimuoviamo righe con valori mancanti in colonne cruciali e quelle con data_disdetta non nulli</a:t>
            </a:r>
          </a:p>
        </p:txBody>
      </p:sp>
      <p:sp>
        <p:nvSpPr>
          <p:cNvPr id="27" name="CasellaDiTesto 26">
            <a:extLst>
              <a:ext uri="{FF2B5EF4-FFF2-40B4-BE49-F238E27FC236}">
                <a16:creationId xmlns:a16="http://schemas.microsoft.com/office/drawing/2014/main" id="{2A02AAD8-C846-CEF2-6A92-FEAB0BD0BFCE}"/>
              </a:ext>
            </a:extLst>
          </p:cNvPr>
          <p:cNvSpPr txBox="1"/>
          <p:nvPr/>
        </p:nvSpPr>
        <p:spPr>
          <a:xfrm>
            <a:off x="1718647" y="4299109"/>
            <a:ext cx="9728269" cy="584775"/>
          </a:xfrm>
          <a:prstGeom prst="rect">
            <a:avLst/>
          </a:prstGeom>
          <a:noFill/>
        </p:spPr>
        <p:txBody>
          <a:bodyPr wrap="square" rtlCol="0">
            <a:spAutoFit/>
          </a:bodyPr>
          <a:lstStyle/>
          <a:p>
            <a:r>
              <a:rPr lang="it-IT" sz="1600" b="1" dirty="0">
                <a:solidFill>
                  <a:schemeClr val="bg2"/>
                </a:solidFill>
                <a:latin typeface="+mn-lt"/>
              </a:rPr>
              <a:t>Trattamento degli Outlier:</a:t>
            </a:r>
          </a:p>
          <a:p>
            <a:r>
              <a:rPr lang="it-IT" sz="1600" i="0" dirty="0">
                <a:solidFill>
                  <a:schemeClr val="bg2"/>
                </a:solidFill>
                <a:latin typeface="+mn-lt"/>
              </a:rPr>
              <a:t>Filtriamo gli outlier con il metodo del boxplot per evitare distorsioni nei dati</a:t>
            </a:r>
          </a:p>
        </p:txBody>
      </p:sp>
      <p:sp>
        <p:nvSpPr>
          <p:cNvPr id="28" name="CasellaDiTesto 27">
            <a:extLst>
              <a:ext uri="{FF2B5EF4-FFF2-40B4-BE49-F238E27FC236}">
                <a16:creationId xmlns:a16="http://schemas.microsoft.com/office/drawing/2014/main" id="{C8D15821-B9B7-1957-632E-B1324FC14A87}"/>
              </a:ext>
            </a:extLst>
          </p:cNvPr>
          <p:cNvSpPr txBox="1"/>
          <p:nvPr/>
        </p:nvSpPr>
        <p:spPr>
          <a:xfrm>
            <a:off x="1718647" y="5202882"/>
            <a:ext cx="9728269" cy="584775"/>
          </a:xfrm>
          <a:prstGeom prst="rect">
            <a:avLst/>
          </a:prstGeom>
          <a:noFill/>
        </p:spPr>
        <p:txBody>
          <a:bodyPr wrap="square" rtlCol="0">
            <a:spAutoFit/>
          </a:bodyPr>
          <a:lstStyle/>
          <a:p>
            <a:r>
              <a:rPr lang="it-IT" sz="1600" b="1" dirty="0">
                <a:solidFill>
                  <a:schemeClr val="bg2"/>
                </a:solidFill>
                <a:latin typeface="+mn-lt"/>
              </a:rPr>
              <a:t>Smussatura dei Dati Rumorosi:</a:t>
            </a:r>
          </a:p>
          <a:p>
            <a:r>
              <a:rPr lang="it-IT" sz="1600" i="0" dirty="0">
                <a:solidFill>
                  <a:schemeClr val="bg2"/>
                </a:solidFill>
                <a:latin typeface="+mn-lt"/>
              </a:rPr>
              <a:t>Applichiamo una media mobile per ridurre il rumore nei dati</a:t>
            </a:r>
          </a:p>
        </p:txBody>
      </p:sp>
      <p:sp>
        <p:nvSpPr>
          <p:cNvPr id="29" name="CasellaDiTesto 28">
            <a:extLst>
              <a:ext uri="{FF2B5EF4-FFF2-40B4-BE49-F238E27FC236}">
                <a16:creationId xmlns:a16="http://schemas.microsoft.com/office/drawing/2014/main" id="{88D11C97-9CD0-64E5-4B16-1F72B763FB4B}"/>
              </a:ext>
            </a:extLst>
          </p:cNvPr>
          <p:cNvSpPr txBox="1"/>
          <p:nvPr/>
        </p:nvSpPr>
        <p:spPr>
          <a:xfrm>
            <a:off x="1674936" y="1823880"/>
            <a:ext cx="9728269" cy="584775"/>
          </a:xfrm>
          <a:prstGeom prst="rect">
            <a:avLst/>
          </a:prstGeom>
          <a:noFill/>
        </p:spPr>
        <p:txBody>
          <a:bodyPr wrap="square" rtlCol="0">
            <a:spAutoFit/>
          </a:bodyPr>
          <a:lstStyle/>
          <a:p>
            <a:r>
              <a:rPr lang="it-IT" sz="1600" b="1" dirty="0">
                <a:solidFill>
                  <a:schemeClr val="bg2"/>
                </a:solidFill>
                <a:latin typeface="+mn-lt"/>
              </a:rPr>
              <a:t>Rimozione delle Colonne con Valori Mancanti Eccessivi:</a:t>
            </a:r>
          </a:p>
          <a:p>
            <a:r>
              <a:rPr lang="it-IT" sz="1600" i="0" dirty="0">
                <a:solidFill>
                  <a:schemeClr val="bg2"/>
                </a:solidFill>
                <a:latin typeface="+mn-lt"/>
              </a:rPr>
              <a:t>Rimuoviamo colonne con oltre il 60% di valori mancanti, eccetto data_disdetta</a:t>
            </a:r>
          </a:p>
        </p:txBody>
      </p:sp>
      <p:sp>
        <p:nvSpPr>
          <p:cNvPr id="30" name="CasellaDiTesto 29">
            <a:extLst>
              <a:ext uri="{FF2B5EF4-FFF2-40B4-BE49-F238E27FC236}">
                <a16:creationId xmlns:a16="http://schemas.microsoft.com/office/drawing/2014/main" id="{270A5486-A857-46C3-24F1-6AD014DD570B}"/>
              </a:ext>
            </a:extLst>
          </p:cNvPr>
          <p:cNvSpPr txBox="1"/>
          <p:nvPr/>
        </p:nvSpPr>
        <p:spPr>
          <a:xfrm>
            <a:off x="1674936" y="5976457"/>
            <a:ext cx="9728269" cy="584775"/>
          </a:xfrm>
          <a:prstGeom prst="rect">
            <a:avLst/>
          </a:prstGeom>
          <a:noFill/>
        </p:spPr>
        <p:txBody>
          <a:bodyPr wrap="square" rtlCol="0">
            <a:spAutoFit/>
          </a:bodyPr>
          <a:lstStyle/>
          <a:p>
            <a:r>
              <a:rPr lang="it-IT" sz="1600" b="1" dirty="0">
                <a:solidFill>
                  <a:schemeClr val="bg2"/>
                </a:solidFill>
                <a:latin typeface="+mn-lt"/>
              </a:rPr>
              <a:t>Rimozione dei Duplicati:</a:t>
            </a:r>
          </a:p>
          <a:p>
            <a:r>
              <a:rPr lang="it-IT" sz="1600" i="0" dirty="0">
                <a:solidFill>
                  <a:schemeClr val="bg2"/>
                </a:solidFill>
                <a:latin typeface="+mn-lt"/>
              </a:rPr>
              <a:t>Eliminiamo righe duplicate per garantire l'unicità dei record</a:t>
            </a:r>
          </a:p>
        </p:txBody>
      </p:sp>
      <p:sp>
        <p:nvSpPr>
          <p:cNvPr id="2" name="CasellaDiTesto 1">
            <a:extLst>
              <a:ext uri="{FF2B5EF4-FFF2-40B4-BE49-F238E27FC236}">
                <a16:creationId xmlns:a16="http://schemas.microsoft.com/office/drawing/2014/main" id="{A054D533-E663-8E27-91F7-B0CA59D3CFB4}"/>
              </a:ext>
            </a:extLst>
          </p:cNvPr>
          <p:cNvSpPr txBox="1"/>
          <p:nvPr/>
        </p:nvSpPr>
        <p:spPr>
          <a:xfrm>
            <a:off x="949417" y="1150096"/>
            <a:ext cx="1520938" cy="369332"/>
          </a:xfrm>
          <a:prstGeom prst="rect">
            <a:avLst/>
          </a:prstGeom>
          <a:noFill/>
        </p:spPr>
        <p:txBody>
          <a:bodyPr wrap="square" rtlCol="0">
            <a:spAutoFit/>
          </a:bodyPr>
          <a:lstStyle/>
          <a:p>
            <a:r>
              <a:rPr lang="en-GB" b="1" dirty="0">
                <a:solidFill>
                  <a:schemeClr val="bg1"/>
                </a:solidFill>
              </a:rPr>
              <a:t>OBIETTIVO:</a:t>
            </a:r>
            <a:endParaRPr lang="it-IT" b="1" dirty="0">
              <a:solidFill>
                <a:schemeClr val="bg1"/>
              </a:solidFill>
            </a:endParaRPr>
          </a:p>
        </p:txBody>
      </p:sp>
    </p:spTree>
    <p:extLst>
      <p:ext uri="{BB962C8B-B14F-4D97-AF65-F5344CB8AC3E}">
        <p14:creationId xmlns:p14="http://schemas.microsoft.com/office/powerpoint/2010/main" val="1400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Ovale 5">
            <a:extLst>
              <a:ext uri="{FF2B5EF4-FFF2-40B4-BE49-F238E27FC236}">
                <a16:creationId xmlns:a16="http://schemas.microsoft.com/office/drawing/2014/main" id="{1650D7AB-9E51-F7BE-9DB8-2810DF94312E}"/>
              </a:ext>
            </a:extLst>
          </p:cNvPr>
          <p:cNvSpPr/>
          <p:nvPr/>
        </p:nvSpPr>
        <p:spPr>
          <a:xfrm>
            <a:off x="5904565" y="3574052"/>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C105313-D92F-65F0-ED9E-33CB89BC79F9}"/>
              </a:ext>
            </a:extLst>
          </p:cNvPr>
          <p:cNvSpPr/>
          <p:nvPr/>
        </p:nvSpPr>
        <p:spPr>
          <a:xfrm>
            <a:off x="8980103" y="3560354"/>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E1B1A17-19AF-7251-B111-D63DE108BC30}"/>
              </a:ext>
            </a:extLst>
          </p:cNvPr>
          <p:cNvSpPr/>
          <p:nvPr/>
        </p:nvSpPr>
        <p:spPr>
          <a:xfrm>
            <a:off x="2850098" y="3429000"/>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a:off x="3173598" y="3749890"/>
            <a:ext cx="797700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16" name="Elemento grafico 15" descr="Direzione contorno">
            <a:extLst>
              <a:ext uri="{FF2B5EF4-FFF2-40B4-BE49-F238E27FC236}">
                <a16:creationId xmlns:a16="http://schemas.microsoft.com/office/drawing/2014/main" id="{563AD62E-89B1-B563-8DCC-A86F7F88B4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617637">
            <a:off x="10743140" y="3294651"/>
            <a:ext cx="914400" cy="914400"/>
          </a:xfrm>
          <a:prstGeom prst="rect">
            <a:avLst/>
          </a:prstGeom>
        </p:spPr>
      </p:pic>
      <p:sp>
        <p:nvSpPr>
          <p:cNvPr id="17" name="CasellaDiTesto 16">
            <a:extLst>
              <a:ext uri="{FF2B5EF4-FFF2-40B4-BE49-F238E27FC236}">
                <a16:creationId xmlns:a16="http://schemas.microsoft.com/office/drawing/2014/main" id="{539F8D7C-0E83-17F2-DFB3-5C44534F0194}"/>
              </a:ext>
            </a:extLst>
          </p:cNvPr>
          <p:cNvSpPr txBox="1"/>
          <p:nvPr/>
        </p:nvSpPr>
        <p:spPr>
          <a:xfrm>
            <a:off x="337425" y="1077096"/>
            <a:ext cx="5567140" cy="196977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Rimozione e Pulizia Dati:</a:t>
            </a:r>
          </a:p>
          <a:p>
            <a:r>
              <a:rPr lang="it-IT" sz="400" b="1" dirty="0">
                <a:solidFill>
                  <a:schemeClr val="bg2"/>
                </a:solidFill>
              </a:rPr>
              <a:t>  </a:t>
            </a:r>
          </a:p>
          <a:p>
            <a:pPr marL="285750" indent="-285750">
              <a:buFont typeface="Arial" panose="020B0604020202020204" pitchFamily="34" charset="0"/>
              <a:buChar char="•"/>
            </a:pPr>
            <a:r>
              <a:rPr lang="it-IT" sz="1600" dirty="0">
                <a:solidFill>
                  <a:schemeClr val="bg2"/>
                </a:solidFill>
              </a:rPr>
              <a:t>Pulisce colonne con codici non coerenti come     </a:t>
            </a:r>
            <a:r>
              <a:rPr lang="it-IT" sz="1600" i="1" dirty="0">
                <a:solidFill>
                  <a:schemeClr val="bg2"/>
                </a:solidFill>
                <a:highlight>
                  <a:srgbClr val="C0C0C0"/>
                </a:highlight>
              </a:rPr>
              <a:t>codice_struttura_erogazione</a:t>
            </a:r>
            <a:r>
              <a:rPr lang="it-IT" sz="1600" dirty="0">
                <a:solidFill>
                  <a:schemeClr val="bg2"/>
                </a:solidFill>
              </a:rPr>
              <a:t> e rimozione della colonna </a:t>
            </a:r>
            <a:r>
              <a:rPr lang="it-IT" sz="1600" i="1" dirty="0" err="1">
                <a:solidFill>
                  <a:schemeClr val="bg2"/>
                </a:solidFill>
                <a:highlight>
                  <a:srgbClr val="C0C0C0"/>
                </a:highlight>
              </a:rPr>
              <a:t>data_disdetta</a:t>
            </a:r>
            <a:endParaRPr lang="it-IT" sz="1600" i="1" dirty="0">
              <a:solidFill>
                <a:schemeClr val="bg2"/>
              </a:solidFill>
              <a:highlight>
                <a:srgbClr val="C0C0C0"/>
              </a:highlight>
            </a:endParaRPr>
          </a:p>
          <a:p>
            <a:endParaRPr lang="it-IT" sz="600" dirty="0">
              <a:solidFill>
                <a:schemeClr val="bg2"/>
              </a:solidFill>
            </a:endParaRPr>
          </a:p>
          <a:p>
            <a:pPr marL="285750" indent="-285750">
              <a:buFont typeface="Arial" panose="020B0604020202020204" pitchFamily="34" charset="0"/>
              <a:buChar char="•"/>
            </a:pPr>
            <a:r>
              <a:rPr lang="it-IT" sz="1600" dirty="0">
                <a:solidFill>
                  <a:schemeClr val="bg2"/>
                </a:solidFill>
              </a:rPr>
              <a:t>Rimuove righe duplicate o non informative e gestisce gli outlier nelle colonne come </a:t>
            </a:r>
            <a:r>
              <a:rPr lang="it-IT" sz="1600" dirty="0" err="1">
                <a:solidFill>
                  <a:schemeClr val="bg2"/>
                </a:solidFill>
                <a:highlight>
                  <a:srgbClr val="C0C0C0"/>
                </a:highlight>
              </a:rPr>
              <a:t>durata_erogazione</a:t>
            </a:r>
            <a:r>
              <a:rPr lang="it-IT" sz="1600" dirty="0">
                <a:solidFill>
                  <a:schemeClr val="bg2"/>
                </a:solidFill>
              </a:rPr>
              <a:t> </a:t>
            </a:r>
            <a:r>
              <a:rPr lang="it-IT" sz="1400" dirty="0">
                <a:solidFill>
                  <a:schemeClr val="bg2"/>
                </a:solidFill>
              </a:rPr>
              <a:t>(collegato al punto successivo)</a:t>
            </a:r>
            <a:endParaRPr lang="it-IT" sz="2400" dirty="0">
              <a:solidFill>
                <a:schemeClr val="bg2"/>
              </a:solidFill>
              <a:latin typeface="+mn-lt"/>
            </a:endParaRP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8" y="3046867"/>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3385722" y="4342452"/>
            <a:ext cx="5420555" cy="2185214"/>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Creazione di Nuove Caratteristiche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colonne come </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i="1" dirty="0">
                <a:solidFill>
                  <a:schemeClr val="bg2"/>
                </a:solidFill>
                <a:highlight>
                  <a:srgbClr val="C0C0C0"/>
                </a:highlight>
              </a:rPr>
              <a:t>durata_erogazione</a:t>
            </a:r>
            <a:r>
              <a:rPr lang="it-IT" sz="1600" dirty="0">
                <a:solidFill>
                  <a:schemeClr val="bg2"/>
                </a:solidFill>
                <a:highlight>
                  <a:srgbClr val="C0C0C0"/>
                </a:highlight>
              </a:rPr>
              <a:t>:</a:t>
            </a:r>
            <a:r>
              <a:rPr lang="it-IT" sz="1600" dirty="0">
                <a:solidFill>
                  <a:schemeClr val="bg2"/>
                </a:solidFill>
              </a:rPr>
              <a:t> differenza tra </a:t>
            </a:r>
            <a:r>
              <a:rPr lang="it-IT" sz="1600" i="1" dirty="0" err="1">
                <a:solidFill>
                  <a:schemeClr val="bg2"/>
                </a:solidFill>
              </a:rPr>
              <a:t>ora_inizio_erogazione</a:t>
            </a:r>
            <a:r>
              <a:rPr lang="it-IT" sz="1600" dirty="0">
                <a:solidFill>
                  <a:schemeClr val="bg2"/>
                </a:solidFill>
              </a:rPr>
              <a:t> e </a:t>
            </a:r>
            <a:r>
              <a:rPr lang="it-IT" sz="1600" i="1" dirty="0" err="1">
                <a:solidFill>
                  <a:schemeClr val="bg2"/>
                </a:solidFill>
              </a:rPr>
              <a:t>ora_fine_erogazione</a:t>
            </a:r>
            <a:endParaRPr lang="it-IT" sz="1600" i="1" dirty="0">
              <a:solidFill>
                <a:schemeClr val="bg2"/>
              </a:solidFill>
            </a:endParaRP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i="1" dirty="0" err="1">
                <a:solidFill>
                  <a:schemeClr val="bg2"/>
                </a:solidFill>
                <a:highlight>
                  <a:srgbClr val="C0C0C0"/>
                </a:highlight>
              </a:rPr>
              <a:t>fascia_eta</a:t>
            </a:r>
            <a:r>
              <a:rPr lang="it-IT" sz="1600" dirty="0">
                <a:solidFill>
                  <a:schemeClr val="bg2"/>
                </a:solidFill>
                <a:highlight>
                  <a:srgbClr val="C0C0C0"/>
                </a:highlight>
              </a:rPr>
              <a:t>: </a:t>
            </a:r>
            <a:r>
              <a:rPr lang="it-IT" sz="1600" dirty="0">
                <a:solidFill>
                  <a:schemeClr val="bg2"/>
                </a:solidFill>
              </a:rPr>
              <a:t> categorizzazione in gruppi demografici</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colonne temporali: anno e quadrimestre </a:t>
            </a:r>
          </a:p>
        </p:txBody>
      </p:sp>
      <p:cxnSp>
        <p:nvCxnSpPr>
          <p:cNvPr id="25" name="Connettore diritto 24">
            <a:extLst>
              <a:ext uri="{FF2B5EF4-FFF2-40B4-BE49-F238E27FC236}">
                <a16:creationId xmlns:a16="http://schemas.microsoft.com/office/drawing/2014/main" id="{0C8F7E54-983F-5A94-3043-55A38767700C}"/>
              </a:ext>
            </a:extLst>
          </p:cNvPr>
          <p:cNvCxnSpPr>
            <a:cxnSpLocks/>
            <a:stCxn id="24" idx="0"/>
          </p:cNvCxnSpPr>
          <p:nvPr/>
        </p:nvCxnSpPr>
        <p:spPr>
          <a:xfrm flipV="1">
            <a:off x="6096000" y="3749890"/>
            <a:ext cx="0" cy="59256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asellaDiTesto 25">
            <a:extLst>
              <a:ext uri="{FF2B5EF4-FFF2-40B4-BE49-F238E27FC236}">
                <a16:creationId xmlns:a16="http://schemas.microsoft.com/office/drawing/2014/main" id="{789D23D6-93D7-D35C-A101-73F471DB143D}"/>
              </a:ext>
            </a:extLst>
          </p:cNvPr>
          <p:cNvSpPr txBox="1"/>
          <p:nvPr/>
        </p:nvSpPr>
        <p:spPr>
          <a:xfrm>
            <a:off x="6426179" y="989139"/>
            <a:ext cx="5420554" cy="213904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Correlazione e Rimozione Colonne</a:t>
            </a:r>
            <a:r>
              <a:rPr lang="it-IT" sz="1600" dirty="0">
                <a:solidFill>
                  <a:schemeClr val="bg2"/>
                </a:solidFill>
              </a:rPr>
              <a:t>:</a:t>
            </a:r>
          </a:p>
          <a:p>
            <a:r>
              <a:rPr lang="it-IT" sz="800" b="1" dirty="0">
                <a:solidFill>
                  <a:schemeClr val="bg2"/>
                </a:solidFill>
              </a:rPr>
              <a:t> </a:t>
            </a:r>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Analizza la correlazione tra variabili categoriali usando la matrice di correlazione (</a:t>
            </a:r>
            <a:r>
              <a:rPr lang="it-IT" sz="1600" b="1" dirty="0">
                <a:solidFill>
                  <a:schemeClr val="bg2"/>
                </a:solidFill>
              </a:rPr>
              <a:t>Cramér's V</a:t>
            </a:r>
            <a:r>
              <a:rPr lang="it-IT" sz="1600" dirty="0">
                <a:solidFill>
                  <a:schemeClr val="bg2"/>
                </a:solidFill>
              </a:rPr>
              <a:t>).</a:t>
            </a: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dirty="0">
                <a:solidFill>
                  <a:schemeClr val="bg2"/>
                </a:solidFill>
              </a:rPr>
              <a:t>Rimuove colonne altamente correlate per ridurre la complessità e multicollinearità, migliorando le prestazioni del modello.</a:t>
            </a:r>
          </a:p>
          <a:p>
            <a:r>
              <a:rPr lang="it-IT" sz="300" b="1" dirty="0">
                <a:solidFill>
                  <a:schemeClr val="bg2"/>
                </a:solidFill>
              </a:rPr>
              <a:t> </a:t>
            </a:r>
            <a:endParaRPr lang="it-IT" sz="10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p:nvPr/>
        </p:nvCxnSpPr>
        <p:spPr>
          <a:xfrm flipV="1">
            <a:off x="9171538" y="317435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Elemento grafico 28" descr="Play con riempimento a tinta unita">
            <a:extLst>
              <a:ext uri="{FF2B5EF4-FFF2-40B4-BE49-F238E27FC236}">
                <a16:creationId xmlns:a16="http://schemas.microsoft.com/office/drawing/2014/main" id="{3C4E06D0-4BFA-B573-CE09-23F16B060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883" y="3552864"/>
            <a:ext cx="392028" cy="392028"/>
          </a:xfrm>
          <a:prstGeom prst="rect">
            <a:avLst/>
          </a:prstGeom>
        </p:spPr>
      </p:pic>
      <p:cxnSp>
        <p:nvCxnSpPr>
          <p:cNvPr id="30" name="Connettore diritto 29">
            <a:extLst>
              <a:ext uri="{FF2B5EF4-FFF2-40B4-BE49-F238E27FC236}">
                <a16:creationId xmlns:a16="http://schemas.microsoft.com/office/drawing/2014/main" id="{22DD35E9-ECA0-2E3B-27FA-29FB042FB4E4}"/>
              </a:ext>
            </a:extLst>
          </p:cNvPr>
          <p:cNvCxnSpPr>
            <a:cxnSpLocks/>
          </p:cNvCxnSpPr>
          <p:nvPr/>
        </p:nvCxnSpPr>
        <p:spPr>
          <a:xfrm>
            <a:off x="11583843" y="3746930"/>
            <a:ext cx="59863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8" name="Ovale 7">
            <a:extLst>
              <a:ext uri="{FF2B5EF4-FFF2-40B4-BE49-F238E27FC236}">
                <a16:creationId xmlns:a16="http://schemas.microsoft.com/office/drawing/2014/main" id="{EE1B1A17-19AF-7251-B111-D63DE108BC30}"/>
              </a:ext>
            </a:extLst>
          </p:cNvPr>
          <p:cNvSpPr/>
          <p:nvPr/>
        </p:nvSpPr>
        <p:spPr>
          <a:xfrm>
            <a:off x="4376010" y="3399359"/>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flipV="1">
            <a:off x="1749258" y="3725640"/>
            <a:ext cx="3040456" cy="2425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39F8D7C-0E83-17F2-DFB3-5C44534F0194}"/>
              </a:ext>
            </a:extLst>
          </p:cNvPr>
          <p:cNvSpPr txBox="1"/>
          <p:nvPr/>
        </p:nvSpPr>
        <p:spPr>
          <a:xfrm>
            <a:off x="778919" y="1330862"/>
            <a:ext cx="4573111"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Dataset</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Salva il dataset finale con le caratteristiche selezionate in un file parquet per utilizzi futuri</a:t>
            </a:r>
            <a:r>
              <a:rPr lang="it-IT" sz="1100" dirty="0"/>
              <a:t>.</a:t>
            </a: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7" y="370646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1153886" y="4398752"/>
            <a:ext cx="3917357"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Visualizzazione della Correlazione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e salva una heatmap che mostra la matrice di correlazione</a:t>
            </a:r>
            <a:endParaRPr lang="it-IT" sz="24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a:cxnSpLocks/>
          </p:cNvCxnSpPr>
          <p:nvPr/>
        </p:nvCxnSpPr>
        <p:spPr>
          <a:xfrm>
            <a:off x="4653967" y="2548615"/>
            <a:ext cx="0" cy="85074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e 8">
            <a:extLst>
              <a:ext uri="{FF2B5EF4-FFF2-40B4-BE49-F238E27FC236}">
                <a16:creationId xmlns:a16="http://schemas.microsoft.com/office/drawing/2014/main" id="{BCC74761-5F0A-F594-5C55-93F8A4F93FD0}"/>
              </a:ext>
            </a:extLst>
          </p:cNvPr>
          <p:cNvSpPr/>
          <p:nvPr/>
        </p:nvSpPr>
        <p:spPr>
          <a:xfrm>
            <a:off x="2982163" y="3548618"/>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Elemento grafico 10" descr="Interrompi con riempimento a tinta unita">
            <a:extLst>
              <a:ext uri="{FF2B5EF4-FFF2-40B4-BE49-F238E27FC236}">
                <a16:creationId xmlns:a16="http://schemas.microsoft.com/office/drawing/2014/main" id="{AA9699EE-CB46-EE66-F388-54EC5F6F9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3764" y="3548618"/>
            <a:ext cx="311487" cy="311487"/>
          </a:xfrm>
          <a:prstGeom prst="rect">
            <a:avLst/>
          </a:prstGeom>
        </p:spPr>
      </p:pic>
      <p:pic>
        <p:nvPicPr>
          <p:cNvPr id="14" name="Elemento grafico 13" descr="Direzione contorno">
            <a:extLst>
              <a:ext uri="{FF2B5EF4-FFF2-40B4-BE49-F238E27FC236}">
                <a16:creationId xmlns:a16="http://schemas.microsoft.com/office/drawing/2014/main" id="{68330A52-5B14-371F-2974-D409CBE85E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7637">
            <a:off x="898673" y="3307854"/>
            <a:ext cx="914400" cy="914400"/>
          </a:xfrm>
          <a:prstGeom prst="rect">
            <a:avLst/>
          </a:prstGeom>
        </p:spPr>
      </p:pic>
      <p:cxnSp>
        <p:nvCxnSpPr>
          <p:cNvPr id="18" name="Connettore diritto 17">
            <a:extLst>
              <a:ext uri="{FF2B5EF4-FFF2-40B4-BE49-F238E27FC236}">
                <a16:creationId xmlns:a16="http://schemas.microsoft.com/office/drawing/2014/main" id="{FC110136-6567-5390-7E44-BF4B02E4E6A9}"/>
              </a:ext>
            </a:extLst>
          </p:cNvPr>
          <p:cNvCxnSpPr>
            <a:cxnSpLocks/>
          </p:cNvCxnSpPr>
          <p:nvPr/>
        </p:nvCxnSpPr>
        <p:spPr>
          <a:xfrm>
            <a:off x="0" y="3755529"/>
            <a:ext cx="1326700"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31" name="Immagine 30" descr="Immagine che contiene schermata, Rettangolo, quadrato, modello&#10;&#10;Descrizione generata automaticamente">
            <a:extLst>
              <a:ext uri="{FF2B5EF4-FFF2-40B4-BE49-F238E27FC236}">
                <a16:creationId xmlns:a16="http://schemas.microsoft.com/office/drawing/2014/main" id="{582B08F4-D50F-3DA6-3735-269147E6A895}"/>
              </a:ext>
            </a:extLst>
          </p:cNvPr>
          <p:cNvPicPr>
            <a:picLocks noChangeAspect="1"/>
          </p:cNvPicPr>
          <p:nvPr/>
        </p:nvPicPr>
        <p:blipFill>
          <a:blip r:embed="rId7">
            <a:alphaModFix/>
          </a:blip>
          <a:srcRect l="4183" r="5865"/>
          <a:stretch/>
        </p:blipFill>
        <p:spPr>
          <a:xfrm>
            <a:off x="5710806" y="1394592"/>
            <a:ext cx="6031298" cy="5028765"/>
          </a:xfrm>
          <a:prstGeom prst="rect">
            <a:avLst/>
          </a:prstGeom>
        </p:spPr>
      </p:pic>
      <p:sp>
        <p:nvSpPr>
          <p:cNvPr id="34" name="Rettangolo 33">
            <a:extLst>
              <a:ext uri="{FF2B5EF4-FFF2-40B4-BE49-F238E27FC236}">
                <a16:creationId xmlns:a16="http://schemas.microsoft.com/office/drawing/2014/main" id="{4FB8F6FF-CDC8-D285-2F66-072E15BD4912}"/>
              </a:ext>
            </a:extLst>
          </p:cNvPr>
          <p:cNvSpPr/>
          <p:nvPr/>
        </p:nvSpPr>
        <p:spPr>
          <a:xfrm>
            <a:off x="5681054" y="1394592"/>
            <a:ext cx="6061050" cy="5036925"/>
          </a:xfrm>
          <a:prstGeom prst="rect">
            <a:avLst/>
          </a:prstGeom>
          <a:noFill/>
          <a:ln w="28575">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F8431CDD-3C66-54EB-5F15-090D3759AD98}"/>
              </a:ext>
            </a:extLst>
          </p:cNvPr>
          <p:cNvCxnSpPr>
            <a:cxnSpLocks/>
          </p:cNvCxnSpPr>
          <p:nvPr/>
        </p:nvCxnSpPr>
        <p:spPr>
          <a:xfrm>
            <a:off x="5066528" y="4976004"/>
            <a:ext cx="614526" cy="0"/>
          </a:xfrm>
          <a:prstGeom prst="line">
            <a:avLst/>
          </a:prstGeom>
          <a:ln w="28575" cap="flat" cmpd="sng" algn="ctr">
            <a:solidFill>
              <a:srgbClr val="254A8E"/>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9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23" name="Immagine 22" descr="Immagine che contiene diagramma, testo, schermata, Diagramma&#10;&#10;Descrizione generata automaticamente">
            <a:extLst>
              <a:ext uri="{FF2B5EF4-FFF2-40B4-BE49-F238E27FC236}">
                <a16:creationId xmlns:a16="http://schemas.microsoft.com/office/drawing/2014/main" id="{7DFBCAC2-42EE-434E-6125-72CEE9B59B08}"/>
              </a:ext>
            </a:extLst>
          </p:cNvPr>
          <p:cNvPicPr>
            <a:picLocks noChangeAspect="1"/>
          </p:cNvPicPr>
          <p:nvPr/>
        </p:nvPicPr>
        <p:blipFill>
          <a:blip r:embed="rId3"/>
          <a:stretch>
            <a:fillRect/>
          </a:stretch>
        </p:blipFill>
        <p:spPr>
          <a:xfrm>
            <a:off x="6351779" y="3279540"/>
            <a:ext cx="5594618" cy="335464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326974" y="2808540"/>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26" name="Connettore diritto 25">
            <a:extLst>
              <a:ext uri="{FF2B5EF4-FFF2-40B4-BE49-F238E27FC236}">
                <a16:creationId xmlns:a16="http://schemas.microsoft.com/office/drawing/2014/main" id="{071BB60C-9361-4FC4-88AD-DA174A2C8A52}"/>
              </a:ext>
            </a:extLst>
          </p:cNvPr>
          <p:cNvCxnSpPr>
            <a:cxnSpLocks/>
          </p:cNvCxnSpPr>
          <p:nvPr/>
        </p:nvCxnSpPr>
        <p:spPr>
          <a:xfrm flipV="1">
            <a:off x="3010311" y="2458449"/>
            <a:ext cx="0" cy="15463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3AFBFF7C-E93B-2F6A-5952-29E6B2717C9A}"/>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ttore diritto 29">
            <a:extLst>
              <a:ext uri="{FF2B5EF4-FFF2-40B4-BE49-F238E27FC236}">
                <a16:creationId xmlns:a16="http://schemas.microsoft.com/office/drawing/2014/main" id="{503C5C19-A7C8-47CD-59E4-B58001204439}"/>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8F49D4DA-B046-F995-BB84-FD2611530DA9}"/>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nettore diritto 33">
            <a:extLst>
              <a:ext uri="{FF2B5EF4-FFF2-40B4-BE49-F238E27FC236}">
                <a16:creationId xmlns:a16="http://schemas.microsoft.com/office/drawing/2014/main" id="{CE3C3DD9-34EF-0ED2-B040-DAD2DCC7F0E5}"/>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ttangolo 35">
            <a:extLst>
              <a:ext uri="{FF2B5EF4-FFF2-40B4-BE49-F238E27FC236}">
                <a16:creationId xmlns:a16="http://schemas.microsoft.com/office/drawing/2014/main" id="{12347E24-C211-B410-0CA8-C98030A461E6}"/>
              </a:ext>
            </a:extLst>
          </p:cNvPr>
          <p:cNvSpPr/>
          <p:nvPr/>
        </p:nvSpPr>
        <p:spPr>
          <a:xfrm>
            <a:off x="547441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F37962FC-D795-7974-336D-424E21290314}"/>
              </a:ext>
            </a:extLst>
          </p:cNvPr>
          <p:cNvSpPr txBox="1"/>
          <p:nvPr/>
        </p:nvSpPr>
        <p:spPr>
          <a:xfrm>
            <a:off x="5521702" y="950166"/>
            <a:ext cx="354584" cy="461665"/>
          </a:xfrm>
          <a:prstGeom prst="rect">
            <a:avLst/>
          </a:prstGeom>
          <a:noFill/>
        </p:spPr>
        <p:txBody>
          <a:bodyPr wrap="none" rtlCol="0">
            <a:spAutoFit/>
          </a:bodyPr>
          <a:lstStyle/>
          <a:p>
            <a:r>
              <a:rPr lang="it-IT" sz="2400" dirty="0"/>
              <a:t>1</a:t>
            </a:r>
          </a:p>
        </p:txBody>
      </p:sp>
      <p:sp>
        <p:nvSpPr>
          <p:cNvPr id="40" name="Rettangolo 39">
            <a:extLst>
              <a:ext uri="{FF2B5EF4-FFF2-40B4-BE49-F238E27FC236}">
                <a16:creationId xmlns:a16="http://schemas.microsoft.com/office/drawing/2014/main" id="{1543561D-5D2D-6736-149C-34850B4331ED}"/>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BED4961-0BDF-4713-1307-4EFA956A8E57}"/>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4963F938-7FDB-C7CE-B609-AE1968EDBE88}"/>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BD80464-E300-C138-A28A-55580F901F22}"/>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69B535FF-2901-3ECE-531F-876CC5B19403}"/>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CasellaDiTesto 47">
            <a:extLst>
              <a:ext uri="{FF2B5EF4-FFF2-40B4-BE49-F238E27FC236}">
                <a16:creationId xmlns:a16="http://schemas.microsoft.com/office/drawing/2014/main" id="{8FD780C7-DFC6-EAF0-E265-CF7AA43500B1}"/>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49" name="CasellaDiTesto 48">
            <a:extLst>
              <a:ext uri="{FF2B5EF4-FFF2-40B4-BE49-F238E27FC236}">
                <a16:creationId xmlns:a16="http://schemas.microsoft.com/office/drawing/2014/main" id="{63FBD575-0BB3-0D40-89A7-D3693A79460D}"/>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51" name="CasellaDiTesto 50">
            <a:extLst>
              <a:ext uri="{FF2B5EF4-FFF2-40B4-BE49-F238E27FC236}">
                <a16:creationId xmlns:a16="http://schemas.microsoft.com/office/drawing/2014/main" id="{03DD6902-5CC3-1FD9-BDA2-CAD8682E6894}"/>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pic>
        <p:nvPicPr>
          <p:cNvPr id="5" name="Immagine 4">
            <a:extLst>
              <a:ext uri="{FF2B5EF4-FFF2-40B4-BE49-F238E27FC236}">
                <a16:creationId xmlns:a16="http://schemas.microsoft.com/office/drawing/2014/main" id="{74522839-B9A3-0E5B-8EC0-4E620C3A62A1}"/>
              </a:ext>
            </a:extLst>
          </p:cNvPr>
          <p:cNvPicPr>
            <a:picLocks noChangeAspect="1"/>
          </p:cNvPicPr>
          <p:nvPr/>
        </p:nvPicPr>
        <p:blipFill>
          <a:blip r:embed="rId4"/>
          <a:stretch>
            <a:fillRect/>
          </a:stretch>
        </p:blipFill>
        <p:spPr>
          <a:xfrm>
            <a:off x="2282258" y="4170667"/>
            <a:ext cx="3601477" cy="2331017"/>
          </a:xfrm>
          <a:prstGeom prst="rect">
            <a:avLst/>
          </a:prstGeom>
        </p:spPr>
      </p:pic>
      <p:sp>
        <p:nvSpPr>
          <p:cNvPr id="52" name="CasellaDiTesto 51">
            <a:extLst>
              <a:ext uri="{FF2B5EF4-FFF2-40B4-BE49-F238E27FC236}">
                <a16:creationId xmlns:a16="http://schemas.microsoft.com/office/drawing/2014/main" id="{9CA14FAE-DD7F-8DC1-69AC-8DE52C18E233}"/>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53" name="CasellaDiTesto 52">
            <a:extLst>
              <a:ext uri="{FF2B5EF4-FFF2-40B4-BE49-F238E27FC236}">
                <a16:creationId xmlns:a16="http://schemas.microsoft.com/office/drawing/2014/main" id="{1161F449-2910-182F-07B3-51B6B2BEDC8B}"/>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sp>
        <p:nvSpPr>
          <p:cNvPr id="41" name="Rettangolo 40">
            <a:extLst>
              <a:ext uri="{FF2B5EF4-FFF2-40B4-BE49-F238E27FC236}">
                <a16:creationId xmlns:a16="http://schemas.microsoft.com/office/drawing/2014/main" id="{304BADD3-89F9-9ABF-F8F0-26276B8C4A5C}"/>
              </a:ext>
            </a:extLst>
          </p:cNvPr>
          <p:cNvSpPr/>
          <p:nvPr/>
        </p:nvSpPr>
        <p:spPr>
          <a:xfrm>
            <a:off x="5491715" y="6124633"/>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FA55F705-57DA-18FA-1C24-FED8C49CE6EE}"/>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29299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Immagine 10" descr="Immagine che contiene testo, diagramma, schermata, Rettangolo&#10;&#10;Descrizione generata automaticamente">
            <a:extLst>
              <a:ext uri="{FF2B5EF4-FFF2-40B4-BE49-F238E27FC236}">
                <a16:creationId xmlns:a16="http://schemas.microsoft.com/office/drawing/2014/main" id="{0CDABE39-71A2-826F-CF2E-DD4B61FDFA42}"/>
              </a:ext>
            </a:extLst>
          </p:cNvPr>
          <p:cNvPicPr>
            <a:picLocks noChangeAspect="1"/>
          </p:cNvPicPr>
          <p:nvPr/>
        </p:nvPicPr>
        <p:blipFill>
          <a:blip r:embed="rId3"/>
          <a:srcRect l="5371" t="6205" r="3152"/>
          <a:stretch/>
        </p:blipFill>
        <p:spPr>
          <a:xfrm>
            <a:off x="6326974" y="3214420"/>
            <a:ext cx="5558629" cy="341976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 </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287438" y="2797223"/>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12" name="Connettore diritto 11">
            <a:extLst>
              <a:ext uri="{FF2B5EF4-FFF2-40B4-BE49-F238E27FC236}">
                <a16:creationId xmlns:a16="http://schemas.microsoft.com/office/drawing/2014/main" id="{D2AA4D8C-37EA-A637-F5B2-B55909CA1429}"/>
              </a:ext>
            </a:extLst>
          </p:cNvPr>
          <p:cNvCxnSpPr>
            <a:cxnSpLocks/>
          </p:cNvCxnSpPr>
          <p:nvPr/>
        </p:nvCxnSpPr>
        <p:spPr>
          <a:xfrm flipV="1">
            <a:off x="3010311" y="2494321"/>
            <a:ext cx="0" cy="11875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ttore diritto 12">
            <a:extLst>
              <a:ext uri="{FF2B5EF4-FFF2-40B4-BE49-F238E27FC236}">
                <a16:creationId xmlns:a16="http://schemas.microsoft.com/office/drawing/2014/main" id="{8C995079-C8D5-42E2-46FA-D541F143CDE4}"/>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ttore diritto 13">
            <a:extLst>
              <a:ext uri="{FF2B5EF4-FFF2-40B4-BE49-F238E27FC236}">
                <a16:creationId xmlns:a16="http://schemas.microsoft.com/office/drawing/2014/main" id="{C00D875B-9FAA-97B8-2B21-18EE0BBCBCBB}"/>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C5E3CCC1-42F4-65AD-06A3-6CE9CE752310}"/>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diritto 15">
            <a:extLst>
              <a:ext uri="{FF2B5EF4-FFF2-40B4-BE49-F238E27FC236}">
                <a16:creationId xmlns:a16="http://schemas.microsoft.com/office/drawing/2014/main" id="{18C68613-A612-BCD9-941D-09A57DA90BDD}"/>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ttangolo 16">
            <a:extLst>
              <a:ext uri="{FF2B5EF4-FFF2-40B4-BE49-F238E27FC236}">
                <a16:creationId xmlns:a16="http://schemas.microsoft.com/office/drawing/2014/main" id="{6AB01285-F700-2EBA-3F5C-B9B3A5303AF0}"/>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4154D99-46C6-B040-D392-4D1CC6C46222}"/>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24BA90A6-1728-504F-5B1A-DD43BDBD79AE}"/>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C5DC0ACA-28EF-44A6-B1EC-B02D573D7546}"/>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61BB2EC-E88D-959C-7C29-BD5ECA8BC76D}"/>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2747D60-1EA9-BDE5-CD98-B844F5F9198A}"/>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30" name="CasellaDiTesto 29">
            <a:extLst>
              <a:ext uri="{FF2B5EF4-FFF2-40B4-BE49-F238E27FC236}">
                <a16:creationId xmlns:a16="http://schemas.microsoft.com/office/drawing/2014/main" id="{3BF794E1-56D5-8C90-4FEC-39767D826423}"/>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32" name="CasellaDiTesto 31">
            <a:extLst>
              <a:ext uri="{FF2B5EF4-FFF2-40B4-BE49-F238E27FC236}">
                <a16:creationId xmlns:a16="http://schemas.microsoft.com/office/drawing/2014/main" id="{746143C5-4B89-5487-9365-BAE4DA46D995}"/>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sp>
        <p:nvSpPr>
          <p:cNvPr id="34" name="CasellaDiTesto 33">
            <a:extLst>
              <a:ext uri="{FF2B5EF4-FFF2-40B4-BE49-F238E27FC236}">
                <a16:creationId xmlns:a16="http://schemas.microsoft.com/office/drawing/2014/main" id="{411DF1A1-6F5D-F4F7-27A4-ED2C3323B0C5}"/>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35" name="CasellaDiTesto 34">
            <a:extLst>
              <a:ext uri="{FF2B5EF4-FFF2-40B4-BE49-F238E27FC236}">
                <a16:creationId xmlns:a16="http://schemas.microsoft.com/office/drawing/2014/main" id="{98E82BFE-5FCB-AE72-B62A-D4C6E86B7CAD}"/>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pic>
        <p:nvPicPr>
          <p:cNvPr id="9" name="Immagine 8">
            <a:extLst>
              <a:ext uri="{FF2B5EF4-FFF2-40B4-BE49-F238E27FC236}">
                <a16:creationId xmlns:a16="http://schemas.microsoft.com/office/drawing/2014/main" id="{FF6633B3-8809-07FE-32FE-5DBBD6E72B8D}"/>
              </a:ext>
            </a:extLst>
          </p:cNvPr>
          <p:cNvPicPr>
            <a:picLocks noChangeAspect="1"/>
          </p:cNvPicPr>
          <p:nvPr/>
        </p:nvPicPr>
        <p:blipFill>
          <a:blip r:embed="rId4"/>
          <a:stretch>
            <a:fillRect/>
          </a:stretch>
        </p:blipFill>
        <p:spPr>
          <a:xfrm>
            <a:off x="2292593" y="4170667"/>
            <a:ext cx="3601477" cy="2331017"/>
          </a:xfrm>
          <a:prstGeom prst="rect">
            <a:avLst/>
          </a:prstGeom>
        </p:spPr>
      </p:pic>
      <p:sp>
        <p:nvSpPr>
          <p:cNvPr id="22" name="Rettangolo 21">
            <a:extLst>
              <a:ext uri="{FF2B5EF4-FFF2-40B4-BE49-F238E27FC236}">
                <a16:creationId xmlns:a16="http://schemas.microsoft.com/office/drawing/2014/main" id="{7294B5B6-FA88-3DED-866B-8E0AB95BE2CC}"/>
              </a:ext>
            </a:extLst>
          </p:cNvPr>
          <p:cNvSpPr/>
          <p:nvPr/>
        </p:nvSpPr>
        <p:spPr>
          <a:xfrm>
            <a:off x="5463923" y="6111791"/>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79C5CF6A-05AF-A06F-7A72-F08D1979F87C}"/>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59620062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2910</TotalTime>
  <Words>3832</Words>
  <Application>Microsoft Office PowerPoint</Application>
  <PresentationFormat>Widescreen</PresentationFormat>
  <Paragraphs>416</Paragraphs>
  <Slides>20</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Aptos</vt:lpstr>
      <vt:lpstr>Arial</vt:lpstr>
      <vt:lpstr>Calibri</vt:lpstr>
      <vt:lpstr>Consolas</vt:lpstr>
      <vt:lpstr>Franklin Gothic Heavy</vt:lpstr>
      <vt:lpstr>Wingdings</vt:lpstr>
      <vt:lpstr>AfterhoursVTI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di gregorio</dc:creator>
  <cp:lastModifiedBy>ignazio emanuele picciche'</cp:lastModifiedBy>
  <cp:revision>45</cp:revision>
  <dcterms:created xsi:type="dcterms:W3CDTF">2024-09-08T15:19:03Z</dcterms:created>
  <dcterms:modified xsi:type="dcterms:W3CDTF">2024-09-18T07:11:53Z</dcterms:modified>
</cp:coreProperties>
</file>