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4C19D-275A-9583-CBA9-8A2379A8C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491C1F-89C1-560F-A7D2-676E65F26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D2EE0-A782-108E-AEDB-320EE4CC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C840CC-4463-EC8F-9B2C-FC551BBF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0CD864-C014-5BEB-6A77-47002C9A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C1D8A-C5EB-75FC-7A98-7B1D8F2E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47C586-3199-B2E1-63F4-7EA1B943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240D59-54D4-9A0A-E33D-6DA59E0A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36A18-A614-4312-84C0-2368FDD5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412D64-9A5B-2D55-AC7B-8D9E401F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6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7D5AA5A-9675-49BD-2DAE-B77F01281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872D19-A1E8-C23A-42D9-BDEC1B785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A3F18E-4FE1-D61D-4770-DE64B49C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239AB-250F-FF11-4C6C-331AF38F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441E26-EF99-429D-1321-29C2D3DD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87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E447E-C91C-8C7F-5AD9-719C90B1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6D707D-8316-9775-B542-EEC557DB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39FB1C-2E9D-B280-2837-2C61E695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53022D-F394-20EC-C1DD-B6B65C15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CDBCA7-39B4-375E-26A3-BA519009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58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94939-0E81-4705-5DEF-472B7AC8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9FE0AE-899C-0951-736F-AE4CF613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F82C4B-E086-CCFD-875A-065D9122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6FF974-78E1-44EB-9C4F-B697B065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8817F-D339-D584-2470-78DD4364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62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9252-CC82-21D5-71B2-0C9A1365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0FA05-CF48-4105-9936-2D483F05B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55D34F-682D-A9D7-41A7-1BA30DDE9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794B28-8704-78A4-5E7F-73061300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C95627-3A53-2A59-0B2A-6153EB09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D35B4D-DB81-34E5-C273-A398AE19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05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C73BC-AEFF-F8E2-3365-57373023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40E451-A4AE-2C07-9BC0-CFA20B32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A5B807-1033-4506-2323-DDC77CA5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6094C-1684-B5BB-610A-022CACB6E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8800E8-AFF2-D141-9CFA-63C081196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4A4E7E4-4D60-E169-3073-7B0E5DB0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06DE5D-7276-7B42-9C48-15DA1DB8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8EE834-6364-961D-67A3-FE919117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98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A2DB3-83EE-D38B-FBC5-9E81BDC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2242A3-FDC8-3B42-43D3-2D1BF774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A87934-81FE-ECB4-C1F7-B5A4801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E57293-1B21-764B-69F9-834F689E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94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57ECB3C-AB12-975F-07CD-A1F790CA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976594-BB34-5189-15F2-B54BDC12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0E4ACA-B697-A0D8-ABC8-3E21B9A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33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B9B85E-F8B0-9C0F-F464-2DD389DC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D0DBE3-979E-6500-71A1-4EC855F5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515057-804A-7487-D47B-0D76C82BE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E8FD6D-2883-D870-0BC1-E828A1DB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49EA7E-56FC-98C7-9D81-A2D01E6A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058030-8531-8509-1A31-9B12DEB7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4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931D-7483-DE6E-D735-20C34FFF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0B2C8D9-6D14-D67D-99AA-6B586AD9B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DC2C74-CCAE-AE9C-07B1-63E9C912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7CDA28-81B8-1B8B-F5A9-CCF26158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085031-8098-7DFB-2C97-B588BE87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78A663-4E20-DB04-24CC-2A6EFEB7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69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B45E7C-C21B-F81F-D604-9D020F0C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FBD24D-7972-606C-0D2A-BF19398B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41F004-FB70-8C93-29FD-3ECE271AF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6B1DF7-CE7A-4C48-9CDA-7E814833AEF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C6D56A-7915-4C2A-F4A9-3AABE4AEC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B33BA-724D-AE00-4024-B1F33ED38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30C75-1FAA-4A2D-95D7-6DE96DC8B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66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0A33A-71D3-D6B2-3FF7-DF4405F3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265920" cy="2854035"/>
          </a:xfrm>
        </p:spPr>
        <p:txBody>
          <a:bodyPr/>
          <a:lstStyle/>
          <a:p>
            <a:r>
              <a:rPr lang="it-IT" dirty="0"/>
              <a:t>Presentazione primo HM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F20DCE-38C7-DB21-49F0-6153F22B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4003964"/>
            <a:ext cx="8783782" cy="2286000"/>
          </a:xfrm>
        </p:spPr>
        <p:txBody>
          <a:bodyPr/>
          <a:lstStyle/>
          <a:p>
            <a:r>
              <a:rPr lang="it-IT" dirty="0"/>
              <a:t>LINK AL SITO: http://www.nicolettaceccoli.com/</a:t>
            </a:r>
          </a:p>
        </p:txBody>
      </p:sp>
    </p:spTree>
    <p:extLst>
      <p:ext uri="{BB962C8B-B14F-4D97-AF65-F5344CB8AC3E}">
        <p14:creationId xmlns:p14="http://schemas.microsoft.com/office/powerpoint/2010/main" val="275203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4657804-E367-2941-E6D2-97CD50C0A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167" b="100000"/>
          <a:stretch/>
        </p:blipFill>
        <p:spPr>
          <a:xfrm>
            <a:off x="0" y="886692"/>
            <a:ext cx="10410092" cy="647692"/>
          </a:xfrm>
          <a:prstGeom prst="rect">
            <a:avLst/>
          </a:prstGeom>
        </p:spPr>
      </p:pic>
      <p:pic>
        <p:nvPicPr>
          <p:cNvPr id="5" name="Immagine 4" descr="Immagine che contiene Viso umano, ragazza, persona, subacqueo&#10;&#10;Descrizione generata automaticamente">
            <a:extLst>
              <a:ext uri="{FF2B5EF4-FFF2-40B4-BE49-F238E27FC236}">
                <a16:creationId xmlns:a16="http://schemas.microsoft.com/office/drawing/2014/main" id="{DFA7B53D-62FD-4A39-1575-95AC8933D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0" y="886692"/>
            <a:ext cx="11027962" cy="46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bambola, Viso umano, ragazza, labbro&#10;&#10;Descrizione generata automaticamente">
            <a:extLst>
              <a:ext uri="{FF2B5EF4-FFF2-40B4-BE49-F238E27FC236}">
                <a16:creationId xmlns:a16="http://schemas.microsoft.com/office/drawing/2014/main" id="{5FCD01DC-3BEE-22E4-27A8-458D64C35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7" y="1159788"/>
            <a:ext cx="11165145" cy="49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5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888D67B493FB43BCE3C712F095F5A9" ma:contentTypeVersion="10" ma:contentTypeDescription="Create a new document." ma:contentTypeScope="" ma:versionID="31bd911a29d7ee670c75053ba33bf393">
  <xsd:schema xmlns:xsd="http://www.w3.org/2001/XMLSchema" xmlns:xs="http://www.w3.org/2001/XMLSchema" xmlns:p="http://schemas.microsoft.com/office/2006/metadata/properties" xmlns:ns3="b8492941-fe7b-41a0-b905-25e5ddc7aa12" targetNamespace="http://schemas.microsoft.com/office/2006/metadata/properties" ma:root="true" ma:fieldsID="24dc0682fe784f999c152500d788b03b" ns3:_="">
    <xsd:import namespace="b8492941-fe7b-41a0-b905-25e5ddc7a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92941-fe7b-41a0-b905-25e5ddc7aa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AED60F-57BB-4BFB-9416-B36978E7CC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92941-fe7b-41a0-b905-25e5ddc7a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505CF8-9E8F-47AE-874F-8C605FA8E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91DED1-657E-4F96-B4F2-E6B36A309FBA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b8492941-fe7b-41a0-b905-25e5ddc7aa1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primo HM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primo HM</dc:title>
  <dc:creator>ALESSIA MILANA</dc:creator>
  <cp:lastModifiedBy>ALESSIA MILANA</cp:lastModifiedBy>
  <cp:revision>1</cp:revision>
  <dcterms:created xsi:type="dcterms:W3CDTF">2024-03-25T18:35:23Z</dcterms:created>
  <dcterms:modified xsi:type="dcterms:W3CDTF">2024-03-25T18:53:54Z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0x01010097888D67B493FB43BCE3C712F095F5A9</vt:lpwstr>
  </property>
</Properties>
</file>